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08" y="-72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B9F-BF8E-4B13-B48F-27B5C85904F8}" type="datetimeFigureOut">
              <a:rPr lang="ko-KR" altLang="en-US" smtClean="0"/>
              <a:t>2012-01-26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F83-51D7-44F3-9D01-EFE18D1BF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B9F-BF8E-4B13-B48F-27B5C85904F8}" type="datetimeFigureOut">
              <a:rPr lang="ko-KR" altLang="en-US" smtClean="0"/>
              <a:t>2012-01-26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F83-51D7-44F3-9D01-EFE18D1BF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B9F-BF8E-4B13-B48F-27B5C85904F8}" type="datetimeFigureOut">
              <a:rPr lang="ko-KR" altLang="en-US" smtClean="0"/>
              <a:t>2012-01-26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F83-51D7-44F3-9D01-EFE18D1BF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B9F-BF8E-4B13-B48F-27B5C85904F8}" type="datetimeFigureOut">
              <a:rPr lang="ko-KR" altLang="en-US" smtClean="0"/>
              <a:t>2012-01-26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F83-51D7-44F3-9D01-EFE18D1BF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B9F-BF8E-4B13-B48F-27B5C85904F8}" type="datetimeFigureOut">
              <a:rPr lang="ko-KR" altLang="en-US" smtClean="0"/>
              <a:t>2012-01-26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F83-51D7-44F3-9D01-EFE18D1BF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B9F-BF8E-4B13-B48F-27B5C85904F8}" type="datetimeFigureOut">
              <a:rPr lang="ko-KR" altLang="en-US" smtClean="0"/>
              <a:t>2012-01-26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F83-51D7-44F3-9D01-EFE18D1BF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B9F-BF8E-4B13-B48F-27B5C85904F8}" type="datetimeFigureOut">
              <a:rPr lang="ko-KR" altLang="en-US" smtClean="0"/>
              <a:t>2012-01-26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F83-51D7-44F3-9D01-EFE18D1BF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B9F-BF8E-4B13-B48F-27B5C85904F8}" type="datetimeFigureOut">
              <a:rPr lang="ko-KR" altLang="en-US" smtClean="0"/>
              <a:t>2012-01-26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F83-51D7-44F3-9D01-EFE18D1BF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B9F-BF8E-4B13-B48F-27B5C85904F8}" type="datetimeFigureOut">
              <a:rPr lang="ko-KR" altLang="en-US" smtClean="0"/>
              <a:t>2012-01-26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F83-51D7-44F3-9D01-EFE18D1BF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B9F-BF8E-4B13-B48F-27B5C85904F8}" type="datetimeFigureOut">
              <a:rPr lang="ko-KR" altLang="en-US" smtClean="0"/>
              <a:t>2012-01-26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F83-51D7-44F3-9D01-EFE18D1BF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B9F-BF8E-4B13-B48F-27B5C85904F8}" type="datetimeFigureOut">
              <a:rPr lang="ko-KR" altLang="en-US" smtClean="0"/>
              <a:t>2012-01-26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3F83-51D7-44F3-9D01-EFE18D1BF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BB9F-BF8E-4B13-B48F-27B5C85904F8}" type="datetimeFigureOut">
              <a:rPr lang="ko-KR" altLang="en-US" smtClean="0"/>
              <a:t>2012-01-26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E3F83-51D7-44F3-9D01-EFE18D1BF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로 말린 두루마리 모양 3"/>
          <p:cNvSpPr/>
          <p:nvPr/>
        </p:nvSpPr>
        <p:spPr>
          <a:xfrm>
            <a:off x="611561" y="323655"/>
            <a:ext cx="7875874" cy="1215136"/>
          </a:xfrm>
          <a:prstGeom prst="horizontalScroll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effectLst>
            <a:outerShdw dist="107950" dir="13500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팀 구성을 위한 </a:t>
            </a:r>
            <a:r>
              <a:rPr lang="en-US" altLang="ko-KR" sz="32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Tip</a:t>
            </a:r>
            <a:endParaRPr lang="ko-KR" altLang="en-US" sz="3200" u="sng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791580" y="1796405"/>
            <a:ext cx="7560840" cy="4512916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65014" y="4117713"/>
            <a:ext cx="2013973" cy="9764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bliqueTopRight"/>
            <a:lightRig rig="threePt" dir="t"/>
          </a:scene3d>
          <a:sp3d extrusionH="889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Information</a:t>
            </a:r>
          </a:p>
          <a:p>
            <a:pPr algn="ctr"/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Knowledge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" name="직선 연결선 7"/>
          <p:cNvCxnSpPr>
            <a:stCxn id="5" idx="2"/>
            <a:endCxn id="6" idx="3"/>
          </p:cNvCxnSpPr>
          <p:nvPr/>
        </p:nvCxnSpPr>
        <p:spPr>
          <a:xfrm flipV="1">
            <a:off x="791580" y="4951184"/>
            <a:ext cx="3068374" cy="135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0"/>
          </p:cNvCxnSpPr>
          <p:nvPr/>
        </p:nvCxnSpPr>
        <p:spPr>
          <a:xfrm>
            <a:off x="4572000" y="1796405"/>
            <a:ext cx="0" cy="212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5"/>
            <a:endCxn id="5" idx="4"/>
          </p:cNvCxnSpPr>
          <p:nvPr/>
        </p:nvCxnSpPr>
        <p:spPr>
          <a:xfrm>
            <a:off x="5284047" y="4951184"/>
            <a:ext cx="3068373" cy="135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379368" y="5499230"/>
            <a:ext cx="2385265" cy="45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Process Knowledge</a:t>
            </a:r>
            <a:endParaRPr lang="ko-KR" altLang="en-US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rot="18597808">
            <a:off x="1951573" y="3844756"/>
            <a:ext cx="2530824" cy="45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Business Knowledge</a:t>
            </a:r>
            <a:endParaRPr lang="ko-KR" altLang="en-US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rot="3002192" flipH="1">
            <a:off x="4718076" y="3829104"/>
            <a:ext cx="2571666" cy="45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Technical Knowledge</a:t>
            </a:r>
            <a:endParaRPr lang="ko-KR" altLang="en-US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타원형 설명선 25"/>
          <p:cNvSpPr/>
          <p:nvPr/>
        </p:nvSpPr>
        <p:spPr>
          <a:xfrm>
            <a:off x="1061610" y="2393885"/>
            <a:ext cx="2295256" cy="1125125"/>
          </a:xfrm>
          <a:prstGeom prst="wedgeEllipseCallout">
            <a:avLst>
              <a:gd name="adj1" fmla="val 39197"/>
              <a:gd name="adj2" fmla="val 6578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산업동향</a:t>
            </a:r>
            <a:endParaRPr lang="en-US" altLang="ko-KR" sz="1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경영 전략 이해</a:t>
            </a:r>
            <a:endParaRPr lang="en-US" altLang="ko-KR" sz="1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비즈니스 언어</a:t>
            </a:r>
            <a:endParaRPr lang="ko-KR" altLang="en-US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타원형 설명선 26"/>
          <p:cNvSpPr/>
          <p:nvPr/>
        </p:nvSpPr>
        <p:spPr>
          <a:xfrm>
            <a:off x="5787133" y="2393885"/>
            <a:ext cx="2790311" cy="1125125"/>
          </a:xfrm>
          <a:prstGeom prst="wedgeEllipseCallout">
            <a:avLst>
              <a:gd name="adj1" fmla="val -39356"/>
              <a:gd name="adj2" fmla="val 625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기술 발전 추세</a:t>
            </a:r>
            <a:endParaRPr lang="en-US" altLang="ko-KR" sz="1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기술활동 아이디어</a:t>
            </a:r>
            <a:endParaRPr lang="en-US" altLang="ko-KR" sz="1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현 기술이해</a:t>
            </a:r>
            <a:endParaRPr lang="ko-KR" altLang="en-US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00835"/>
            <a:ext cx="8229600" cy="1143000"/>
          </a:xfrm>
        </p:spPr>
        <p:txBody>
          <a:bodyPr>
            <a:prstTxWarp prst="textArchUp">
              <a:avLst/>
            </a:prstTxWarp>
            <a:noAutofit/>
          </a:bodyPr>
          <a:lstStyle/>
          <a:p>
            <a:r>
              <a:rPr lang="ko-KR" altLang="en-US" sz="8000" b="1" dirty="0" smtClean="0">
                <a:latin typeface="굴림" pitchFamily="50" charset="-127"/>
                <a:ea typeface="굴림" pitchFamily="50" charset="-127"/>
              </a:rPr>
              <a:t>우리회사 조직도</a:t>
            </a:r>
            <a:endParaRPr lang="ko-KR" altLang="en-US" sz="80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빗면 2"/>
          <p:cNvSpPr/>
          <p:nvPr/>
        </p:nvSpPr>
        <p:spPr>
          <a:xfrm>
            <a:off x="3154343" y="2168861"/>
            <a:ext cx="2835314" cy="765084"/>
          </a:xfrm>
          <a:prstGeom prst="bevel">
            <a:avLst>
              <a:gd name="adj" fmla="val 16821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대표이사</a:t>
            </a:r>
            <a:endParaRPr lang="ko-KR" altLang="en-US" sz="2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정육면체 3"/>
          <p:cNvSpPr/>
          <p:nvPr/>
        </p:nvSpPr>
        <p:spPr>
          <a:xfrm>
            <a:off x="1241630" y="5859270"/>
            <a:ext cx="7020780" cy="630070"/>
          </a:xfrm>
          <a:prstGeom prst="cub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 서비스 품질향상</a:t>
            </a:r>
          </a:p>
        </p:txBody>
      </p:sp>
      <p:sp>
        <p:nvSpPr>
          <p:cNvPr id="5" name="오른쪽 화살표 설명선 4"/>
          <p:cNvSpPr/>
          <p:nvPr/>
        </p:nvSpPr>
        <p:spPr>
          <a:xfrm>
            <a:off x="521551" y="3376888"/>
            <a:ext cx="2115234" cy="1980000"/>
          </a:xfrm>
          <a:prstGeom prst="rightArrowCallou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영업과</a:t>
            </a:r>
            <a:endParaRPr lang="en-US" altLang="ko-KR" sz="24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총무과</a:t>
            </a:r>
            <a:endParaRPr lang="en-US" altLang="ko-KR" sz="24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관리과</a:t>
            </a:r>
          </a:p>
        </p:txBody>
      </p:sp>
      <p:sp>
        <p:nvSpPr>
          <p:cNvPr id="6" name="갈매기형 수장 5"/>
          <p:cNvSpPr/>
          <p:nvPr/>
        </p:nvSpPr>
        <p:spPr>
          <a:xfrm>
            <a:off x="6046699" y="3376888"/>
            <a:ext cx="2755771" cy="1980000"/>
          </a:xfrm>
          <a:prstGeom prst="chevron">
            <a:avLst>
              <a:gd name="adj" fmla="val 15788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기획과</a:t>
            </a:r>
            <a:endParaRPr lang="en-US" altLang="ko-KR" sz="24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기술개발과</a:t>
            </a:r>
            <a:endParaRPr lang="en-US" altLang="ko-KR" sz="24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4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기술정보과</a:t>
            </a:r>
            <a:endParaRPr lang="en-US" altLang="ko-KR" sz="24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인사관리과</a:t>
            </a:r>
          </a:p>
        </p:txBody>
      </p:sp>
      <p:sp>
        <p:nvSpPr>
          <p:cNvPr id="7" name="오각형 6"/>
          <p:cNvSpPr/>
          <p:nvPr/>
        </p:nvSpPr>
        <p:spPr>
          <a:xfrm rot="5400000">
            <a:off x="3582001" y="3961953"/>
            <a:ext cx="1980000" cy="809870"/>
          </a:xfrm>
          <a:prstGeom prst="homePlate">
            <a:avLst>
              <a:gd name="adj" fmla="val 3105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연</a:t>
            </a:r>
            <a:endParaRPr lang="en-US" altLang="ko-KR" sz="24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구</a:t>
            </a:r>
            <a:endParaRPr lang="en-US" altLang="ko-KR" sz="24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소</a:t>
            </a:r>
            <a:endParaRPr lang="en-US" altLang="ko-KR" sz="24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장</a:t>
            </a:r>
          </a:p>
        </p:txBody>
      </p:sp>
      <p:sp>
        <p:nvSpPr>
          <p:cNvPr id="8" name="오각형 7"/>
          <p:cNvSpPr/>
          <p:nvPr/>
        </p:nvSpPr>
        <p:spPr>
          <a:xfrm>
            <a:off x="5337085" y="3376888"/>
            <a:ext cx="765086" cy="1980000"/>
          </a:xfrm>
          <a:prstGeom prst="homePlate">
            <a:avLst>
              <a:gd name="adj" fmla="val 3913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기술정책부</a:t>
            </a:r>
            <a:endParaRPr lang="ko-KR" altLang="en-US" sz="24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오각형 9"/>
          <p:cNvSpPr/>
          <p:nvPr/>
        </p:nvSpPr>
        <p:spPr>
          <a:xfrm flipH="1">
            <a:off x="3041830" y="3376888"/>
            <a:ext cx="765086" cy="1980000"/>
          </a:xfrm>
          <a:prstGeom prst="homePlate">
            <a:avLst>
              <a:gd name="adj" fmla="val 3913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기술개발부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400" smtClean="0">
            <a:solidFill>
              <a:schemeClr val="tx1"/>
            </a:solidFill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44</Words>
  <Application>Microsoft Office PowerPoint</Application>
  <PresentationFormat>화면 슬라이드 쇼(4:3)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우리회사 조직도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권오상</dc:creator>
  <cp:lastModifiedBy>권오상</cp:lastModifiedBy>
  <cp:revision>13</cp:revision>
  <dcterms:created xsi:type="dcterms:W3CDTF">2012-01-26T07:50:19Z</dcterms:created>
  <dcterms:modified xsi:type="dcterms:W3CDTF">2012-01-26T09:50:29Z</dcterms:modified>
</cp:coreProperties>
</file>