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89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04.12.2022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04.12.2022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uenn.com/automaten/snacks-suessigkeiten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ms-handel-shop.de/arcade-games/greifer/buzz-and-win-greifautomat_44408_16414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7326" y="1728984"/>
            <a:ext cx="3485073" cy="1548882"/>
          </a:xfrm>
        </p:spPr>
        <p:txBody>
          <a:bodyPr rtlCol="0">
            <a:normAutofit/>
          </a:bodyPr>
          <a:lstStyle/>
          <a:p>
            <a:pPr algn="l"/>
            <a:r>
              <a:rPr lang="de-DE" sz="4000" b="1" dirty="0">
                <a:latin typeface="Avenir Next LT Pro" panose="020B0504020202020204" pitchFamily="34" charset="0"/>
              </a:rPr>
              <a:t>Süßigkeiten-Automat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909527"/>
            <a:ext cx="3485072" cy="1274950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de-DE" dirty="0">
                <a:latin typeface="Avenir Next LT Pro" panose="020B0604020202020204" pitchFamily="34" charset="0"/>
              </a:rPr>
              <a:t>Oliver </a:t>
            </a:r>
            <a:r>
              <a:rPr lang="de-DE" dirty="0" err="1">
                <a:latin typeface="Avenir Next LT Pro" panose="020B0604020202020204" pitchFamily="34" charset="0"/>
              </a:rPr>
              <a:t>Ilczuk</a:t>
            </a:r>
            <a:endParaRPr lang="de-DE" dirty="0">
              <a:latin typeface="Avenir Next LT Pro" panose="020B0604020202020204" pitchFamily="34" charset="0"/>
            </a:endParaRPr>
          </a:p>
          <a:p>
            <a:pPr algn="l" rtl="0"/>
            <a:r>
              <a:rPr lang="de-DE" dirty="0">
                <a:latin typeface="Avenir Next LT Pro" panose="020B0604020202020204" pitchFamily="34" charset="0"/>
              </a:rPr>
              <a:t>Hendrik Günster</a:t>
            </a:r>
          </a:p>
          <a:p>
            <a:pPr algn="l" rtl="0"/>
            <a:r>
              <a:rPr lang="de-DE" dirty="0">
                <a:latin typeface="Avenir Next LT Pro" panose="020B0604020202020204" pitchFamily="34" charset="0"/>
              </a:rPr>
              <a:t>Timo Katzenberger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BB523E-19A5-7E24-4A8E-D25D6AF3D1E6}"/>
              </a:ext>
            </a:extLst>
          </p:cNvPr>
          <p:cNvSpPr txBox="1"/>
          <p:nvPr/>
        </p:nvSpPr>
        <p:spPr>
          <a:xfrm>
            <a:off x="9949343" y="6437713"/>
            <a:ext cx="22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venir Next LT Pro" panose="020B0504020202020204" pitchFamily="34" charset="0"/>
              </a:rPr>
              <a:t>P-Seminar Robotik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D5331A-7CB6-9AFF-0163-FC7D344C666A}"/>
              </a:ext>
            </a:extLst>
          </p:cNvPr>
          <p:cNvSpPr txBox="1"/>
          <p:nvPr/>
        </p:nvSpPr>
        <p:spPr>
          <a:xfrm>
            <a:off x="1175657" y="1954427"/>
            <a:ext cx="44133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/>
              <a:t>Bild!</a:t>
            </a:r>
          </a:p>
        </p:txBody>
      </p:sp>
      <p:pic>
        <p:nvPicPr>
          <p:cNvPr id="8" name="Grafik 7" descr="Ein Bild, das Text, Arbeitstisch enthält.">
            <a:extLst>
              <a:ext uri="{FF2B5EF4-FFF2-40B4-BE49-F238E27FC236}">
                <a16:creationId xmlns:a16="http://schemas.microsoft.com/office/drawing/2014/main" id="{A5D63DAB-910C-BAEB-9D63-E54014C450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002" b="17314"/>
          <a:stretch/>
        </p:blipFill>
        <p:spPr>
          <a:xfrm>
            <a:off x="1419601" y="1420484"/>
            <a:ext cx="4002697" cy="40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Arbeitstisch enthält.">
            <a:extLst>
              <a:ext uri="{FF2B5EF4-FFF2-40B4-BE49-F238E27FC236}">
                <a16:creationId xmlns:a16="http://schemas.microsoft.com/office/drawing/2014/main" id="{5E14382A-4777-2914-9653-DCA66D66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2" b="17314"/>
          <a:stretch/>
        </p:blipFill>
        <p:spPr>
          <a:xfrm>
            <a:off x="3750291" y="1066462"/>
            <a:ext cx="4691418" cy="47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CA56F4F-C469-282B-21C9-FC14251B40BE}"/>
              </a:ext>
            </a:extLst>
          </p:cNvPr>
          <p:cNvSpPr txBox="1"/>
          <p:nvPr/>
        </p:nvSpPr>
        <p:spPr>
          <a:xfrm>
            <a:off x="765314" y="397565"/>
            <a:ext cx="417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venir Next LT Pro" panose="020B0504020202020204" pitchFamily="34" charset="0"/>
              </a:rPr>
              <a:t>5. Programm</a:t>
            </a:r>
          </a:p>
        </p:txBody>
      </p:sp>
      <p:pic>
        <p:nvPicPr>
          <p:cNvPr id="3" name="Picture 2" descr="A person taking a picture of a person sitting at a computer&#10;&#10;Description automatically generated with low confidence">
            <a:extLst>
              <a:ext uri="{FF2B5EF4-FFF2-40B4-BE49-F238E27FC236}">
                <a16:creationId xmlns:a16="http://schemas.microsoft.com/office/drawing/2014/main" id="{00E555E7-7ACD-CAB6-56DF-3D6186F5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26" y="1488181"/>
            <a:ext cx="5828147" cy="38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CA56F4F-C469-282B-21C9-FC14251B40BE}"/>
              </a:ext>
            </a:extLst>
          </p:cNvPr>
          <p:cNvSpPr txBox="1"/>
          <p:nvPr/>
        </p:nvSpPr>
        <p:spPr>
          <a:xfrm>
            <a:off x="765313" y="397565"/>
            <a:ext cx="511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venir Next LT Pro" panose="020B0504020202020204" pitchFamily="34" charset="0"/>
              </a:rPr>
              <a:t>5. Programm: Aufbau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8B03A03-2B25-D8F2-1AF2-D41DA1F7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982340"/>
            <a:ext cx="6638925" cy="57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CA56F4F-C469-282B-21C9-FC14251B40BE}"/>
              </a:ext>
            </a:extLst>
          </p:cNvPr>
          <p:cNvSpPr txBox="1"/>
          <p:nvPr/>
        </p:nvSpPr>
        <p:spPr>
          <a:xfrm>
            <a:off x="765314" y="397565"/>
            <a:ext cx="4955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venir Next LT Pro" panose="020B0504020202020204" pitchFamily="34" charset="0"/>
              </a:rPr>
              <a:t>5. Programm: Auszüge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33547-9B70-4B7F-FE10-F11B03C9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4" y="1859596"/>
            <a:ext cx="4679141" cy="1048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F14267-1121-511F-7A48-30A23C4F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848" y="3097641"/>
            <a:ext cx="3515216" cy="3362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DAB808-8530-3C06-5E18-B131285EA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93" y="1859597"/>
            <a:ext cx="6244206" cy="10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CA56F4F-C469-282B-21C9-FC14251B40BE}"/>
              </a:ext>
            </a:extLst>
          </p:cNvPr>
          <p:cNvSpPr txBox="1"/>
          <p:nvPr/>
        </p:nvSpPr>
        <p:spPr>
          <a:xfrm>
            <a:off x="765313" y="397565"/>
            <a:ext cx="550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venir Next LT Pro" panose="020B0504020202020204" pitchFamily="34" charset="0"/>
              </a:rPr>
              <a:t>5. Programm: Highlights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806F-4D8B-6736-A892-9D0995DDD642}"/>
              </a:ext>
            </a:extLst>
          </p:cNvPr>
          <p:cNvSpPr txBox="1"/>
          <p:nvPr/>
        </p:nvSpPr>
        <p:spPr>
          <a:xfrm>
            <a:off x="1370202" y="2505670"/>
            <a:ext cx="708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venir Next LT Pro" panose="020B0504020202020204" pitchFamily="34" charset="0"/>
              </a:rPr>
              <a:t>C </a:t>
            </a:r>
            <a:r>
              <a:rPr lang="en-US" sz="2000" dirty="0" err="1">
                <a:latin typeface="Avenir Next LT Pro" panose="020B0504020202020204" pitchFamily="34" charset="0"/>
              </a:rPr>
              <a:t>statt</a:t>
            </a:r>
            <a:r>
              <a:rPr lang="en-US" sz="2000" dirty="0">
                <a:latin typeface="Avenir Next LT Pro" panose="020B0504020202020204" pitchFamily="34" charset="0"/>
              </a:rPr>
              <a:t> Lego Mindstorms Program, </a:t>
            </a:r>
            <a:r>
              <a:rPr lang="en-US" sz="2000" dirty="0" err="1">
                <a:latin typeface="Avenir Next LT Pro" panose="020B0504020202020204" pitchFamily="34" charset="0"/>
              </a:rPr>
              <a:t>Fluch</a:t>
            </a:r>
            <a:r>
              <a:rPr lang="en-US" sz="2000" dirty="0">
                <a:latin typeface="Avenir Next LT Pro" panose="020B0504020202020204" pitchFamily="34" charset="0"/>
              </a:rPr>
              <a:t> </a:t>
            </a:r>
            <a:r>
              <a:rPr lang="en-US" sz="2000" dirty="0" err="1">
                <a:latin typeface="Avenir Next LT Pro" panose="020B0504020202020204" pitchFamily="34" charset="0"/>
              </a:rPr>
              <a:t>oder</a:t>
            </a:r>
            <a:r>
              <a:rPr lang="en-US" sz="2000" dirty="0">
                <a:latin typeface="Avenir Next LT Pro" panose="020B0504020202020204" pitchFamily="34" charset="0"/>
              </a:rPr>
              <a:t> </a:t>
            </a:r>
            <a:r>
              <a:rPr lang="en-US" sz="2000" dirty="0" err="1">
                <a:latin typeface="Avenir Next LT Pro" panose="020B0504020202020204" pitchFamily="34" charset="0"/>
              </a:rPr>
              <a:t>Segen</a:t>
            </a:r>
            <a:r>
              <a:rPr lang="en-US" sz="2000" dirty="0">
                <a:latin typeface="Avenir Next LT Pro" panose="020B05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Lego </a:t>
            </a:r>
            <a:r>
              <a:rPr lang="en-US" sz="2000" dirty="0" err="1">
                <a:latin typeface="Avenir Next LT Pro" panose="020B0504020202020204" pitchFamily="34" charset="0"/>
              </a:rPr>
              <a:t>Farbsensor</a:t>
            </a:r>
            <a:r>
              <a:rPr lang="en-US" sz="2000" dirty="0">
                <a:latin typeface="Avenir Next LT Pro" panose="020B0504020202020204" pitchFamily="34" charset="0"/>
              </a:rPr>
              <a:t> </a:t>
            </a:r>
            <a:r>
              <a:rPr lang="en-US" sz="2000" dirty="0">
                <a:latin typeface="Avenir Next LT Pro" panose="020B05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gro</a:t>
            </a:r>
            <a:r>
              <a:rPr lang="de-DE" sz="20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ßes</a:t>
            </a:r>
            <a:r>
              <a:rPr lang="de-DE" sz="2000" dirty="0">
                <a:latin typeface="Avenir Next LT Pro" panose="020B0504020202020204" pitchFamily="34" charset="0"/>
                <a:sym typeface="Wingdings" panose="05000000000000000000" pitchFamily="2" charset="2"/>
              </a:rPr>
              <a:t> Hindernis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  <a:sym typeface="Wingdings" panose="05000000000000000000" pitchFamily="2" charset="2"/>
              </a:rPr>
              <a:t>3D Drucker </a:t>
            </a:r>
            <a:r>
              <a:rPr lang="en-US" sz="20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meines</a:t>
            </a:r>
            <a:r>
              <a:rPr lang="en-US" sz="2000" dirty="0">
                <a:latin typeface="Avenir Next LT Pro" panose="020B05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Bruders</a:t>
            </a:r>
            <a:r>
              <a:rPr lang="en-US" sz="2000" dirty="0">
                <a:latin typeface="Avenir Next LT Pro" panose="020B05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als</a:t>
            </a:r>
            <a:r>
              <a:rPr lang="en-US" sz="2000" dirty="0">
                <a:latin typeface="Avenir Next LT Pro" panose="020B05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venir Next LT Pro" panose="020B0504020202020204" pitchFamily="34" charset="0"/>
                <a:sym typeface="Wingdings" panose="05000000000000000000" pitchFamily="2" charset="2"/>
              </a:rPr>
              <a:t>Rettung</a:t>
            </a:r>
            <a:endParaRPr lang="en-US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3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AE25083-B11C-A9F9-2679-F660969818CB}"/>
              </a:ext>
            </a:extLst>
          </p:cNvPr>
          <p:cNvSpPr txBox="1"/>
          <p:nvPr/>
        </p:nvSpPr>
        <p:spPr>
          <a:xfrm>
            <a:off x="1701574" y="1536174"/>
            <a:ext cx="8788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Avenir Next LT Pro" panose="020B0504020202020204" pitchFamily="34" charset="0"/>
              </a:rPr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78434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>
                <a:latin typeface="Avenir Next LT Pro" panose="020B0504020202020204" pitchFamily="34" charset="0"/>
              </a:rPr>
              <a:t>Gliederung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597864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de-DE" sz="2400" dirty="0">
                <a:latin typeface="Avenir Next LT Pro" panose="020B0504020202020204" pitchFamily="34" charset="0"/>
              </a:rPr>
              <a:t>Vorstellung der Idee</a:t>
            </a:r>
          </a:p>
          <a:p>
            <a:pPr rtl="0"/>
            <a:r>
              <a:rPr lang="de-DE" sz="2400" dirty="0">
                <a:latin typeface="Avenir Next LT Pro" panose="020B0504020202020204" pitchFamily="34" charset="0"/>
              </a:rPr>
              <a:t>Vorführung</a:t>
            </a:r>
          </a:p>
          <a:p>
            <a:pPr rtl="0"/>
            <a:r>
              <a:rPr lang="de-DE" sz="2400" dirty="0">
                <a:latin typeface="Avenir Next LT Pro" panose="020B0504020202020204" pitchFamily="34" charset="0"/>
              </a:rPr>
              <a:t>Arbeitstagebuch</a:t>
            </a:r>
          </a:p>
          <a:p>
            <a:pPr rtl="0"/>
            <a:r>
              <a:rPr lang="de-DE" sz="2400" dirty="0">
                <a:latin typeface="Avenir Next LT Pro" panose="020B0504020202020204" pitchFamily="34" charset="0"/>
              </a:rPr>
              <a:t>Alternativen und Machbarkeit</a:t>
            </a:r>
          </a:p>
          <a:p>
            <a:pPr rtl="0"/>
            <a:r>
              <a:rPr lang="de-DE" sz="2400" dirty="0">
                <a:latin typeface="Avenir Next LT Pro" panose="020B0504020202020204" pitchFamily="34" charset="0"/>
              </a:rPr>
              <a:t>Programm </a:t>
            </a:r>
          </a:p>
          <a:p>
            <a:pPr marL="36900" indent="0" rtl="0">
              <a:buNone/>
            </a:pPr>
            <a:endParaRPr lang="de-DE" sz="2400" dirty="0">
              <a:latin typeface="Avenir Next LT Pro" panose="020B0504020202020204" pitchFamily="34" charset="0"/>
            </a:endParaRPr>
          </a:p>
          <a:p>
            <a:pPr rtl="0"/>
            <a:endParaRPr lang="de-DE" sz="2400" dirty="0">
              <a:latin typeface="Avenir Next LT Pro" panose="020B0504020202020204" pitchFamily="34" charset="0"/>
            </a:endParaRPr>
          </a:p>
        </p:txBody>
      </p:sp>
      <p:pic>
        <p:nvPicPr>
          <p:cNvPr id="4" name="Grafik 3" descr="Ein Bild, das Text, Arbeitstisch enthält.">
            <a:extLst>
              <a:ext uri="{FF2B5EF4-FFF2-40B4-BE49-F238E27FC236}">
                <a16:creationId xmlns:a16="http://schemas.microsoft.com/office/drawing/2014/main" id="{44BB03AB-579B-0F98-0599-5891F3B4FC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002" b="17314"/>
          <a:stretch/>
        </p:blipFill>
        <p:spPr>
          <a:xfrm>
            <a:off x="1038029" y="1413293"/>
            <a:ext cx="4002697" cy="40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3F927C7-E5D6-389A-0F79-D012BFDDF1C6}"/>
              </a:ext>
            </a:extLst>
          </p:cNvPr>
          <p:cNvSpPr txBox="1"/>
          <p:nvPr/>
        </p:nvSpPr>
        <p:spPr>
          <a:xfrm>
            <a:off x="746449" y="466223"/>
            <a:ext cx="622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Avenir Next LT Pro" panose="020B0504020202020204" pitchFamily="34" charset="0"/>
              </a:rPr>
              <a:t>1. Vorstellung der Idee</a:t>
            </a:r>
          </a:p>
        </p:txBody>
      </p:sp>
      <p:pic>
        <p:nvPicPr>
          <p:cNvPr id="1026" name="Picture 2" descr="Snackautomaten, Süßigkeitenautomat, Aufsteller, Süßwaren | Dhünn GmbH, Köln">
            <a:extLst>
              <a:ext uri="{FF2B5EF4-FFF2-40B4-BE49-F238E27FC236}">
                <a16:creationId xmlns:a16="http://schemas.microsoft.com/office/drawing/2014/main" id="{7664FB6A-7D2E-A833-9A40-541CD792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67" y="1464906"/>
            <a:ext cx="3270181" cy="46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2483371-311B-CCEC-EFD7-736A12A354EE}"/>
              </a:ext>
            </a:extLst>
          </p:cNvPr>
          <p:cNvSpPr txBox="1"/>
          <p:nvPr/>
        </p:nvSpPr>
        <p:spPr>
          <a:xfrm>
            <a:off x="6969967" y="6160944"/>
            <a:ext cx="381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venir Next LT Pro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Snackautomaten, </a:t>
            </a:r>
            <a:r>
              <a:rPr lang="de-DE" sz="1100" dirty="0" err="1">
                <a:latin typeface="Avenir Next LT Pro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Süßigkeitenautomat</a:t>
            </a:r>
            <a:r>
              <a:rPr lang="de-DE" sz="1100" dirty="0">
                <a:latin typeface="Avenir Next LT Pro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Aufsteller, Süßwaren | </a:t>
            </a:r>
            <a:r>
              <a:rPr lang="de-DE" sz="1100" dirty="0" err="1">
                <a:latin typeface="Avenir Next LT Pro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Dhünn</a:t>
            </a:r>
            <a:r>
              <a:rPr lang="de-DE" sz="1100" dirty="0">
                <a:latin typeface="Avenir Next LT Pro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GmbH, Köln (dhuenn.com)</a:t>
            </a:r>
            <a:endParaRPr lang="de-DE" sz="1100" dirty="0">
              <a:latin typeface="Avenir Next LT Pro" panose="020B0504020202020204" pitchFamily="34" charset="0"/>
            </a:endParaRPr>
          </a:p>
        </p:txBody>
      </p:sp>
      <p:pic>
        <p:nvPicPr>
          <p:cNvPr id="1028" name="Picture 4" descr="Buzz and Win Greifautomat | KMS Handels GmbH Shop">
            <a:extLst>
              <a:ext uri="{FF2B5EF4-FFF2-40B4-BE49-F238E27FC236}">
                <a16:creationId xmlns:a16="http://schemas.microsoft.com/office/drawing/2014/main" id="{E35B95D5-8B0C-8BF6-052A-F5B276CA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0" y="1464906"/>
            <a:ext cx="4767943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7F2923C-47F4-DC7E-975A-669EE5D1AC5C}"/>
              </a:ext>
            </a:extLst>
          </p:cNvPr>
          <p:cNvSpPr txBox="1"/>
          <p:nvPr/>
        </p:nvSpPr>
        <p:spPr>
          <a:xfrm>
            <a:off x="1405407" y="6092050"/>
            <a:ext cx="3321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Avenir Next LT Pro" panose="020B05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Buzz and </a:t>
            </a:r>
            <a:r>
              <a:rPr lang="de-DE" sz="1050" dirty="0" err="1">
                <a:latin typeface="Avenir Next LT Pro" panose="020B05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</a:t>
            </a:r>
            <a:r>
              <a:rPr lang="de-DE" sz="1050" dirty="0">
                <a:latin typeface="Avenir Next LT Pro" panose="020B05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Greifautomat | KMS Handels GmbH Shop (kms-handel-shop.de)</a:t>
            </a:r>
            <a:endParaRPr lang="de-DE" sz="105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65FFC23-C68F-CF5B-F257-A6E8197CCF74}"/>
              </a:ext>
            </a:extLst>
          </p:cNvPr>
          <p:cNvSpPr txBox="1"/>
          <p:nvPr/>
        </p:nvSpPr>
        <p:spPr>
          <a:xfrm>
            <a:off x="765109" y="233265"/>
            <a:ext cx="449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Avenir Next LT Pro" panose="020B0504020202020204" pitchFamily="34" charset="0"/>
              </a:rPr>
              <a:t>3. Arbeitstagebuch</a:t>
            </a:r>
            <a:endParaRPr lang="de-DE" sz="2400" b="1" dirty="0">
              <a:latin typeface="Avenir Next LT Pro" panose="020B05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3AB4EE-FBEC-9CA1-8779-34857E45A327}"/>
              </a:ext>
            </a:extLst>
          </p:cNvPr>
          <p:cNvSpPr txBox="1"/>
          <p:nvPr/>
        </p:nvSpPr>
        <p:spPr>
          <a:xfrm>
            <a:off x="1184986" y="794802"/>
            <a:ext cx="8154955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14.03.22: Erste Idee: Greifautomat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Joystick angefangen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28.03.22: Grober Aufbau und Skizze erstellen</a:t>
            </a:r>
          </a:p>
          <a:p>
            <a:pPr marL="1348740" indent="-899160"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Funktionen: 	Greifer, der sich in einem Gestell bewegen kann, wird mittels Bluetooth über Joystick gesteuert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Idee des Greifautomaten nicht weiterverfolgt, da es zu kompliziert und aufwendig ist.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09.09.22: weitere Ideensammlung und finale Entscheidung für eine Süßigkeiten-Automaten getroffen.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12.09.22: Erster Entwurf des Süßigkeiten-</a:t>
            </a:r>
            <a:r>
              <a:rPr lang="de-DE" sz="1400" dirty="0" err="1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Automats</a:t>
            </a: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25.09.22: Weiterführung der Bauarbeit im Sinne einer weiteren Auswahlmöglichkeit und mögliche Modifizierungen ausprobiert. Idee eines Trichters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10.11.22: Neuer Entwurf: Trichter fällt weg; nur ein Fach für die Süßigkeiten; Programmierung der Motoren.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14.11.22: Laufband und Geldauffangbehälter hinzugefügt; Programmierung erweitert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02.12.22: Endgültige Fertigstellung des Projekts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05.12.22: Abgabe der P-Seminararbeit</a:t>
            </a:r>
          </a:p>
          <a:p>
            <a:endParaRPr lang="de-DE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2CB357-0088-BA41-CB6D-CEA131D7D102}"/>
              </a:ext>
            </a:extLst>
          </p:cNvPr>
          <p:cNvSpPr txBox="1"/>
          <p:nvPr/>
        </p:nvSpPr>
        <p:spPr>
          <a:xfrm>
            <a:off x="776074" y="2742113"/>
            <a:ext cx="1063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latin typeface="Avenir Next LT Pro" panose="020B0504020202020204" pitchFamily="34" charset="0"/>
              </a:rPr>
              <a:t>4. Fortschritt des Baues </a:t>
            </a:r>
          </a:p>
        </p:txBody>
      </p:sp>
    </p:spTree>
    <p:extLst>
      <p:ext uri="{BB962C8B-B14F-4D97-AF65-F5344CB8AC3E}">
        <p14:creationId xmlns:p14="http://schemas.microsoft.com/office/powerpoint/2010/main" val="3864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, Spielzeug enthält.&#10;&#10;Automatisch generierte Beschreibung">
            <a:extLst>
              <a:ext uri="{FF2B5EF4-FFF2-40B4-BE49-F238E27FC236}">
                <a16:creationId xmlns:a16="http://schemas.microsoft.com/office/drawing/2014/main" id="{C3B2F9C1-89CB-2259-263D-13A8DCD3D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44" y="359745"/>
            <a:ext cx="4606911" cy="6138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32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F35DB5E2-046A-5AD1-780F-9BFFAF8B1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31" y="513655"/>
            <a:ext cx="5282938" cy="583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83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, Spielzeug enthält.&#10;&#10;Automatisch generierte Beschreibung">
            <a:extLst>
              <a:ext uri="{FF2B5EF4-FFF2-40B4-BE49-F238E27FC236}">
                <a16:creationId xmlns:a16="http://schemas.microsoft.com/office/drawing/2014/main" id="{A1EDABF1-653F-81B5-FC9B-3AEA21354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27" y="541527"/>
            <a:ext cx="5774945" cy="577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65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innen, Arbeitstisch, Ausrüstung, zugemüllt enthält.&#10;&#10;Automatisch generierte Beschreibung">
            <a:extLst>
              <a:ext uri="{FF2B5EF4-FFF2-40B4-BE49-F238E27FC236}">
                <a16:creationId xmlns:a16="http://schemas.microsoft.com/office/drawing/2014/main" id="{FD5280C5-FDC3-8BB4-1C3C-5EEE7192F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96540" y="-435010"/>
            <a:ext cx="5798920" cy="7728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07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{99128F6F-9B99-44F9-B12F-20BE8BEC63A8}tf55705232_win32</Template>
  <TotalTime>135</TotalTime>
  <Words>240</Words>
  <Application>Microsoft Office PowerPoint</Application>
  <PresentationFormat>Widescreen</PresentationFormat>
  <Paragraphs>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Goudy Old Style</vt:lpstr>
      <vt:lpstr>Wingdings</vt:lpstr>
      <vt:lpstr>Wingdings 2</vt:lpstr>
      <vt:lpstr>SlateVTI</vt:lpstr>
      <vt:lpstr>Süßigkeiten-Automat</vt:lpstr>
      <vt:lpstr>Gliederung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Timo Katzenberger</dc:creator>
  <cp:lastModifiedBy>Olli</cp:lastModifiedBy>
  <cp:revision>12</cp:revision>
  <dcterms:created xsi:type="dcterms:W3CDTF">2022-12-02T15:32:55Z</dcterms:created>
  <dcterms:modified xsi:type="dcterms:W3CDTF">2022-12-04T21:15:37Z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