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  <p:sldId id="26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BOM Manager Flowchart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Produced By Greg Girard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6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BOM bar</a:t>
            </a:r>
            <a:br>
              <a:rPr lang="en-US" dirty="0" smtClean="0"/>
            </a:br>
            <a:r>
              <a:rPr lang="en-US" dirty="0" smtClean="0"/>
              <a:t>Edit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the currently selected row into the edit item action form</a:t>
            </a:r>
          </a:p>
          <a:p>
            <a:r>
              <a:rPr lang="en-US" dirty="0" smtClean="0"/>
              <a:t>Allows manipulation and resaving to the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3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BOM bar</a:t>
            </a:r>
            <a:br>
              <a:rPr lang="en-US" dirty="0" smtClean="0"/>
            </a:br>
            <a:r>
              <a:rPr lang="en-US" dirty="0" smtClean="0"/>
              <a:t>Delete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user wants to delete the BOM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bar</a:t>
            </a:r>
            <a:br>
              <a:rPr lang="en-US" dirty="0" smtClean="0"/>
            </a:br>
            <a:r>
              <a:rPr lang="en-US" dirty="0" smtClean="0"/>
              <a:t>Edit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editing of the project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748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bar</a:t>
            </a:r>
            <a:br>
              <a:rPr lang="en-US" dirty="0" smtClean="0"/>
            </a:br>
            <a:r>
              <a:rPr lang="en-US" dirty="0" smtClean="0"/>
              <a:t>Edit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user read/write access to the current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1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Structure</a:t>
            </a:r>
            <a:br>
              <a:rPr lang="en-US" dirty="0" smtClean="0"/>
            </a:br>
            <a:r>
              <a:rPr lang="en-US" dirty="0" smtClean="0"/>
              <a:t>.BFG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Project name</a:t>
            </a:r>
          </a:p>
          <a:p>
            <a:pPr lvl="1"/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Annual </a:t>
            </a:r>
            <a:r>
              <a:rPr lang="en-US" dirty="0" err="1" smtClean="0"/>
              <a:t>Qty</a:t>
            </a:r>
            <a:endParaRPr lang="en-US" dirty="0" smtClean="0"/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Admin users (Read/write)</a:t>
            </a:r>
          </a:p>
          <a:p>
            <a:pPr lvl="1"/>
            <a:r>
              <a:rPr lang="en-US" dirty="0" smtClean="0"/>
              <a:t>Read users (Read only)</a:t>
            </a:r>
          </a:p>
          <a:p>
            <a:pPr lvl="1"/>
            <a:r>
              <a:rPr lang="en-US" dirty="0" smtClean="0"/>
              <a:t>Creation Date</a:t>
            </a:r>
          </a:p>
          <a:p>
            <a:pPr lvl="1"/>
            <a:r>
              <a:rPr lang="en-US" dirty="0" smtClean="0"/>
              <a:t>Edit Date</a:t>
            </a:r>
          </a:p>
          <a:p>
            <a:pPr lvl="1"/>
            <a:r>
              <a:rPr lang="en-US" dirty="0" smtClean="0"/>
              <a:t>Revision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Structure</a:t>
            </a:r>
            <a:br>
              <a:rPr lang="en-US" dirty="0" smtClean="0"/>
            </a:br>
            <a:r>
              <a:rPr lang="en-US" dirty="0" smtClean="0"/>
              <a:t>.BOM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Item number</a:t>
            </a:r>
          </a:p>
          <a:p>
            <a:pPr lvl="1"/>
            <a:r>
              <a:rPr lang="en-US" dirty="0" smtClean="0"/>
              <a:t>Component type</a:t>
            </a:r>
          </a:p>
          <a:p>
            <a:pPr lvl="1"/>
            <a:r>
              <a:rPr lang="en-US" dirty="0" smtClean="0"/>
              <a:t>Generic description</a:t>
            </a:r>
          </a:p>
          <a:p>
            <a:pPr lvl="1"/>
            <a:r>
              <a:rPr lang="en-US" dirty="0" smtClean="0"/>
              <a:t>Detailed description</a:t>
            </a:r>
          </a:p>
          <a:p>
            <a:pPr lvl="1"/>
            <a:r>
              <a:rPr lang="en-US" dirty="0" smtClean="0"/>
              <a:t>MFG</a:t>
            </a:r>
          </a:p>
          <a:p>
            <a:pPr lvl="1"/>
            <a:r>
              <a:rPr lang="en-US" dirty="0" smtClean="0"/>
              <a:t>MFG #</a:t>
            </a:r>
          </a:p>
          <a:p>
            <a:pPr lvl="1"/>
            <a:r>
              <a:rPr lang="en-US" dirty="0" err="1" smtClean="0"/>
              <a:t>Qty</a:t>
            </a:r>
            <a:endParaRPr lang="en-US" dirty="0" smtClean="0"/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err="1" smtClean="0"/>
              <a:t>Qty</a:t>
            </a:r>
            <a:r>
              <a:rPr lang="en-US" dirty="0" smtClean="0"/>
              <a:t> total</a:t>
            </a:r>
          </a:p>
          <a:p>
            <a:pPr lvl="1"/>
            <a:r>
              <a:rPr lang="en-US" dirty="0" smtClean="0"/>
              <a:t>Supplier</a:t>
            </a:r>
          </a:p>
          <a:p>
            <a:pPr lvl="1"/>
            <a:r>
              <a:rPr lang="en-US" dirty="0" smtClean="0"/>
              <a:t>Supplier #</a:t>
            </a:r>
          </a:p>
          <a:p>
            <a:pPr lvl="1"/>
            <a:r>
              <a:rPr lang="en-US" dirty="0" smtClean="0"/>
              <a:t>Piece Price</a:t>
            </a:r>
          </a:p>
          <a:p>
            <a:pPr lvl="1"/>
            <a:r>
              <a:rPr lang="en-US" dirty="0" smtClean="0"/>
              <a:t>Min </a:t>
            </a:r>
            <a:r>
              <a:rPr lang="en-US" dirty="0" err="1" smtClean="0"/>
              <a:t>Qty</a:t>
            </a:r>
            <a:endParaRPr lang="en-US" dirty="0" smtClean="0"/>
          </a:p>
          <a:p>
            <a:pPr lvl="1"/>
            <a:r>
              <a:rPr lang="en-US" dirty="0" smtClean="0"/>
              <a:t>Order Amount</a:t>
            </a:r>
          </a:p>
          <a:p>
            <a:pPr lvl="1"/>
            <a:r>
              <a:rPr lang="en-US" dirty="0" smtClean="0"/>
              <a:t>Order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who you are logged in as and the project setup determines what you are allowed to do</a:t>
            </a:r>
          </a:p>
          <a:p>
            <a:r>
              <a:rPr lang="en-US" dirty="0" smtClean="0"/>
              <a:t>If you are the owner then you are automatically an admin</a:t>
            </a:r>
          </a:p>
          <a:p>
            <a:r>
              <a:rPr lang="en-US" dirty="0" smtClean="0"/>
              <a:t>Admin (read and write)</a:t>
            </a:r>
          </a:p>
          <a:p>
            <a:r>
              <a:rPr lang="en-US" dirty="0" smtClean="0"/>
              <a:t>Read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</a:t>
            </a:r>
            <a:br>
              <a:rPr lang="en-US" dirty="0" smtClean="0"/>
            </a:br>
            <a:r>
              <a:rPr lang="en-US" dirty="0" smtClean="0"/>
              <a:t>Users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6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shown on startup</a:t>
            </a:r>
          </a:p>
          <a:p>
            <a:r>
              <a:rPr lang="en-US" dirty="0" smtClean="0"/>
              <a:t>Once logged in you can do any operation</a:t>
            </a:r>
          </a:p>
          <a:p>
            <a:r>
              <a:rPr lang="en-US" dirty="0" smtClean="0"/>
              <a:t>Will let you know when you can read or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</a:p>
          <a:p>
            <a:r>
              <a:rPr lang="en-US" dirty="0" smtClean="0"/>
              <a:t>File structure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Saving and exporting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7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Action panel</a:t>
            </a:r>
          </a:p>
          <a:p>
            <a:pPr lvl="1"/>
            <a:r>
              <a:rPr lang="en-US" dirty="0" smtClean="0"/>
              <a:t>Holds the user control for modifying the BOM</a:t>
            </a:r>
          </a:p>
          <a:p>
            <a:r>
              <a:rPr lang="en-US" dirty="0" smtClean="0"/>
              <a:t>Content panel</a:t>
            </a:r>
          </a:p>
          <a:p>
            <a:pPr lvl="1"/>
            <a:r>
              <a:rPr lang="en-US" dirty="0" smtClean="0"/>
              <a:t>Holds the grid view of what is in the file</a:t>
            </a:r>
          </a:p>
          <a:p>
            <a:r>
              <a:rPr lang="en-US" dirty="0" smtClean="0"/>
              <a:t>Menu bar</a:t>
            </a:r>
          </a:p>
          <a:p>
            <a:pPr lvl="1"/>
            <a:r>
              <a:rPr lang="en-US" dirty="0" smtClean="0"/>
              <a:t>New BOM</a:t>
            </a:r>
          </a:p>
          <a:p>
            <a:pPr lvl="1"/>
            <a:r>
              <a:rPr lang="en-US" dirty="0" smtClean="0"/>
              <a:t>Load BOM</a:t>
            </a:r>
          </a:p>
          <a:p>
            <a:pPr lvl="1"/>
            <a:r>
              <a:rPr lang="en-US" dirty="0" smtClean="0"/>
              <a:t>Export BOM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Exit</a:t>
            </a:r>
          </a:p>
          <a:p>
            <a:r>
              <a:rPr lang="en-US" dirty="0" smtClean="0"/>
              <a:t>BOM bar</a:t>
            </a:r>
          </a:p>
          <a:p>
            <a:pPr lvl="1"/>
            <a:r>
              <a:rPr lang="en-US" dirty="0" smtClean="0"/>
              <a:t>Add item</a:t>
            </a:r>
          </a:p>
          <a:p>
            <a:pPr lvl="1"/>
            <a:r>
              <a:rPr lang="en-US" dirty="0" smtClean="0"/>
              <a:t>Edit item</a:t>
            </a:r>
          </a:p>
          <a:p>
            <a:pPr lvl="1"/>
            <a:r>
              <a:rPr lang="en-US" dirty="0" smtClean="0"/>
              <a:t>Delete item</a:t>
            </a:r>
          </a:p>
          <a:p>
            <a:r>
              <a:rPr lang="en-US" dirty="0" smtClean="0"/>
              <a:t>Project bar</a:t>
            </a:r>
          </a:p>
          <a:p>
            <a:pPr lvl="1"/>
            <a:r>
              <a:rPr lang="en-US" dirty="0" smtClean="0"/>
              <a:t>Edit project</a:t>
            </a:r>
          </a:p>
          <a:p>
            <a:pPr lvl="1"/>
            <a:r>
              <a:rPr lang="en-US" dirty="0" smtClean="0"/>
              <a:t>Edit access</a:t>
            </a:r>
          </a:p>
        </p:txBody>
      </p:sp>
    </p:spTree>
    <p:extLst>
      <p:ext uri="{BB962C8B-B14F-4D97-AF65-F5344CB8AC3E}">
        <p14:creationId xmlns:p14="http://schemas.microsoft.com/office/powerpoint/2010/main" val="34003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Bar</a:t>
            </a:r>
            <a:br>
              <a:rPr lang="en-US" dirty="0" smtClean="0"/>
            </a:br>
            <a:r>
              <a:rPr lang="en-US" dirty="0" smtClean="0"/>
              <a:t>New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the user for the BOM name and description</a:t>
            </a:r>
          </a:p>
          <a:p>
            <a:r>
              <a:rPr lang="en-US" dirty="0" smtClean="0"/>
              <a:t>Ask for the annual QTY</a:t>
            </a:r>
          </a:p>
          <a:p>
            <a:r>
              <a:rPr lang="en-US" dirty="0" smtClean="0"/>
              <a:t>Ask for save location</a:t>
            </a:r>
          </a:p>
          <a:p>
            <a:r>
              <a:rPr lang="en-US" dirty="0" smtClean="0"/>
              <a:t>Set user credentials</a:t>
            </a:r>
          </a:p>
          <a:p>
            <a:r>
              <a:rPr lang="en-US" dirty="0" smtClean="0"/>
              <a:t>Create a .</a:t>
            </a:r>
            <a:r>
              <a:rPr lang="en-US" dirty="0" err="1" smtClean="0"/>
              <a:t>bfg</a:t>
            </a:r>
            <a:r>
              <a:rPr lang="en-US" dirty="0" smtClean="0"/>
              <a:t> to save the project information</a:t>
            </a:r>
          </a:p>
          <a:p>
            <a:r>
              <a:rPr lang="en-US" dirty="0" smtClean="0"/>
              <a:t>Create a .</a:t>
            </a:r>
            <a:r>
              <a:rPr lang="en-US" dirty="0" err="1" smtClean="0"/>
              <a:t>bom</a:t>
            </a:r>
            <a:r>
              <a:rPr lang="en-US" dirty="0" smtClean="0"/>
              <a:t> to save the </a:t>
            </a:r>
            <a:r>
              <a:rPr lang="en-US" dirty="0" err="1" smtClean="0"/>
              <a:t>bom</a:t>
            </a:r>
            <a:r>
              <a:rPr lang="en-US" dirty="0" smtClean="0"/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302473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Bar</a:t>
            </a:r>
            <a:br>
              <a:rPr lang="en-US" dirty="0" smtClean="0"/>
            </a:br>
            <a:r>
              <a:rPr lang="en-US" dirty="0" smtClean="0"/>
              <a:t>Load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Asked the user to navigate to the BOM</a:t>
            </a:r>
          </a:p>
          <a:p>
            <a:r>
              <a:rPr lang="en-US" dirty="0" smtClean="0"/>
              <a:t>Loads the BOM into the </a:t>
            </a:r>
            <a:r>
              <a:rPr lang="en-US" dirty="0" err="1" smtClean="0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Bar</a:t>
            </a:r>
            <a:br>
              <a:rPr lang="en-US" dirty="0" smtClean="0"/>
            </a:br>
            <a:r>
              <a:rPr lang="en-US" dirty="0" smtClean="0"/>
              <a:t>Export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multiple supported format on how to export the BOM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9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Bar</a:t>
            </a:r>
            <a:br>
              <a:rPr lang="en-US" dirty="0" smtClean="0"/>
            </a:br>
            <a:r>
              <a:rPr lang="en-US" dirty="0" smtClean="0"/>
              <a:t>Print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Prints the current BOM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 Bar</a:t>
            </a:r>
            <a:br>
              <a:rPr lang="en-US" dirty="0" smtClean="0"/>
            </a:br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Exits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BOM bar</a:t>
            </a:r>
            <a:br>
              <a:rPr lang="en-US" dirty="0" smtClean="0"/>
            </a:br>
            <a:r>
              <a:rPr lang="en-US" dirty="0" smtClean="0"/>
              <a:t>Add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the add item to the action panel</a:t>
            </a:r>
          </a:p>
          <a:p>
            <a:r>
              <a:rPr lang="en-US" dirty="0" smtClean="0"/>
              <a:t>User submits data to be added to the bottom of the BOM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97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</TotalTime>
  <Words>338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BOM Manager Flowchart</vt:lpstr>
      <vt:lpstr>Overview</vt:lpstr>
      <vt:lpstr>Layout</vt:lpstr>
      <vt:lpstr>Menu Bar New BOM</vt:lpstr>
      <vt:lpstr>Menu Bar Load BOM</vt:lpstr>
      <vt:lpstr>Menu Bar Export BOM</vt:lpstr>
      <vt:lpstr>Menu Bar Print BOM</vt:lpstr>
      <vt:lpstr>Menu Bar Exit</vt:lpstr>
      <vt:lpstr>BOM bar Add item</vt:lpstr>
      <vt:lpstr>BOM bar Edit item</vt:lpstr>
      <vt:lpstr>BOM bar Delete item</vt:lpstr>
      <vt:lpstr>Project bar Edit project</vt:lpstr>
      <vt:lpstr>Project bar Edit Access</vt:lpstr>
      <vt:lpstr>File Structure .BFG</vt:lpstr>
      <vt:lpstr>File Structure .BOM</vt:lpstr>
      <vt:lpstr>Access</vt:lpstr>
      <vt:lpstr>Access Users Database</vt:lpstr>
      <vt:lpstr>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Manager Flowchart</dc:title>
  <dc:creator>Greg Girard</dc:creator>
  <cp:lastModifiedBy>Greg Girard</cp:lastModifiedBy>
  <cp:revision>13</cp:revision>
  <dcterms:created xsi:type="dcterms:W3CDTF">2006-08-16T00:00:00Z</dcterms:created>
  <dcterms:modified xsi:type="dcterms:W3CDTF">2014-02-12T18:40:42Z</dcterms:modified>
</cp:coreProperties>
</file>