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LED Controller Stages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Greg Girard, January 31</a:t>
            </a:r>
            <a:r>
              <a:rPr lang="en-US" baseline="30000" dirty="0" smtClean="0"/>
              <a:t>st</a:t>
            </a:r>
            <a:r>
              <a:rPr lang="en-US" dirty="0" smtClean="0"/>
              <a:t>,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1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3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</a:t>
            </a:r>
            <a:br>
              <a:rPr lang="en-US" dirty="0" smtClean="0"/>
            </a:br>
            <a:r>
              <a:rPr lang="en-US" dirty="0" smtClean="0"/>
              <a:t>Minimal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12V battery powered</a:t>
            </a:r>
          </a:p>
          <a:p>
            <a:r>
              <a:rPr lang="en-US" dirty="0" smtClean="0"/>
              <a:t>3 knobs for RGB control</a:t>
            </a:r>
          </a:p>
          <a:p>
            <a:r>
              <a:rPr lang="en-US" dirty="0" smtClean="0"/>
              <a:t>Switch for on/off</a:t>
            </a:r>
          </a:p>
          <a:p>
            <a:r>
              <a:rPr lang="en-US" dirty="0" smtClean="0"/>
              <a:t>Fuse protection</a:t>
            </a:r>
          </a:p>
          <a:p>
            <a:r>
              <a:rPr lang="en-US" dirty="0" smtClean="0"/>
              <a:t>Polarity protection</a:t>
            </a:r>
          </a:p>
          <a:p>
            <a:r>
              <a:rPr lang="en-US" dirty="0" smtClean="0"/>
              <a:t>Regulator</a:t>
            </a:r>
          </a:p>
        </p:txBody>
      </p:sp>
    </p:spTree>
    <p:extLst>
      <p:ext uri="{BB962C8B-B14F-4D97-AF65-F5344CB8AC3E}">
        <p14:creationId xmlns:p14="http://schemas.microsoft.com/office/powerpoint/2010/main" val="238308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0" y="2819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12VDC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9536" y="22479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Polarity</a:t>
            </a:r>
            <a:endParaRPr lang="en-US" sz="1200" dirty="0"/>
          </a:p>
        </p:txBody>
      </p:sp>
      <p:cxnSp>
        <p:nvCxnSpPr>
          <p:cNvPr id="9" name="Elbow Connector 8"/>
          <p:cNvCxnSpPr>
            <a:stCxn id="4" idx="0"/>
            <a:endCxn id="5" idx="1"/>
          </p:cNvCxnSpPr>
          <p:nvPr/>
        </p:nvCxnSpPr>
        <p:spPr>
          <a:xfrm rot="5400000" flipH="1" flipV="1">
            <a:off x="1055518" y="2335382"/>
            <a:ext cx="381000" cy="5870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90800" y="22479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Fuse</a:t>
            </a:r>
            <a:endParaRPr lang="en-US" dirty="0"/>
          </a:p>
        </p:txBody>
      </p:sp>
      <p:cxnSp>
        <p:nvCxnSpPr>
          <p:cNvPr id="12" name="Elbow Connector 11"/>
          <p:cNvCxnSpPr>
            <a:stCxn id="5" idx="3"/>
            <a:endCxn id="10" idx="1"/>
          </p:cNvCxnSpPr>
          <p:nvPr/>
        </p:nvCxnSpPr>
        <p:spPr>
          <a:xfrm>
            <a:off x="2301536" y="2438400"/>
            <a:ext cx="28926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33800" y="2287533"/>
            <a:ext cx="12192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Regulator</a:t>
            </a:r>
            <a:endParaRPr lang="en-US" dirty="0"/>
          </a:p>
        </p:txBody>
      </p:sp>
      <p:cxnSp>
        <p:nvCxnSpPr>
          <p:cNvPr id="17" name="Elbow Connector 16"/>
          <p:cNvCxnSpPr>
            <a:stCxn id="10" idx="3"/>
            <a:endCxn id="13" idx="1"/>
          </p:cNvCxnSpPr>
          <p:nvPr/>
        </p:nvCxnSpPr>
        <p:spPr>
          <a:xfrm>
            <a:off x="3505200" y="2438400"/>
            <a:ext cx="228600" cy="49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2247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LEDs</a:t>
            </a:r>
            <a:endParaRPr lang="en-US" dirty="0"/>
          </a:p>
        </p:txBody>
      </p:sp>
      <p:cxnSp>
        <p:nvCxnSpPr>
          <p:cNvPr id="21" name="Elbow Connector 20"/>
          <p:cNvCxnSpPr>
            <a:stCxn id="13" idx="3"/>
            <a:endCxn id="19" idx="1"/>
          </p:cNvCxnSpPr>
          <p:nvPr/>
        </p:nvCxnSpPr>
        <p:spPr>
          <a:xfrm>
            <a:off x="4953000" y="2443397"/>
            <a:ext cx="914400" cy="2617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67300" y="3858087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000500" y="370568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Red</a:t>
            </a:r>
            <a:endParaRPr lang="en-US" sz="1200" dirty="0"/>
          </a:p>
        </p:txBody>
      </p:sp>
      <p:cxnSp>
        <p:nvCxnSpPr>
          <p:cNvPr id="25" name="Elbow Connector 24"/>
          <p:cNvCxnSpPr>
            <a:stCxn id="23" idx="6"/>
            <a:endCxn id="22" idx="1"/>
          </p:cNvCxnSpPr>
          <p:nvPr/>
        </p:nvCxnSpPr>
        <p:spPr>
          <a:xfrm>
            <a:off x="4686300" y="4048587"/>
            <a:ext cx="38100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2"/>
            <a:endCxn id="22" idx="0"/>
          </p:cNvCxnSpPr>
          <p:nvPr/>
        </p:nvCxnSpPr>
        <p:spPr>
          <a:xfrm rot="5400000">
            <a:off x="5519507" y="3052993"/>
            <a:ext cx="695787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62400" y="449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Green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5137582" y="4762500"/>
            <a:ext cx="88221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</a:t>
            </a:r>
            <a:endParaRPr lang="en-US" dirty="0"/>
          </a:p>
        </p:txBody>
      </p:sp>
      <p:cxnSp>
        <p:nvCxnSpPr>
          <p:cNvPr id="31" name="Elbow Connector 30"/>
          <p:cNvCxnSpPr>
            <a:stCxn id="19" idx="2"/>
            <a:endCxn id="29" idx="3"/>
          </p:cNvCxnSpPr>
          <p:nvPr/>
        </p:nvCxnSpPr>
        <p:spPr>
          <a:xfrm rot="5400000">
            <a:off x="5276850" y="3905250"/>
            <a:ext cx="1790700" cy="304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6"/>
            <a:endCxn id="29" idx="1"/>
          </p:cNvCxnSpPr>
          <p:nvPr/>
        </p:nvCxnSpPr>
        <p:spPr>
          <a:xfrm>
            <a:off x="4876800" y="4953000"/>
            <a:ext cx="26078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000500" y="5562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Blue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5137582" y="59055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</a:t>
            </a:r>
            <a:endParaRPr lang="en-US" dirty="0"/>
          </a:p>
        </p:txBody>
      </p:sp>
      <p:cxnSp>
        <p:nvCxnSpPr>
          <p:cNvPr id="39" name="Elbow Connector 38"/>
          <p:cNvCxnSpPr>
            <a:stCxn id="19" idx="2"/>
            <a:endCxn id="35" idx="3"/>
          </p:cNvCxnSpPr>
          <p:nvPr/>
        </p:nvCxnSpPr>
        <p:spPr>
          <a:xfrm rot="5400000">
            <a:off x="4759541" y="4454741"/>
            <a:ext cx="2857500" cy="272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4" idx="6"/>
            <a:endCxn id="35" idx="1"/>
          </p:cNvCxnSpPr>
          <p:nvPr/>
        </p:nvCxnSpPr>
        <p:spPr>
          <a:xfrm>
            <a:off x="4914900" y="6019800"/>
            <a:ext cx="22268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446168" y="4631863"/>
            <a:ext cx="914400" cy="33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On/off</a:t>
            </a:r>
            <a:endParaRPr lang="en-US" dirty="0"/>
          </a:p>
        </p:txBody>
      </p:sp>
      <p:cxnSp>
        <p:nvCxnSpPr>
          <p:cNvPr id="44" name="Elbow Connector 43"/>
          <p:cNvCxnSpPr>
            <a:stCxn id="22" idx="2"/>
            <a:endCxn id="42" idx="0"/>
          </p:cNvCxnSpPr>
          <p:nvPr/>
        </p:nvCxnSpPr>
        <p:spPr>
          <a:xfrm rot="5400000">
            <a:off x="3960396" y="3182059"/>
            <a:ext cx="392776" cy="25068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9" idx="2"/>
            <a:endCxn id="42" idx="2"/>
          </p:cNvCxnSpPr>
          <p:nvPr/>
        </p:nvCxnSpPr>
        <p:spPr>
          <a:xfrm rot="5400000" flipH="1">
            <a:off x="4152130" y="3716939"/>
            <a:ext cx="177800" cy="2675323"/>
          </a:xfrm>
          <a:prstGeom prst="bentConnector3">
            <a:avLst>
              <a:gd name="adj1" fmla="val -128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5" idx="2"/>
            <a:endCxn id="42" idx="2"/>
          </p:cNvCxnSpPr>
          <p:nvPr/>
        </p:nvCxnSpPr>
        <p:spPr>
          <a:xfrm rot="5400000" flipH="1">
            <a:off x="3664875" y="4204193"/>
            <a:ext cx="1168400" cy="2691414"/>
          </a:xfrm>
          <a:prstGeom prst="bentConnector3">
            <a:avLst>
              <a:gd name="adj1" fmla="val -195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2" idx="1"/>
            <a:endCxn id="4" idx="4"/>
          </p:cNvCxnSpPr>
          <p:nvPr/>
        </p:nvCxnSpPr>
        <p:spPr>
          <a:xfrm rot="10800000">
            <a:off x="952500" y="3657600"/>
            <a:ext cx="1493668" cy="11411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03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44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LED Controller Stages</vt:lpstr>
      <vt:lpstr>Stages</vt:lpstr>
      <vt:lpstr>Stage 1 Minimal</vt:lpstr>
      <vt:lpstr>Stage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Controller Stages</dc:title>
  <dc:creator>Greg Girard</dc:creator>
  <cp:lastModifiedBy>Greg Girard</cp:lastModifiedBy>
  <cp:revision>1</cp:revision>
  <dcterms:created xsi:type="dcterms:W3CDTF">2006-08-16T00:00:00Z</dcterms:created>
  <dcterms:modified xsi:type="dcterms:W3CDTF">2014-01-31T18:17:19Z</dcterms:modified>
</cp:coreProperties>
</file>