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9"/>
  </p:handoutMasterIdLst>
  <p:sldIdLst>
    <p:sldId id="965" r:id="rId4"/>
    <p:sldId id="1048" r:id="rId5"/>
    <p:sldId id="1046" r:id="rId7"/>
    <p:sldId id="960" r:id="rId8"/>
  </p:sldIdLst>
  <p:sldSz cx="9906000" cy="6858000" type="A4"/>
  <p:notesSz cx="6865620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99"/>
    <a:srgbClr val="333399"/>
    <a:srgbClr val="0033CC"/>
    <a:srgbClr val="DA2027"/>
    <a:srgbClr val="FCD5B4"/>
    <a:srgbClr val="A6A6A6"/>
    <a:srgbClr val="FFFFFF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850" autoAdjust="0"/>
  </p:normalViewPr>
  <p:slideViewPr>
    <p:cSldViewPr snapToObjects="1">
      <p:cViewPr>
        <p:scale>
          <a:sx n="70" d="100"/>
          <a:sy n="70" d="100"/>
        </p:scale>
        <p:origin x="844" y="-40"/>
      </p:cViewPr>
      <p:guideLst>
        <p:guide orient="horz" pos="436"/>
        <p:guide pos="3123"/>
        <p:guide orient="horz" pos="663"/>
        <p:guide pos="6036"/>
        <p:guide pos="210"/>
        <p:guide pos="4889"/>
        <p:guide orient="horz" pos="4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7" d="100"/>
          <a:sy n="47" d="100"/>
        </p:scale>
        <p:origin x="2784" y="44"/>
      </p:cViewPr>
      <p:guideLst>
        <p:guide orient="horz" pos="3189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347" y="1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r">
              <a:defRPr sz="1200"/>
            </a:lvl1pPr>
          </a:lstStyle>
          <a:p>
            <a:fld id="{B91924A9-ADF8-4212-B58D-040FA508D2B7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565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347" y="9496565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899A990E-8244-43DE-8676-C6A8CC250202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960" y="0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D03AF6-02CF-4C09-9A72-31552D66804E}" type="datetimeFigureOut">
              <a:rPr lang="ko-KR" altLang="en-US"/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21312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6" tIns="45853" rIns="91706" bIns="45853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878" y="4748811"/>
            <a:ext cx="5491788" cy="4499373"/>
          </a:xfrm>
          <a:prstGeom prst="rect">
            <a:avLst/>
          </a:prstGeom>
        </p:spPr>
        <p:txBody>
          <a:bodyPr vert="horz" lIns="91706" tIns="45853" rIns="91706" bIns="4585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9" y="9497612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960" y="9497612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03D67F-CC09-4E4C-9B0B-2278E3BB3A18}" type="slidenum">
              <a:rPr lang="ko-KR" altLang="en-US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 userDrawn="1"/>
        </p:nvSpPr>
        <p:spPr bwMode="auto">
          <a:xfrm>
            <a:off x="2058988" y="3079750"/>
            <a:ext cx="5786437" cy="68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tIns="36000" rIns="36000" bIns="36000">
            <a:spAutoFit/>
          </a:bodyPr>
          <a:lstStyle/>
          <a:p>
            <a:pPr algn="ctr" latinLnBrk="0"/>
            <a:r>
              <a:rPr lang="en-US" altLang="ko-KR" sz="4000" b="1" i="1">
                <a:latin typeface="Malgun Gothic" panose="020B0503020000020004" pitchFamily="50" charset="-127"/>
                <a:ea typeface="Malgun Gothic" panose="020B0503020000020004" pitchFamily="50" charset="-127"/>
              </a:rPr>
              <a:t>End of Document</a:t>
            </a:r>
            <a:endParaRPr lang="ko-KR" altLang="en-US" sz="4000" b="1" i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제목 개체 틀 1"/>
          <p:cNvSpPr>
            <a:spLocks noGrp="1"/>
          </p:cNvSpPr>
          <p:nvPr>
            <p:ph type="ctrTitle" hasCustomPrompt="1"/>
          </p:nvPr>
        </p:nvSpPr>
        <p:spPr>
          <a:xfrm>
            <a:off x="1141413" y="1814959"/>
            <a:ext cx="7411987" cy="1470025"/>
          </a:xfrm>
          <a:ln algn="ctr"/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59079" name="텍스트 개체 틀 2"/>
          <p:cNvSpPr>
            <a:spLocks noGrp="1"/>
          </p:cNvSpPr>
          <p:nvPr>
            <p:ph type="subTitle" idx="1" hasCustomPrompt="1"/>
          </p:nvPr>
        </p:nvSpPr>
        <p:spPr>
          <a:xfrm>
            <a:off x="2216696" y="3789363"/>
            <a:ext cx="5195490" cy="766762"/>
          </a:xfrm>
          <a:ln algn="ctr"/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tabLst>
                <a:tab pos="356870" algn="l"/>
              </a:tabLst>
              <a:defRPr/>
            </a:lvl1pPr>
          </a:lstStyle>
          <a:p>
            <a:r>
              <a:rPr lang="ko-KR" altLang="en-US" dirty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908728"/>
            <a:ext cx="9436174" cy="720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3" y="249489"/>
            <a:ext cx="857958" cy="611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82588" y="692696"/>
            <a:ext cx="9142412" cy="503996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2317" y="645160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234772" y="6381328"/>
            <a:ext cx="864096" cy="235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692980" y="6487636"/>
            <a:ext cx="997102" cy="184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2317" y="645160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272481" y="116632"/>
            <a:ext cx="856895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34772" y="6381328"/>
            <a:ext cx="864096" cy="235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8692980" y="6487636"/>
            <a:ext cx="997102" cy="184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58" y="4325"/>
            <a:ext cx="759624" cy="54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 userDrawn="1"/>
        </p:nvSpPr>
        <p:spPr bwMode="auto">
          <a:xfrm>
            <a:off x="2058988" y="3079750"/>
            <a:ext cx="5786437" cy="68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tIns="36000" rIns="36000" bIns="36000">
            <a:spAutoFit/>
          </a:bodyPr>
          <a:lstStyle/>
          <a:p>
            <a:pPr algn="ctr" latinLnBrk="0"/>
            <a:r>
              <a:rPr lang="en-US" altLang="ko-KR" sz="4000" b="1" i="1">
                <a:latin typeface="Malgun Gothic" panose="020B0503020000020004" pitchFamily="50" charset="-127"/>
                <a:ea typeface="Malgun Gothic" panose="020B0503020000020004" pitchFamily="50" charset="-127"/>
              </a:rPr>
              <a:t>End of Document</a:t>
            </a:r>
            <a:endParaRPr lang="ko-KR" altLang="en-US" sz="4000" b="1" i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제목 개체 틀 1"/>
          <p:cNvSpPr>
            <a:spLocks noGrp="1"/>
          </p:cNvSpPr>
          <p:nvPr>
            <p:ph type="title"/>
          </p:nvPr>
        </p:nvSpPr>
        <p:spPr bwMode="auto">
          <a:xfrm>
            <a:off x="382587" y="612428"/>
            <a:ext cx="914241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82588" y="1268761"/>
            <a:ext cx="9142412" cy="5039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491741" y="6384492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289456"/>
            <a:ext cx="9436174" cy="432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6397804"/>
            <a:ext cx="1407165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265430" indent="-265430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Ø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360680" indent="-174625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622300" indent="-170180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9625" indent="-1860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984250" indent="-1733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4414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18986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3558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8130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제목 개체 틀 1"/>
          <p:cNvSpPr>
            <a:spLocks noGrp="1"/>
          </p:cNvSpPr>
          <p:nvPr>
            <p:ph type="title"/>
          </p:nvPr>
        </p:nvSpPr>
        <p:spPr bwMode="auto">
          <a:xfrm>
            <a:off x="382587" y="124504"/>
            <a:ext cx="914241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82588" y="692696"/>
            <a:ext cx="9142412" cy="5039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1525" y="6384492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571150"/>
            <a:ext cx="9436174" cy="432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30" y="6505714"/>
            <a:ext cx="991457" cy="122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44962" r="4204" b="23710"/>
          <a:stretch>
            <a:fillRect/>
          </a:stretch>
        </p:blipFill>
        <p:spPr>
          <a:xfrm>
            <a:off x="234913" y="6414746"/>
            <a:ext cx="881960" cy="213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265430" indent="-265430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Ø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360680" indent="-174625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622300" indent="-170180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9625" indent="-1860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984250" indent="-1733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4414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18986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3558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8130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20552" y="1814959"/>
            <a:ext cx="8060059" cy="1470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舍得酒业信息中心周报告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49798" y="3789363"/>
            <a:ext cx="5195490" cy="1655861"/>
          </a:xfrm>
        </p:spPr>
        <p:txBody>
          <a:bodyPr/>
          <a:lstStyle/>
          <a:p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2019.11.4</a:t>
            </a:r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舍得酒业信息中心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87875" y="6524625"/>
            <a:ext cx="742950" cy="2889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A3E8E007-0E52-467C-ABAA-99AD322357C6}" type="slidenum">
              <a:rPr lang="ko-KR" altLang="en-US" sz="1200" b="1" i="0">
                <a:solidFill>
                  <a:schemeClr val="tx1"/>
                </a:solidFill>
                <a:latin typeface="+mn-ea"/>
                <a:ea typeface="+mn-ea"/>
              </a:rPr>
            </a:fld>
            <a:endParaRPr lang="ko-KR" altLang="en-US" sz="1200" b="1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2587" y="116632"/>
            <a:ext cx="9142411" cy="368300"/>
          </a:xfrm>
        </p:spPr>
        <p:txBody>
          <a:bodyPr/>
          <a:lstStyle/>
          <a:p>
            <a:pPr latinLnBrk="0"/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周工作内容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868" y="792464"/>
          <a:ext cx="9248775" cy="5123815"/>
        </p:xfrm>
        <a:graphic>
          <a:graphicData uri="http://schemas.openxmlformats.org/drawingml/2006/table">
            <a:tbl>
              <a:tblPr/>
              <a:tblGrid>
                <a:gridCol w="904240"/>
                <a:gridCol w="3473672"/>
                <a:gridCol w="2596692"/>
                <a:gridCol w="2274360"/>
              </a:tblGrid>
              <a:tr h="29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工作项目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7230">
                <a:tc rowSpan="4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营销通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和玄武那边对接小程序，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了解业务，主要是协议部分和扫码部分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已经完成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和玄武那边对接小程序，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梳理接口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931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和玄武那边对接小程序，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源码问题解决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已经完成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4065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190">
                <a:tc rowSpan="3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87875" y="6524625"/>
            <a:ext cx="742950" cy="2889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A3E8E007-0E52-467C-ABAA-99AD322357C6}" type="slidenum">
              <a:rPr lang="ko-KR" altLang="en-US" sz="1200" b="1" i="0">
                <a:solidFill>
                  <a:schemeClr val="tx1"/>
                </a:solidFill>
                <a:latin typeface="+mn-ea"/>
                <a:ea typeface="+mn-ea"/>
              </a:rPr>
            </a:fld>
            <a:endParaRPr lang="ko-KR" altLang="en-US" sz="1200" b="1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2587" y="116632"/>
            <a:ext cx="9142411" cy="368300"/>
          </a:xfrm>
        </p:spPr>
        <p:txBody>
          <a:bodyPr/>
          <a:lstStyle/>
          <a:p>
            <a:pPr latinLnBrk="0"/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868" y="792464"/>
          <a:ext cx="9248964" cy="5360670"/>
        </p:xfrm>
        <a:graphic>
          <a:graphicData uri="http://schemas.openxmlformats.org/drawingml/2006/table">
            <a:tbl>
              <a:tblPr/>
              <a:tblGrid>
                <a:gridCol w="788670"/>
                <a:gridCol w="3589242"/>
                <a:gridCol w="2596692"/>
                <a:gridCol w="2274360"/>
              </a:tblGrid>
              <a:tr h="29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工作项目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下周计划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170">
                <a:tc rowSpan="3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营销通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继续梳理接口</a:t>
                      </a:r>
                      <a:endParaRPr kumimoji="1" lang="zh-CN" altLang="en-US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详细了解小程序扫码部分业务流程</a:t>
                      </a:r>
                      <a:endParaRPr kumimoji="1" lang="zh-CN" altLang="en-US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03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小程序研发正式开始进行，搭建测试环境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5935">
                <a:tc rowSpan="3">
                  <a:txBody>
                    <a:bodyPr/>
                    <a:lstStyle/>
                    <a:p>
                      <a:pPr marL="171450" marR="0" lvl="0" indent="190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405">
                <a:tc rowSpan="2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ada5c5d-30d1-4b99-a873-97001f9def51}"/>
</p:tagLst>
</file>

<file path=ppt/tags/tag2.xml><?xml version="1.0" encoding="utf-8"?>
<p:tagLst xmlns:p="http://schemas.openxmlformats.org/presentationml/2006/main">
  <p:tag name="KSO_WM_UNIT_TABLE_BEAUTIFY" val="smartTable{d92ee613-63a9-4fd3-a8d1-606f58efddd4}"/>
</p:tagLst>
</file>

<file path=ppt/theme/theme1.xml><?xml version="1.0" encoding="utf-8"?>
<a:theme xmlns:a="http://schemas.openxmlformats.org/drawingml/2006/main" name="7_Metanet_Form_2008-12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Metanet_Form_2008-1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2000" tIns="36000" rIns="72000" bIns="36000" numCol="1" rtlCol="0" anchor="t" anchorCtr="0" compatLnSpc="1">
        <a:noAutofit/>
      </a:bodyPr>
      <a:lstStyle>
        <a:defPPr marL="92075" marR="0" indent="-92075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1200" b="0" i="0" u="none" strike="noStrike" cap="none" normalizeH="0" baseline="0" smtClean="0">
            <a:ln>
              <a:noFill/>
            </a:ln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7969" tIns="48984" rIns="97969" bIns="48984" numCol="1" anchor="t" anchorCtr="0" compatLnSpc="1">
        <a:spAutoFit/>
      </a:bodyPr>
      <a:lstStyle>
        <a:defPPr marL="0" marR="0" indent="0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>
    <a:extraClrScheme>
      <a:clrScheme name="5_Metanet_Form_2008-1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Metanet_Form_2008-12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Metanet_Form_2008-1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2000" tIns="36000" rIns="72000" bIns="36000" numCol="1" rtlCol="0" anchor="t" anchorCtr="0" compatLnSpc="1">
        <a:noAutofit/>
      </a:bodyPr>
      <a:lstStyle>
        <a:defPPr marL="92075" marR="0" indent="-92075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1200" b="0" i="0" u="none" strike="noStrike" cap="none" normalizeH="0" baseline="0" smtClean="0">
            <a:ln>
              <a:noFill/>
            </a:ln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7969" tIns="48984" rIns="97969" bIns="48984" numCol="1" anchor="t" anchorCtr="0" compatLnSpc="1">
        <a:spAutoFit/>
      </a:bodyPr>
      <a:lstStyle>
        <a:defPPr marL="0" marR="0" indent="0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>
    <a:extraClrScheme>
      <a:clrScheme name="5_Metanet_Form_2008-1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A4 纸张(210x297 毫米)</PresentationFormat>
  <Paragraphs>80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Gulim</vt:lpstr>
      <vt:lpstr>Malgun Gothic</vt:lpstr>
      <vt:lpstr>微软雅黑</vt:lpstr>
      <vt:lpstr>Arial Unicode MS</vt:lpstr>
      <vt:lpstr>7_Metanet_Form_2008-12</vt:lpstr>
      <vt:lpstr>8_Metanet_Form_2008-12</vt:lpstr>
      <vt:lpstr>舍得酒业信息中心周报告</vt:lpstr>
      <vt:lpstr>2. 本周工作内容</vt:lpstr>
      <vt:lpstr>2. 下周工作计划</vt:lpstr>
      <vt:lpstr>PowerPoint 演示文稿</vt:lpstr>
    </vt:vector>
  </TitlesOfParts>
  <Company>metanet SNC</Company>
  <LinksUpToDate>false</LinksUpToDate>
  <SharedDoc>false</SharedDoc>
  <HyperlinksChanged>false</HyperlinksChanged>
  <AppVersion>14.0000</AppVersion>
  <Manager>BSP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공공사업 추진전략</dc:title>
  <dc:creator>cylee</dc:creator>
  <cp:lastModifiedBy>陈莉</cp:lastModifiedBy>
  <cp:revision>4667</cp:revision>
  <cp:lastPrinted>2017-02-15T02:30:00Z</cp:lastPrinted>
  <dcterms:created xsi:type="dcterms:W3CDTF">2008-12-17T00:08:00Z</dcterms:created>
  <dcterms:modified xsi:type="dcterms:W3CDTF">2019-11-10T06:55:43Z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