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  <p:sldMasterId id="2147483650" r:id="rId3"/>
  </p:sldMasterIdLst>
  <p:notesMasterIdLst>
    <p:notesMasterId r:id="rId6"/>
  </p:notesMasterIdLst>
  <p:handoutMasterIdLst>
    <p:handoutMasterId r:id="rId9"/>
  </p:handoutMasterIdLst>
  <p:sldIdLst>
    <p:sldId id="965" r:id="rId4"/>
    <p:sldId id="1048" r:id="rId5"/>
    <p:sldId id="1046" r:id="rId7"/>
    <p:sldId id="960" r:id="rId8"/>
  </p:sldIdLst>
  <p:sldSz cx="9906000" cy="6858000" type="A4"/>
  <p:notesSz cx="6865620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Gulim" panose="020B0600000101010101" pitchFamily="50" charset="-127"/>
        <a:ea typeface="Gulim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Gulim" panose="020B0600000101010101" pitchFamily="50" charset="-127"/>
        <a:ea typeface="Gulim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Gulim" panose="020B0600000101010101" pitchFamily="50" charset="-127"/>
        <a:ea typeface="Gulim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Gulim" panose="020B0600000101010101" pitchFamily="50" charset="-127"/>
        <a:ea typeface="Gulim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Gulim" panose="020B0600000101010101" pitchFamily="50" charset="-127"/>
        <a:ea typeface="Gulim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Gulim" panose="020B0600000101010101" pitchFamily="50" charset="-127"/>
        <a:ea typeface="Gulim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Gulim" panose="020B0600000101010101" pitchFamily="50" charset="-127"/>
        <a:ea typeface="Gulim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Gulim" panose="020B0600000101010101" pitchFamily="50" charset="-127"/>
        <a:ea typeface="Gulim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Gulim" panose="020B0600000101010101" pitchFamily="50" charset="-127"/>
        <a:ea typeface="Gulim" panose="020B0600000101010101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6699"/>
    <a:srgbClr val="333399"/>
    <a:srgbClr val="0033CC"/>
    <a:srgbClr val="DA2027"/>
    <a:srgbClr val="FCD5B4"/>
    <a:srgbClr val="A6A6A6"/>
    <a:srgbClr val="FFFFFF"/>
    <a:srgbClr val="0000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3850" autoAdjust="0"/>
  </p:normalViewPr>
  <p:slideViewPr>
    <p:cSldViewPr snapToObjects="1">
      <p:cViewPr>
        <p:scale>
          <a:sx n="70" d="100"/>
          <a:sy n="70" d="100"/>
        </p:scale>
        <p:origin x="844" y="-40"/>
      </p:cViewPr>
      <p:guideLst>
        <p:guide orient="horz" pos="436"/>
        <p:guide pos="3123"/>
        <p:guide orient="horz" pos="663"/>
        <p:guide pos="6036"/>
        <p:guide pos="210"/>
        <p:guide pos="4889"/>
        <p:guide orient="horz" pos="40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47" d="100"/>
          <a:sy n="47" d="100"/>
        </p:scale>
        <p:origin x="2784" y="44"/>
      </p:cViewPr>
      <p:guideLst>
        <p:guide orient="horz" pos="3189"/>
        <p:guide pos="2164"/>
        <p:guide orient="horz" pos="318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988" cy="499904"/>
          </a:xfrm>
          <a:prstGeom prst="rect">
            <a:avLst/>
          </a:prstGeom>
        </p:spPr>
        <p:txBody>
          <a:bodyPr vert="horz" lIns="92199" tIns="46099" rIns="92199" bIns="4609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347" y="1"/>
            <a:ext cx="2975988" cy="499904"/>
          </a:xfrm>
          <a:prstGeom prst="rect">
            <a:avLst/>
          </a:prstGeom>
        </p:spPr>
        <p:txBody>
          <a:bodyPr vert="horz" lIns="92199" tIns="46099" rIns="92199" bIns="46099" rtlCol="0"/>
          <a:lstStyle>
            <a:lvl1pPr algn="r">
              <a:defRPr sz="1200"/>
            </a:lvl1pPr>
          </a:lstStyle>
          <a:p>
            <a:fld id="{B91924A9-ADF8-4212-B58D-040FA508D2B7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96565"/>
            <a:ext cx="2975988" cy="499904"/>
          </a:xfrm>
          <a:prstGeom prst="rect">
            <a:avLst/>
          </a:prstGeom>
        </p:spPr>
        <p:txBody>
          <a:bodyPr vert="horz" lIns="92199" tIns="46099" rIns="92199" bIns="46099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347" y="9496565"/>
            <a:ext cx="2975988" cy="499904"/>
          </a:xfrm>
          <a:prstGeom prst="rect">
            <a:avLst/>
          </a:prstGeom>
        </p:spPr>
        <p:txBody>
          <a:bodyPr vert="horz" lIns="92199" tIns="46099" rIns="92199" bIns="46099" rtlCol="0" anchor="b"/>
          <a:lstStyle>
            <a:lvl1pPr algn="r">
              <a:defRPr sz="1200"/>
            </a:lvl1pPr>
          </a:lstStyle>
          <a:p>
            <a:fld id="{899A990E-8244-43DE-8676-C6A8CC250202}" type="slidenum">
              <a:rPr lang="ko-KR" altLang="en-US" smtClean="0"/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9" y="0"/>
            <a:ext cx="2974385" cy="498864"/>
          </a:xfrm>
          <a:prstGeom prst="rect">
            <a:avLst/>
          </a:prstGeom>
        </p:spPr>
        <p:txBody>
          <a:bodyPr vert="horz" lIns="91706" tIns="45853" rIns="91706" bIns="4585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960" y="0"/>
            <a:ext cx="2974385" cy="498864"/>
          </a:xfrm>
          <a:prstGeom prst="rect">
            <a:avLst/>
          </a:prstGeom>
        </p:spPr>
        <p:txBody>
          <a:bodyPr vert="horz" lIns="91706" tIns="45853" rIns="91706" bIns="4585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BD03AF6-02CF-4C09-9A72-31552D66804E}" type="datetimeFigureOut">
              <a:rPr lang="ko-KR" altLang="en-US"/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22313" y="747713"/>
            <a:ext cx="5421312" cy="3752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6" tIns="45853" rIns="91706" bIns="45853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7878" y="4748811"/>
            <a:ext cx="5491788" cy="4499373"/>
          </a:xfrm>
          <a:prstGeom prst="rect">
            <a:avLst/>
          </a:prstGeom>
        </p:spPr>
        <p:txBody>
          <a:bodyPr vert="horz" lIns="91706" tIns="45853" rIns="91706" bIns="45853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  <a:endParaRPr lang="ko-KR" altLang="en-US" noProof="0" dirty="0"/>
          </a:p>
          <a:p>
            <a:pPr lvl="1"/>
            <a:r>
              <a:rPr lang="ko-KR" altLang="en-US" noProof="0" dirty="0"/>
              <a:t>둘째 수준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9" y="9497612"/>
            <a:ext cx="2974385" cy="498864"/>
          </a:xfrm>
          <a:prstGeom prst="rect">
            <a:avLst/>
          </a:prstGeom>
        </p:spPr>
        <p:txBody>
          <a:bodyPr vert="horz" lIns="91706" tIns="45853" rIns="91706" bIns="4585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960" y="9497612"/>
            <a:ext cx="2974385" cy="498864"/>
          </a:xfrm>
          <a:prstGeom prst="rect">
            <a:avLst/>
          </a:prstGeom>
        </p:spPr>
        <p:txBody>
          <a:bodyPr vert="horz" lIns="91706" tIns="45853" rIns="91706" bIns="4585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E03D67F-CC09-4E4C-9B0B-2278E3BB3A18}" type="slidenum">
              <a:rPr lang="ko-KR" altLang="en-US"/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3D67F-CC09-4E4C-9B0B-2278E3BB3A18}" type="slidenum">
              <a:rPr lang="ko-KR" altLang="en-US" smtClean="0"/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3D67F-CC09-4E4C-9B0B-2278E3BB3A18}" type="slidenum">
              <a:rPr lang="ko-KR" altLang="en-US" smtClean="0"/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9"/>
          <p:cNvSpPr txBox="1">
            <a:spLocks noChangeArrowheads="1"/>
          </p:cNvSpPr>
          <p:nvPr userDrawn="1"/>
        </p:nvSpPr>
        <p:spPr bwMode="auto">
          <a:xfrm>
            <a:off x="2058988" y="3079750"/>
            <a:ext cx="5786437" cy="68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36000" tIns="36000" rIns="36000" bIns="36000">
            <a:spAutoFit/>
          </a:bodyPr>
          <a:lstStyle/>
          <a:p>
            <a:pPr algn="ctr" latinLnBrk="0"/>
            <a:r>
              <a:rPr lang="en-US" altLang="ko-KR" sz="4000" b="1" i="1">
                <a:latin typeface="Malgun Gothic" panose="020B0503020000020004" pitchFamily="50" charset="-127"/>
                <a:ea typeface="Malgun Gothic" panose="020B0503020000020004" pitchFamily="50" charset="-127"/>
              </a:rPr>
              <a:t>End of Document</a:t>
            </a:r>
            <a:endParaRPr lang="ko-KR" altLang="en-US" sz="4000" b="1" i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8" name="제목 개체 틀 1"/>
          <p:cNvSpPr>
            <a:spLocks noGrp="1"/>
          </p:cNvSpPr>
          <p:nvPr>
            <p:ph type="ctrTitle" hasCustomPrompt="1"/>
          </p:nvPr>
        </p:nvSpPr>
        <p:spPr>
          <a:xfrm>
            <a:off x="1141413" y="1814959"/>
            <a:ext cx="7411987" cy="1470025"/>
          </a:xfrm>
          <a:ln algn="ctr"/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  <a:endParaRPr lang="ko-KR" altLang="en-US" dirty="0"/>
          </a:p>
        </p:txBody>
      </p:sp>
      <p:sp>
        <p:nvSpPr>
          <p:cNvPr id="259079" name="텍스트 개체 틀 2"/>
          <p:cNvSpPr>
            <a:spLocks noGrp="1"/>
          </p:cNvSpPr>
          <p:nvPr>
            <p:ph type="subTitle" idx="1" hasCustomPrompt="1"/>
          </p:nvPr>
        </p:nvSpPr>
        <p:spPr>
          <a:xfrm>
            <a:off x="2216696" y="3789363"/>
            <a:ext cx="5195490" cy="766762"/>
          </a:xfrm>
          <a:ln algn="ctr"/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tabLst>
                <a:tab pos="356870" algn="l"/>
              </a:tabLst>
              <a:defRPr/>
            </a:lvl1pPr>
          </a:lstStyle>
          <a:p>
            <a:r>
              <a:rPr lang="ko-KR" altLang="en-US" dirty="0"/>
              <a:t>마스터 부제목 스타일 편집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234913" y="908728"/>
            <a:ext cx="9436174" cy="72000"/>
          </a:xfrm>
          <a:prstGeom prst="rect">
            <a:avLst/>
          </a:prstGeom>
          <a:solidFill>
            <a:srgbClr val="1428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36000" numCol="1" rtlCol="0" anchor="t" anchorCtr="0" compatLnSpc="1">
            <a:noAutofit/>
          </a:bodyPr>
          <a:lstStyle/>
          <a:p>
            <a:pPr marL="92075" marR="0" indent="-92075" algn="l" defTabSz="979805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1" lang="ko-KR" altLang="en-US" sz="1200" b="0" i="0" u="none" strike="noStrike" cap="none" normalizeH="0" baseline="0">
              <a:ln>
                <a:noFill/>
              </a:ln>
              <a:effectLst/>
              <a:latin typeface="+mn-ea"/>
              <a:ea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13" y="249489"/>
            <a:ext cx="857958" cy="6111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82588" y="692696"/>
            <a:ext cx="9142412" cy="5039964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endParaRPr lang="ko-KR" altLang="en-US" dirty="0"/>
          </a:p>
          <a:p>
            <a:pPr lvl="2"/>
            <a:r>
              <a:rPr lang="ko-KR" altLang="en-US" dirty="0"/>
              <a:t>셋째 수준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  <a:endParaRPr lang="ko-KR" altLang="en-US" dirty="0"/>
          </a:p>
          <a:p>
            <a:pPr lvl="4"/>
            <a:r>
              <a:rPr lang="ko-KR" altLang="en-US" dirty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582317" y="6451600"/>
            <a:ext cx="742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b="1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7130410-0A2F-41CB-B223-A1672F0EE241}" type="slidenum">
              <a:rPr lang="ko-KR" altLang="en-US" smtClean="0"/>
            </a:fld>
            <a:endParaRPr lang="ko-KR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 bwMode="auto">
          <a:xfrm>
            <a:off x="234772" y="6381328"/>
            <a:ext cx="864096" cy="23556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36000" numCol="1" rtlCol="0" anchor="t" anchorCtr="0" compatLnSpc="1">
            <a:noAutofit/>
          </a:bodyPr>
          <a:lstStyle/>
          <a:p>
            <a:pPr marL="92075" marR="0" indent="-92075" algn="l" defTabSz="979805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1" lang="zh-CN" altLang="en-US" sz="1200" b="0" i="0" u="none" strike="noStrike" cap="none" normalizeH="0" baseline="0">
              <a:ln>
                <a:noFill/>
              </a:ln>
              <a:effectLst/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8692980" y="6487636"/>
            <a:ext cx="997102" cy="1841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36000" numCol="1" rtlCol="0" anchor="t" anchorCtr="0" compatLnSpc="1">
            <a:noAutofit/>
          </a:bodyPr>
          <a:lstStyle/>
          <a:p>
            <a:pPr marL="92075" marR="0" indent="-92075" algn="l" defTabSz="979805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1" lang="zh-CN" altLang="en-US" sz="1200" b="0" i="0" u="none" strike="noStrike" cap="none" normalizeH="0" baseline="0">
              <a:ln>
                <a:noFill/>
              </a:ln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582317" y="6451600"/>
            <a:ext cx="742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b="1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7130410-0A2F-41CB-B223-A1672F0EE241}" type="slidenum">
              <a:rPr lang="ko-KR" altLang="en-US" smtClean="0"/>
            </a:fld>
            <a:endParaRPr lang="ko-KR" altLang="en-US" dirty="0"/>
          </a:p>
        </p:txBody>
      </p:sp>
      <p:sp>
        <p:nvSpPr>
          <p:cNvPr id="4" name="제목 개체 틀 1"/>
          <p:cNvSpPr>
            <a:spLocks noGrp="1"/>
          </p:cNvSpPr>
          <p:nvPr>
            <p:ph type="title" hasCustomPrompt="1"/>
          </p:nvPr>
        </p:nvSpPr>
        <p:spPr bwMode="auto">
          <a:xfrm>
            <a:off x="272481" y="116632"/>
            <a:ext cx="856895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ko-KR" altLang="en-US" dirty="0"/>
              <a:t>마스터 제목 스타일 편집</a:t>
            </a:r>
            <a:endParaRPr lang="ko-KR" altLang="en-US" dirty="0"/>
          </a:p>
        </p:txBody>
      </p:sp>
      <p:sp>
        <p:nvSpPr>
          <p:cNvPr id="2" name="矩形 1"/>
          <p:cNvSpPr/>
          <p:nvPr userDrawn="1"/>
        </p:nvSpPr>
        <p:spPr bwMode="auto">
          <a:xfrm>
            <a:off x="234772" y="6381328"/>
            <a:ext cx="864096" cy="23556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36000" numCol="1" rtlCol="0" anchor="t" anchorCtr="0" compatLnSpc="1">
            <a:noAutofit/>
          </a:bodyPr>
          <a:lstStyle/>
          <a:p>
            <a:pPr marL="92075" marR="0" indent="-92075" algn="l" defTabSz="979805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1" lang="zh-CN" altLang="en-US" sz="1200" b="0" i="0" u="none" strike="noStrike" cap="none" normalizeH="0" baseline="0">
              <a:ln>
                <a:noFill/>
              </a:ln>
              <a:effectLst/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8692980" y="6487636"/>
            <a:ext cx="997102" cy="1841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36000" numCol="1" rtlCol="0" anchor="t" anchorCtr="0" compatLnSpc="1">
            <a:noAutofit/>
          </a:bodyPr>
          <a:lstStyle/>
          <a:p>
            <a:pPr marL="92075" marR="0" indent="-92075" algn="l" defTabSz="979805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1" lang="zh-CN" altLang="en-US" sz="1200" b="0" i="0" u="none" strike="noStrike" cap="none" normalizeH="0" baseline="0">
              <a:ln>
                <a:noFill/>
              </a:ln>
              <a:effectLst/>
              <a:latin typeface="+mn-ea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458" y="4325"/>
            <a:ext cx="759624" cy="541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9"/>
          <p:cNvSpPr txBox="1">
            <a:spLocks noChangeArrowheads="1"/>
          </p:cNvSpPr>
          <p:nvPr userDrawn="1"/>
        </p:nvSpPr>
        <p:spPr bwMode="auto">
          <a:xfrm>
            <a:off x="2058988" y="3079750"/>
            <a:ext cx="5786437" cy="68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36000" tIns="36000" rIns="36000" bIns="36000">
            <a:spAutoFit/>
          </a:bodyPr>
          <a:lstStyle/>
          <a:p>
            <a:pPr algn="ctr" latinLnBrk="0"/>
            <a:r>
              <a:rPr lang="en-US" altLang="ko-KR" sz="4000" b="1" i="1">
                <a:latin typeface="Malgun Gothic" panose="020B0503020000020004" pitchFamily="50" charset="-127"/>
                <a:ea typeface="Malgun Gothic" panose="020B0503020000020004" pitchFamily="50" charset="-127"/>
              </a:rPr>
              <a:t>End of Document</a:t>
            </a:r>
            <a:endParaRPr lang="ko-KR" altLang="en-US" sz="4000" b="1" i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제목 개체 틀 1"/>
          <p:cNvSpPr>
            <a:spLocks noGrp="1"/>
          </p:cNvSpPr>
          <p:nvPr>
            <p:ph type="title"/>
          </p:nvPr>
        </p:nvSpPr>
        <p:spPr bwMode="auto">
          <a:xfrm>
            <a:off x="382587" y="612428"/>
            <a:ext cx="9142411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ko-KR" altLang="en-US" dirty="0"/>
              <a:t>마스터 제목 스타일 편집</a:t>
            </a:r>
            <a:endParaRPr lang="ko-KR" altLang="en-US" dirty="0"/>
          </a:p>
        </p:txBody>
      </p:sp>
      <p:sp>
        <p:nvSpPr>
          <p:cNvPr id="103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82588" y="1268761"/>
            <a:ext cx="9142412" cy="50399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ko-KR" altLang="en-US" dirty="0"/>
              <a:t>마스터 텍스트 스타일을 편집합니다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endParaRPr lang="ko-KR" altLang="en-US" dirty="0"/>
          </a:p>
          <a:p>
            <a:pPr lvl="2"/>
            <a:r>
              <a:rPr lang="ko-KR" altLang="en-US" dirty="0"/>
              <a:t>셋째 수준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  <a:endParaRPr lang="ko-KR" altLang="en-US" dirty="0"/>
          </a:p>
          <a:p>
            <a:pPr lvl="4"/>
            <a:r>
              <a:rPr lang="ko-KR" altLang="en-US" dirty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491741" y="6384492"/>
            <a:ext cx="742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b="1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7130410-0A2F-41CB-B223-A1672F0EE241}" type="slidenum">
              <a:rPr lang="ko-KR" altLang="en-US" smtClean="0"/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234913" y="289456"/>
            <a:ext cx="9436174" cy="43200"/>
          </a:xfrm>
          <a:prstGeom prst="rect">
            <a:avLst/>
          </a:prstGeom>
          <a:solidFill>
            <a:srgbClr val="1428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36000" numCol="1" rtlCol="0" anchor="t" anchorCtr="0" compatLnSpc="1">
            <a:noAutofit/>
          </a:bodyPr>
          <a:lstStyle/>
          <a:p>
            <a:pPr marL="92075" marR="0" indent="-92075" algn="l" defTabSz="979805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1" lang="ko-KR" altLang="en-US" sz="1200" b="0" i="0" u="none" strike="noStrike" cap="none" normalizeH="0" baseline="0">
              <a:ln>
                <a:noFill/>
              </a:ln>
              <a:effectLst/>
              <a:latin typeface="+mn-ea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87" y="6397804"/>
            <a:ext cx="1407165" cy="25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9pPr>
    </p:titleStyle>
    <p:bodyStyle>
      <a:lvl1pPr marL="265430" indent="-265430" algn="l" rtl="0" eaLnBrk="0" fontAlgn="base" latinLnBrk="1" hangingPunct="0">
        <a:spcBef>
          <a:spcPct val="30000"/>
        </a:spcBef>
        <a:spcAft>
          <a:spcPct val="0"/>
        </a:spcAft>
        <a:buFont typeface="Wingdings" panose="05000000000000000000" pitchFamily="2" charset="2"/>
        <a:buChar char="Ø"/>
        <a:defRPr kumimoji="1" b="1">
          <a:solidFill>
            <a:schemeClr val="tx1"/>
          </a:solidFill>
          <a:latin typeface="+mn-lt"/>
          <a:ea typeface="+mn-ea"/>
          <a:cs typeface="+mn-cs"/>
        </a:defRPr>
      </a:lvl1pPr>
      <a:lvl2pPr marL="360680" indent="-174625" algn="l" rtl="0" eaLnBrk="0" fontAlgn="base" latinLnBrk="1" hangingPunct="0">
        <a:spcBef>
          <a:spcPct val="30000"/>
        </a:spcBef>
        <a:spcAft>
          <a:spcPct val="0"/>
        </a:spcAft>
        <a:buFont typeface="Wingdings" panose="05000000000000000000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2pPr>
      <a:lvl3pPr marL="622300" indent="-170180" algn="l" rtl="0" eaLnBrk="0" fontAlgn="base" latinLnBrk="1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809625" indent="-186055" algn="l" rtl="0" eaLnBrk="0" fontAlgn="base" latinLnBrk="1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–"/>
        <a:defRPr kumimoji="1" sz="1200">
          <a:solidFill>
            <a:schemeClr val="tx1"/>
          </a:solidFill>
          <a:latin typeface="+mn-lt"/>
          <a:ea typeface="+mn-ea"/>
        </a:defRPr>
      </a:lvl4pPr>
      <a:lvl5pPr marL="984250" indent="-173355" algn="l" rtl="0" eaLnBrk="0" fontAlgn="base" latinLnBrk="1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1441450" indent="-173355" algn="l" rtl="0" fontAlgn="base" latinLnBrk="1">
        <a:spcBef>
          <a:spcPct val="30000"/>
        </a:spcBef>
        <a:spcAft>
          <a:spcPct val="0"/>
        </a:spcAft>
        <a:buFont typeface="Arial" panose="020B0604020202020204" pitchFamily="34" charset="0"/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1898650" indent="-173355" algn="l" rtl="0" fontAlgn="base" latinLnBrk="1">
        <a:spcBef>
          <a:spcPct val="30000"/>
        </a:spcBef>
        <a:spcAft>
          <a:spcPct val="0"/>
        </a:spcAft>
        <a:buFont typeface="Arial" panose="020B0604020202020204" pitchFamily="34" charset="0"/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355850" indent="-173355" algn="l" rtl="0" fontAlgn="base" latinLnBrk="1">
        <a:spcBef>
          <a:spcPct val="30000"/>
        </a:spcBef>
        <a:spcAft>
          <a:spcPct val="0"/>
        </a:spcAft>
        <a:buFont typeface="Arial" panose="020B0604020202020204" pitchFamily="34" charset="0"/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2813050" indent="-173355" algn="l" rtl="0" fontAlgn="base" latinLnBrk="1">
        <a:spcBef>
          <a:spcPct val="30000"/>
        </a:spcBef>
        <a:spcAft>
          <a:spcPct val="0"/>
        </a:spcAft>
        <a:buFont typeface="Arial" panose="020B0604020202020204" pitchFamily="34" charset="0"/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제목 개체 틀 1"/>
          <p:cNvSpPr>
            <a:spLocks noGrp="1"/>
          </p:cNvSpPr>
          <p:nvPr>
            <p:ph type="title"/>
          </p:nvPr>
        </p:nvSpPr>
        <p:spPr bwMode="auto">
          <a:xfrm>
            <a:off x="382587" y="124504"/>
            <a:ext cx="9142411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ko-KR" altLang="en-US" dirty="0"/>
              <a:t>마스터 제목 스타일 편집</a:t>
            </a:r>
            <a:endParaRPr lang="ko-KR" altLang="en-US" dirty="0"/>
          </a:p>
        </p:txBody>
      </p:sp>
      <p:sp>
        <p:nvSpPr>
          <p:cNvPr id="103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82588" y="692696"/>
            <a:ext cx="9142412" cy="50399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ko-KR" altLang="en-US" dirty="0"/>
              <a:t>마스터 텍스트 스타일을 편집합니다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endParaRPr lang="ko-KR" altLang="en-US" dirty="0"/>
          </a:p>
          <a:p>
            <a:pPr lvl="2"/>
            <a:r>
              <a:rPr lang="ko-KR" altLang="en-US" dirty="0"/>
              <a:t>셋째 수준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  <a:endParaRPr lang="ko-KR" altLang="en-US" dirty="0"/>
          </a:p>
          <a:p>
            <a:pPr lvl="4"/>
            <a:r>
              <a:rPr lang="ko-KR" altLang="en-US" dirty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581525" y="6384492"/>
            <a:ext cx="742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b="1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7130410-0A2F-41CB-B223-A1672F0EE241}" type="slidenum">
              <a:rPr lang="ko-KR" altLang="en-US" smtClean="0"/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234913" y="571150"/>
            <a:ext cx="9436174" cy="43200"/>
          </a:xfrm>
          <a:prstGeom prst="rect">
            <a:avLst/>
          </a:prstGeom>
          <a:solidFill>
            <a:srgbClr val="1428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36000" numCol="1" rtlCol="0" anchor="t" anchorCtr="0" compatLnSpc="1">
            <a:noAutofit/>
          </a:bodyPr>
          <a:lstStyle/>
          <a:p>
            <a:pPr marL="92075" marR="0" indent="-92075" algn="l" defTabSz="979805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1" lang="ko-KR" altLang="en-US" sz="1200" b="0" i="0" u="none" strike="noStrike" cap="none" normalizeH="0" baseline="0">
              <a:ln>
                <a:noFill/>
              </a:ln>
              <a:effectLst/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630" y="6505714"/>
            <a:ext cx="991457" cy="1226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4" t="44962" r="4204" b="23710"/>
          <a:stretch>
            <a:fillRect/>
          </a:stretch>
        </p:blipFill>
        <p:spPr>
          <a:xfrm>
            <a:off x="234913" y="6414746"/>
            <a:ext cx="881960" cy="2136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9pPr>
    </p:titleStyle>
    <p:bodyStyle>
      <a:lvl1pPr marL="265430" indent="-265430" algn="l" rtl="0" eaLnBrk="0" fontAlgn="base" latinLnBrk="1" hangingPunct="0">
        <a:spcBef>
          <a:spcPct val="30000"/>
        </a:spcBef>
        <a:spcAft>
          <a:spcPct val="0"/>
        </a:spcAft>
        <a:buFont typeface="Wingdings" panose="05000000000000000000" pitchFamily="2" charset="2"/>
        <a:buChar char="Ø"/>
        <a:defRPr kumimoji="1" b="1">
          <a:solidFill>
            <a:schemeClr val="tx1"/>
          </a:solidFill>
          <a:latin typeface="+mn-lt"/>
          <a:ea typeface="+mn-ea"/>
          <a:cs typeface="+mn-cs"/>
        </a:defRPr>
      </a:lvl1pPr>
      <a:lvl2pPr marL="360680" indent="-174625" algn="l" rtl="0" eaLnBrk="0" fontAlgn="base" latinLnBrk="1" hangingPunct="0">
        <a:spcBef>
          <a:spcPct val="30000"/>
        </a:spcBef>
        <a:spcAft>
          <a:spcPct val="0"/>
        </a:spcAft>
        <a:buFont typeface="Wingdings" panose="05000000000000000000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2pPr>
      <a:lvl3pPr marL="622300" indent="-170180" algn="l" rtl="0" eaLnBrk="0" fontAlgn="base" latinLnBrk="1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809625" indent="-186055" algn="l" rtl="0" eaLnBrk="0" fontAlgn="base" latinLnBrk="1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–"/>
        <a:defRPr kumimoji="1" sz="1200">
          <a:solidFill>
            <a:schemeClr val="tx1"/>
          </a:solidFill>
          <a:latin typeface="+mn-lt"/>
          <a:ea typeface="+mn-ea"/>
        </a:defRPr>
      </a:lvl4pPr>
      <a:lvl5pPr marL="984250" indent="-173355" algn="l" rtl="0" eaLnBrk="0" fontAlgn="base" latinLnBrk="1" hangingPunct="0">
        <a:spcBef>
          <a:spcPct val="30000"/>
        </a:spcBef>
        <a:spcAft>
          <a:spcPct val="0"/>
        </a:spcAft>
        <a:buFont typeface="Arial" panose="020B0604020202020204" pitchFamily="34" charset="0"/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1441450" indent="-173355" algn="l" rtl="0" fontAlgn="base" latinLnBrk="1">
        <a:spcBef>
          <a:spcPct val="30000"/>
        </a:spcBef>
        <a:spcAft>
          <a:spcPct val="0"/>
        </a:spcAft>
        <a:buFont typeface="Arial" panose="020B0604020202020204" pitchFamily="34" charset="0"/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1898650" indent="-173355" algn="l" rtl="0" fontAlgn="base" latinLnBrk="1">
        <a:spcBef>
          <a:spcPct val="30000"/>
        </a:spcBef>
        <a:spcAft>
          <a:spcPct val="0"/>
        </a:spcAft>
        <a:buFont typeface="Arial" panose="020B0604020202020204" pitchFamily="34" charset="0"/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355850" indent="-173355" algn="l" rtl="0" fontAlgn="base" latinLnBrk="1">
        <a:spcBef>
          <a:spcPct val="30000"/>
        </a:spcBef>
        <a:spcAft>
          <a:spcPct val="0"/>
        </a:spcAft>
        <a:buFont typeface="Arial" panose="020B0604020202020204" pitchFamily="34" charset="0"/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2813050" indent="-173355" algn="l" rtl="0" fontAlgn="base" latinLnBrk="1">
        <a:spcBef>
          <a:spcPct val="30000"/>
        </a:spcBef>
        <a:spcAft>
          <a:spcPct val="0"/>
        </a:spcAft>
        <a:buFont typeface="Arial" panose="020B0604020202020204" pitchFamily="34" charset="0"/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920552" y="1814959"/>
            <a:ext cx="8060059" cy="147002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舍得酒业信息中心周报告</a:t>
            </a:r>
            <a:endParaRPr lang="ko-KR" altLang="en-US" dirty="0">
              <a:latin typeface="微软雅黑" panose="020B0503020204020204" pitchFamily="34" charset="-122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349798" y="3789363"/>
            <a:ext cx="5195490" cy="1655861"/>
          </a:xfrm>
        </p:spPr>
        <p:txBody>
          <a:bodyPr/>
          <a:lstStyle/>
          <a:p>
            <a:r>
              <a:rPr lang="en-US" altLang="ko-KR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2019.10.25</a:t>
            </a:r>
            <a:endParaRPr lang="en-US" altLang="ko-KR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ko-KR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ko-KR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舍得酒业信息中心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4587875" y="6524625"/>
            <a:ext cx="742950" cy="28892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A3E8E007-0E52-467C-ABAA-99AD322357C6}" type="slidenum">
              <a:rPr lang="ko-KR" altLang="en-US" sz="1200" b="1" i="0">
                <a:solidFill>
                  <a:schemeClr val="tx1"/>
                </a:solidFill>
                <a:latin typeface="+mn-ea"/>
                <a:ea typeface="+mn-ea"/>
              </a:rPr>
            </a:fld>
            <a:endParaRPr lang="ko-KR" altLang="en-US" sz="1200" b="1" i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82587" y="116632"/>
            <a:ext cx="9142411" cy="368300"/>
          </a:xfrm>
        </p:spPr>
        <p:txBody>
          <a:bodyPr/>
          <a:lstStyle/>
          <a:p>
            <a:pPr latinLnBrk="0"/>
            <a:r>
              <a:rPr lang="en-US" altLang="ko-KR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周工作内容</a:t>
            </a:r>
            <a:endParaRPr lang="ko-KR" altLang="en-US" dirty="0">
              <a:latin typeface="微软雅黑" panose="020B0503020204020204" pitchFamily="34" charset="-122"/>
            </a:endParaRPr>
          </a:p>
        </p:txBody>
      </p:sp>
      <p:graphicFrame>
        <p:nvGraphicFramePr>
          <p:cNvPr id="9" name="표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34868" y="792464"/>
          <a:ext cx="9248964" cy="4762500"/>
        </p:xfrm>
        <a:graphic>
          <a:graphicData uri="http://schemas.openxmlformats.org/drawingml/2006/table">
            <a:tbl>
              <a:tblPr/>
              <a:tblGrid>
                <a:gridCol w="904240"/>
                <a:gridCol w="3473672"/>
                <a:gridCol w="2596692"/>
                <a:gridCol w="2274360"/>
              </a:tblGrid>
              <a:tr h="2951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类别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552" marR="37552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工作项目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552" marR="37552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完成进度</a:t>
                      </a:r>
                      <a:endParaRPr kumimoji="1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552" marR="37552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552" marR="37552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8170">
                <a:tc rowSpan="2">
                  <a:txBody>
                    <a:bodyPr/>
                    <a:lstStyle/>
                    <a:p>
                      <a:pPr marL="17145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1" lang="zh-CN" altLang="en-US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营销通</a:t>
                      </a: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         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正式接手</a:t>
                      </a:r>
                      <a:r>
                        <a:rPr kumimoji="1" lang="zh-CN" altLang="en-US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并且熟悉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小程序源码</a:t>
                      </a: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</a:t>
                      </a: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  </a:t>
                      </a:r>
                      <a:r>
                        <a:rPr kumimoji="1" lang="zh-CN" altLang="en-US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已完成</a:t>
                      </a: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403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         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配合</a:t>
                      </a:r>
                      <a:r>
                        <a:rPr kumimoji="1" lang="zh-CN" altLang="en-US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杨珠璇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进行接口整理</a:t>
                      </a: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 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完成</a:t>
                      </a: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80%</a:t>
                      </a: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95935">
                <a:tc rowSpan="3">
                  <a:txBody>
                    <a:bodyPr/>
                    <a:lstStyle/>
                    <a:p>
                      <a:pPr marL="17145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员工培训</a:t>
                      </a: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        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主要了解公司企业文化以及发展历史，了解公司组织架构以及云之家的基本使用等等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。</a:t>
                      </a: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  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已完成</a:t>
                      </a: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467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4670">
                <a:tc vMerge="1"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3405">
                <a:tc rowSpan="2">
                  <a:txBody>
                    <a:bodyPr/>
                    <a:lstStyle/>
                    <a:p>
                      <a:pPr marL="17145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9817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98170">
                <a:tc>
                  <a:txBody>
                    <a:bodyPr/>
                    <a:p>
                      <a:pPr marL="17145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4587875" y="6524625"/>
            <a:ext cx="742950" cy="28892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A3E8E007-0E52-467C-ABAA-99AD322357C6}" type="slidenum">
              <a:rPr lang="ko-KR" altLang="en-US" sz="1200" b="1" i="0">
                <a:solidFill>
                  <a:schemeClr val="tx1"/>
                </a:solidFill>
                <a:latin typeface="+mn-ea"/>
                <a:ea typeface="+mn-ea"/>
              </a:rPr>
            </a:fld>
            <a:endParaRPr lang="ko-KR" altLang="en-US" sz="1200" b="1" i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82587" y="116632"/>
            <a:ext cx="9142411" cy="368300"/>
          </a:xfrm>
        </p:spPr>
        <p:txBody>
          <a:bodyPr/>
          <a:lstStyle/>
          <a:p>
            <a:pPr latinLnBrk="0"/>
            <a:r>
              <a:rPr lang="en-US" altLang="ko-KR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下周工作计划</a:t>
            </a:r>
            <a:endParaRPr lang="ko-KR" altLang="en-US" dirty="0">
              <a:latin typeface="微软雅黑" panose="020B0503020204020204" pitchFamily="34" charset="-122"/>
            </a:endParaRPr>
          </a:p>
        </p:txBody>
      </p:sp>
      <p:graphicFrame>
        <p:nvGraphicFramePr>
          <p:cNvPr id="9" name="표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34868" y="792464"/>
          <a:ext cx="9248775" cy="5360670"/>
        </p:xfrm>
        <a:graphic>
          <a:graphicData uri="http://schemas.openxmlformats.org/drawingml/2006/table">
            <a:tbl>
              <a:tblPr/>
              <a:tblGrid>
                <a:gridCol w="788670"/>
                <a:gridCol w="3589242"/>
                <a:gridCol w="2596692"/>
                <a:gridCol w="2274360"/>
              </a:tblGrid>
              <a:tr h="2951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类别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552" marR="37552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工作项目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552" marR="37552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下周计划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552" marR="37552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552" marR="37552" marT="0" marB="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8170">
                <a:tc rowSpan="3">
                  <a:txBody>
                    <a:bodyPr/>
                    <a:lstStyle/>
                    <a:p>
                      <a:pPr marL="17145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1" lang="zh-CN" altLang="en-US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营销通</a:t>
                      </a: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      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和</a:t>
                      </a:r>
                      <a:r>
                        <a:rPr kumimoji="1" lang="zh-CN" altLang="en-US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玄武那边对接一下源码</a:t>
                      </a:r>
                      <a:endParaRPr kumimoji="1" lang="zh-CN" altLang="en-US" sz="1200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   </a:t>
                      </a: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98170">
                <a:tc vMerge="1"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     </a:t>
                      </a:r>
                      <a:endParaRPr kumimoji="1" lang="en-US" altLang="zh-CN" sz="1200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      </a:t>
                      </a:r>
                      <a:r>
                        <a:rPr kumimoji="1" lang="zh-CN" altLang="en-US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继续研究接口</a:t>
                      </a: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</a:t>
                      </a:r>
                      <a:endParaRPr kumimoji="1" lang="en-US" altLang="zh-CN" sz="1200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    </a:t>
                      </a:r>
                      <a:r>
                        <a:rPr kumimoji="1" lang="zh-CN" altLang="en-US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持续进行</a:t>
                      </a: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403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      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小程序研发正式开始进行</a:t>
                      </a: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      </a:t>
                      </a:r>
                      <a:r>
                        <a:rPr kumimoji="1" lang="zh-CN" altLang="en-US" sz="12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持续进行</a:t>
                      </a: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95935">
                <a:tc rowSpan="3">
                  <a:txBody>
                    <a:bodyPr/>
                    <a:lstStyle/>
                    <a:p>
                      <a:pPr marL="171450" marR="0" lvl="0" indent="190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467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4670">
                <a:tc vMerge="1"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3405">
                <a:tc rowSpan="2">
                  <a:txBody>
                    <a:bodyPr/>
                    <a:lstStyle/>
                    <a:p>
                      <a:pPr marL="17145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9817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98170">
                <a:tc>
                  <a:txBody>
                    <a:bodyPr/>
                    <a:p>
                      <a:pPr marL="17145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Wingdings" panose="05000000000000000000" pitchFamily="2" charset="2"/>
                      </a:endParaRPr>
                    </a:p>
                  </a:txBody>
                  <a:tcPr marL="33231" marR="33231" marT="36000" marB="36000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eada5c5d-30d1-4b99-a873-97001f9def51}"/>
</p:tagLst>
</file>

<file path=ppt/tags/tag2.xml><?xml version="1.0" encoding="utf-8"?>
<p:tagLst xmlns:p="http://schemas.openxmlformats.org/presentationml/2006/main">
  <p:tag name="KSO_WM_UNIT_TABLE_BEAUTIFY" val="smartTable{d92ee613-63a9-4fd3-a8d1-606f58efddd4}"/>
</p:tagLst>
</file>

<file path=ppt/theme/theme1.xml><?xml version="1.0" encoding="utf-8"?>
<a:theme xmlns:a="http://schemas.openxmlformats.org/drawingml/2006/main" name="7_Metanet_Form_2008-12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5_Metanet_Form_2008-12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72000" tIns="36000" rIns="72000" bIns="36000" numCol="1" rtlCol="0" anchor="t" anchorCtr="0" compatLnSpc="1">
        <a:noAutofit/>
      </a:bodyPr>
      <a:lstStyle>
        <a:defPPr marL="92075" marR="0" indent="-92075" algn="l" defTabSz="979805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anose="020B0604020202020204" pitchFamily="34" charset="0"/>
          <a:buChar char="•"/>
          <a:defRPr kumimoji="1" sz="1200" b="0" i="0" u="none" strike="noStrike" cap="none" normalizeH="0" baseline="0" smtClean="0">
            <a:ln>
              <a:noFill/>
            </a:ln>
            <a:effectLst/>
            <a:latin typeface="+mn-ea"/>
            <a:ea typeface="+mn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7969" tIns="48984" rIns="97969" bIns="48984" numCol="1" anchor="t" anchorCtr="0" compatLnSpc="1">
        <a:spAutoFit/>
      </a:bodyPr>
      <a:lstStyle>
        <a:defPPr marL="0" marR="0" indent="0" algn="l" defTabSz="979805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en-US" sz="12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Gulim" panose="020B0600000101010101" pitchFamily="50" charset="-127"/>
            <a:ea typeface="Gulim" panose="020B0600000101010101" pitchFamily="50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>
    <a:extraClrScheme>
      <a:clrScheme name="5_Metanet_Form_2008-12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Metanet_Form_2008-12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5_Metanet_Form_2008-12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72000" tIns="36000" rIns="72000" bIns="36000" numCol="1" rtlCol="0" anchor="t" anchorCtr="0" compatLnSpc="1">
        <a:noAutofit/>
      </a:bodyPr>
      <a:lstStyle>
        <a:defPPr marL="92075" marR="0" indent="-92075" algn="l" defTabSz="979805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anose="020B0604020202020204" pitchFamily="34" charset="0"/>
          <a:buChar char="•"/>
          <a:defRPr kumimoji="1" sz="1200" b="0" i="0" u="none" strike="noStrike" cap="none" normalizeH="0" baseline="0" smtClean="0">
            <a:ln>
              <a:noFill/>
            </a:ln>
            <a:effectLst/>
            <a:latin typeface="+mn-ea"/>
            <a:ea typeface="+mn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7969" tIns="48984" rIns="97969" bIns="48984" numCol="1" anchor="t" anchorCtr="0" compatLnSpc="1">
        <a:spAutoFit/>
      </a:bodyPr>
      <a:lstStyle>
        <a:defPPr marL="0" marR="0" indent="0" algn="l" defTabSz="979805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en-US" sz="12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Gulim" panose="020B0600000101010101" pitchFamily="50" charset="-127"/>
            <a:ea typeface="Gulim" panose="020B0600000101010101" pitchFamily="50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>
    <a:extraClrScheme>
      <a:clrScheme name="5_Metanet_Form_2008-12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WPS 演示</Application>
  <PresentationFormat>A4 纸张(210x297 毫米)</PresentationFormat>
  <Paragraphs>77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Gulim</vt:lpstr>
      <vt:lpstr>Malgun Gothic</vt:lpstr>
      <vt:lpstr>微软雅黑</vt:lpstr>
      <vt:lpstr>Arial Unicode MS</vt:lpstr>
      <vt:lpstr>7_Metanet_Form_2008-12</vt:lpstr>
      <vt:lpstr>8_Metanet_Form_2008-12</vt:lpstr>
      <vt:lpstr>舍得酒业信息中心周报告</vt:lpstr>
      <vt:lpstr>2. 本周工作内容</vt:lpstr>
      <vt:lpstr>2. 下周工作计划</vt:lpstr>
      <vt:lpstr>PowerPoint 演示文稿</vt:lpstr>
    </vt:vector>
  </TitlesOfParts>
  <Company>metanet SNC</Company>
  <LinksUpToDate>false</LinksUpToDate>
  <SharedDoc>false</SharedDoc>
  <HyperlinksChanged>false</HyperlinksChanged>
  <AppVersion>14.0000</AppVersion>
  <Manager>BSP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공공사업 추진전략</dc:title>
  <dc:creator>cylee</dc:creator>
  <cp:lastModifiedBy>陈莉</cp:lastModifiedBy>
  <cp:revision>4665</cp:revision>
  <cp:lastPrinted>2017-02-15T02:30:00Z</cp:lastPrinted>
  <dcterms:created xsi:type="dcterms:W3CDTF">2008-12-17T00:08:00Z</dcterms:created>
  <dcterms:modified xsi:type="dcterms:W3CDTF">2019-11-03T11:55:33Z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