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05bce29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05bce29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05bce29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05bce29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f8c76c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f8c76c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0232dcc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0232dcc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0232dcc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0232dcc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0232dcc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0232dcc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0232dcc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0232dcc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232dcc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232dcc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0232dcc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0232dcc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05bce2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05bce2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akelet.com/wake/x2qvxnV_M5t8WRwsrwsRC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akelet.com/wake/3Rbe1FTI-0nLCX7dz7OkV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akelet.com/wake/Mo4Oz3Ye34AZS4YjzEtXk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akelet.com/wake/0bJvPITsa4gbuWI9552nK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 de veille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07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Chedhomme Mélanie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d'organisation code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https://wakelet.com/wake/x2qvxnV_M5t8WRwsrwsRC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Utilisation méthode Agile : Moderne, efficace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Utilisation Trello → organisation du travail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GitHub → partage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Code review → faire lire son code par autre pour apporter améliorations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Slack → communication efficace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communication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front-end - back-end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87375" y="15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https://wakelet.com/wake/3Rbe1FTI-0nLCX7dz7OkV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Utilisation d’API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API Instagram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API deliveroo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API avec notre base de 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outil de veille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Wakelet :</a:t>
            </a:r>
            <a:endParaRPr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simple d’utilisation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intuitif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gratuit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possibilité de partager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Wakelet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sélectionner les sources d’informations?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sites officiels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sites reconnus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vidéos avec beaucoup de vues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croiser les sources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Wakelet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 plusieurs thèmes utiles au dvp 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librairies d’interfaces utilisateur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librairies 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technologies pour communiquer entre le front-end et le back-end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méthodes d'organisation pour le 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benchmark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Wakelet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Informations </a:t>
            </a:r>
            <a:r>
              <a:rPr lang="fr"/>
              <a:t>classées</a:t>
            </a:r>
            <a:r>
              <a:rPr lang="fr"/>
              <a:t> par collection sur Wakelet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collection = un thème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00" y="2002950"/>
            <a:ext cx="5387674" cy="24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Wakelet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 d’ajouter des commentaires entre les 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499" y="1657350"/>
            <a:ext cx="2727824" cy="26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Wakelet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 de partager les collections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075" y="2571738"/>
            <a:ext cx="11811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050" y="1965525"/>
            <a:ext cx="2270825" cy="21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</a:t>
            </a:r>
            <a:r>
              <a:rPr lang="fr"/>
              <a:t>ibrairies d’interfaces utilisateur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https://wakelet.com/wake/Mo4Oz3Ye34AZS4YjzEtXk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React → permet de créer des interfaces utilisateur ou des composants d'interface utilisateur, très utilisée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Formik → simplifie la création de formulaire, très populaire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React PDF → </a:t>
            </a:r>
            <a:r>
              <a:rPr lang="fr"/>
              <a:t>simplifie la création de PDF depuis le site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React Modal → simplifie création de modale, populaire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Librairies CSS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https://wakelet.com/wake/0bJvPITsa4gbuWI9552nK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Pourquoi utiliser Bootstrap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Bootstrap → </a:t>
            </a:r>
            <a:r>
              <a:rPr lang="fr"/>
              <a:t> framework CSS permet de faciliter l'écriture de la mise en forme CSS d'un site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Tuto pour comprendre et apprendre </a:t>
            </a:r>
            <a:r>
              <a:rPr lang="fr"/>
              <a:t>Bootstrap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800" y="0"/>
            <a:ext cx="2911201" cy="1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