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80a48af55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80a48af55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80bfb03be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80bfb03be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80bfb03be5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80bfb03be5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80bfb03be5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80bfb03be5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80bfb03be5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80bfb03be5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80bfb03be5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80bfb03be5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80bfb03be5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80bfb03be5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80bfb03be5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80bfb03be5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80bfb03be5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80bfb03be5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trello.com/b/EoxEvzMq/trello-menumaker" TargetMode="External"/><Relationship Id="rId4" Type="http://schemas.openxmlformats.org/officeDocument/2006/relationships/image" Target="../media/image6.png"/><Relationship Id="rId5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4E8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Menu Maker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Chedhomme Mélanie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4E8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Planification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3 Sprints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2 semaines par sprint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réunion, </a:t>
            </a:r>
            <a:r>
              <a:rPr lang="fr"/>
              <a:t>code review et test code (1-2 jours) entre chaque sprint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1 sprint = 2 semaines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2 semaines x 3 = 42 jours + 2 jours entre chaque sprint pour faire le point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fr"/>
              <a:t>environ 50 jours pour le projet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63824" y="20799"/>
            <a:ext cx="2557950" cy="106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4E8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</a:t>
            </a:r>
            <a:r>
              <a:rPr lang="fr"/>
              <a:t>util de gestion de projet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Utilisation</a:t>
            </a:r>
            <a:r>
              <a:rPr lang="fr"/>
              <a:t> de Trello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→ simple d’utilisation, permet d’avoir un modèle Kanban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→ permet de définir les tâches, leur ajouter des “étiquettes”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→ ajout d’une checklist dans la card pour lister le travail à faire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→ ajout user story qui correspond à la tâche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→ organisation visuelle, possibilité de classer tâche :</a:t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fr"/>
              <a:t>tâche à faire, tâche terminée, tâche en cours…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→ découpage en sprint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63824" y="20799"/>
            <a:ext cx="2557950" cy="106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4E8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Outil de gestion de projet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>
                <a:solidFill>
                  <a:schemeClr val="hlink"/>
                </a:solidFill>
                <a:hlinkClick r:id="rId3"/>
              </a:rPr>
              <a:t>https://trello.com/b/EoxEvzMq/trello-menumaker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exemple de card 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63824" y="20799"/>
            <a:ext cx="2557950" cy="106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16025" y="1116275"/>
            <a:ext cx="2328450" cy="3955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4E8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Outil de gestion de projet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63824" y="20799"/>
            <a:ext cx="2557950" cy="106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86975" y="1084125"/>
            <a:ext cx="5697700" cy="3866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4E8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Outil de gestion de projet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Kanban : méthode visuelle très utilisée en Agile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Plusieurs </a:t>
            </a:r>
            <a:r>
              <a:rPr lang="fr"/>
              <a:t>statuts</a:t>
            </a:r>
            <a:r>
              <a:rPr lang="fr"/>
              <a:t> de tâche :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à faire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en cours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en test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terminé</a:t>
            </a:r>
            <a:r>
              <a:rPr lang="fr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Backlog = liste des tâches </a:t>
            </a:r>
            <a:r>
              <a:rPr lang="fr"/>
              <a:t>hiérarchisées</a:t>
            </a:r>
            <a:r>
              <a:rPr lang="fr"/>
              <a:t> par Product Owner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63824" y="20799"/>
            <a:ext cx="2557950" cy="106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4E8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Outil de gestion de projet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Beaucoup de tâches 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→ découpées en plusieurs “sprint”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→ plusieurs tâches par sprint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→ premier sprint, création des fonctions </a:t>
            </a:r>
            <a:r>
              <a:rPr lang="fr"/>
              <a:t>essentielles</a:t>
            </a:r>
            <a:r>
              <a:rPr lang="fr"/>
              <a:t>, “Must have”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→ dernier sprint, création des fonctions “should have”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→ story point = notation selon complexité de la tâche (planning poker)</a:t>
            </a: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63824" y="20799"/>
            <a:ext cx="2557950" cy="106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4E8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Sprint 1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Must have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63824" y="20799"/>
            <a:ext cx="2557950" cy="106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94702" y="20800"/>
            <a:ext cx="1961245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44897" y="1017725"/>
            <a:ext cx="1941650" cy="338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4E8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Sprint 2</a:t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Must have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63824" y="20799"/>
            <a:ext cx="2557950" cy="106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73076" y="0"/>
            <a:ext cx="1975347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82524" y="20800"/>
            <a:ext cx="193935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4E8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Sprint 3</a:t>
            </a:r>
            <a:endParaRPr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Should have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63824" y="20799"/>
            <a:ext cx="2557950" cy="106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58363" y="0"/>
            <a:ext cx="2032574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75223" y="402626"/>
            <a:ext cx="2032550" cy="4338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