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66FF"/>
    <a:srgbClr val="0033CC"/>
    <a:srgbClr val="F9F9F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9E02-E87A-42D5-B196-32BEA01A206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BD4E-B597-43D3-8663-213C6F07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0" y="922065"/>
            <a:ext cx="4289505" cy="3784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09" y="979940"/>
            <a:ext cx="4846537" cy="3643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5684" y="979940"/>
            <a:ext cx="453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Red color: TILs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66FF"/>
                </a:solidFill>
              </a:rPr>
              <a:t>Blue color: Tumor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CCFF"/>
                </a:solidFill>
              </a:rPr>
              <a:t>Cyan color: TMB High regions</a:t>
            </a:r>
          </a:p>
        </p:txBody>
      </p:sp>
    </p:spTree>
    <p:extLst>
      <p:ext uri="{BB962C8B-B14F-4D97-AF65-F5344CB8AC3E}">
        <p14:creationId xmlns:p14="http://schemas.microsoft.com/office/powerpoint/2010/main" val="7558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Hongming</dc:creator>
  <cp:lastModifiedBy>Xu, Hongming</cp:lastModifiedBy>
  <cp:revision>4</cp:revision>
  <dcterms:created xsi:type="dcterms:W3CDTF">2020-07-29T18:05:42Z</dcterms:created>
  <dcterms:modified xsi:type="dcterms:W3CDTF">2020-07-29T19:42:39Z</dcterms:modified>
</cp:coreProperties>
</file>