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34D356-06D0-4681-BB12-24B9EDFC71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full project alex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673C18-C9D8-4887-B39F-5CF74BE921A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14-03-2025 13:07:44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9B35CAC-ED80-4271-8187-C9CDDDCE34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7" y="571500"/>
            <a:ext cx="71342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3C56C55A-9234-4060-B79E-1635B3482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62" y="566737"/>
            <a:ext cx="46386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2C0DDE8-DA9E-474A-962A-AA1B27F70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85900"/>
            <a:ext cx="4724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D61B74B9-CA32-4820-96EA-4CBAABAB93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12" y="1404937"/>
            <a:ext cx="3990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124EEECB-A0C2-4F47-AD89-A13B8244A3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800225"/>
            <a:ext cx="1352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53D6EFDF-8EBC-4CCA-908F-53B64E24BE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223962"/>
            <a:ext cx="6467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2025-03-14T07:37:52Z</dcterms:created>
  <dcterms:modified xsi:type="dcterms:W3CDTF">2025-03-14T07:37:52Z</dcterms:modified>
</cp:coreProperties>
</file>