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9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3FCFF-0A5A-4011-8008-C8A95849858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9B44EF-AD75-4B90-B53F-6D4E3DF430B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842BCABC-A512-4E4D-9556-480C14175D0F}" type="parTrans" cxnId="{11680021-9DE5-4530-BF74-597B4DC3DC1A}">
      <dgm:prSet/>
      <dgm:spPr/>
      <dgm:t>
        <a:bodyPr/>
        <a:lstStyle/>
        <a:p>
          <a:endParaRPr lang="en-US"/>
        </a:p>
      </dgm:t>
    </dgm:pt>
    <dgm:pt modelId="{A6CCAE2E-D8F6-4755-8974-653A0C14BBB7}" type="sibTrans" cxnId="{11680021-9DE5-4530-BF74-597B4DC3DC1A}">
      <dgm:prSet/>
      <dgm:spPr/>
      <dgm:t>
        <a:bodyPr/>
        <a:lstStyle/>
        <a:p>
          <a:endParaRPr lang="en-US"/>
        </a:p>
      </dgm:t>
    </dgm:pt>
    <dgm:pt modelId="{6338B8B8-8324-4B22-AC94-861323DFEF59}">
      <dgm:prSet phldrT="[Text]"/>
      <dgm:spPr/>
      <dgm:t>
        <a:bodyPr/>
        <a:lstStyle/>
        <a:p>
          <a:r>
            <a:rPr lang="en-US" dirty="0"/>
            <a:t>Data-cleaning</a:t>
          </a:r>
        </a:p>
      </dgm:t>
    </dgm:pt>
    <dgm:pt modelId="{E3F92A70-F77C-4D0C-A8B4-1359DF7AEB92}" type="parTrans" cxnId="{67A7B556-29D1-4AC0-AF2C-4A25E68F3847}">
      <dgm:prSet/>
      <dgm:spPr/>
      <dgm:t>
        <a:bodyPr/>
        <a:lstStyle/>
        <a:p>
          <a:endParaRPr lang="en-US"/>
        </a:p>
      </dgm:t>
    </dgm:pt>
    <dgm:pt modelId="{7B1073DF-BAE4-4760-ACE0-353C836179A5}" type="sibTrans" cxnId="{67A7B556-29D1-4AC0-AF2C-4A25E68F3847}">
      <dgm:prSet/>
      <dgm:spPr/>
      <dgm:t>
        <a:bodyPr/>
        <a:lstStyle/>
        <a:p>
          <a:endParaRPr lang="en-US"/>
        </a:p>
      </dgm:t>
    </dgm:pt>
    <dgm:pt modelId="{4B2C044A-78C4-42F3-B337-71D841B75780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F95D8827-A81B-4B60-B110-ECD1955036C9}" type="parTrans" cxnId="{38FA3CF5-9F70-4B8C-9170-51387CD775A5}">
      <dgm:prSet/>
      <dgm:spPr/>
      <dgm:t>
        <a:bodyPr/>
        <a:lstStyle/>
        <a:p>
          <a:endParaRPr lang="en-US"/>
        </a:p>
      </dgm:t>
    </dgm:pt>
    <dgm:pt modelId="{397C9637-29A5-4FEA-B5D5-045F775EFD09}" type="sibTrans" cxnId="{38FA3CF5-9F70-4B8C-9170-51387CD775A5}">
      <dgm:prSet/>
      <dgm:spPr/>
      <dgm:t>
        <a:bodyPr/>
        <a:lstStyle/>
        <a:p>
          <a:endParaRPr lang="en-US"/>
        </a:p>
      </dgm:t>
    </dgm:pt>
    <dgm:pt modelId="{F33EDEFD-AD59-4A44-A225-FF327C482C2D}">
      <dgm:prSet phldrT="[Text]"/>
      <dgm:spPr/>
      <dgm:t>
        <a:bodyPr/>
        <a:lstStyle/>
        <a:p>
          <a:r>
            <a:rPr lang="en-US" dirty="0"/>
            <a:t>K-fold CV</a:t>
          </a:r>
        </a:p>
      </dgm:t>
    </dgm:pt>
    <dgm:pt modelId="{290AE136-39BF-4CB6-ACAB-46F5E33B43B9}" type="parTrans" cxnId="{1AA025BE-AFE2-470E-9080-41F641A565F7}">
      <dgm:prSet/>
      <dgm:spPr/>
      <dgm:t>
        <a:bodyPr/>
        <a:lstStyle/>
        <a:p>
          <a:endParaRPr lang="en-US"/>
        </a:p>
      </dgm:t>
    </dgm:pt>
    <dgm:pt modelId="{B7EA03E5-5CC3-4095-B998-7B8E01FFCD07}" type="sibTrans" cxnId="{1AA025BE-AFE2-470E-9080-41F641A565F7}">
      <dgm:prSet/>
      <dgm:spPr/>
      <dgm:t>
        <a:bodyPr/>
        <a:lstStyle/>
        <a:p>
          <a:endParaRPr lang="en-US"/>
        </a:p>
      </dgm:t>
    </dgm:pt>
    <dgm:pt modelId="{40716A13-DB5D-4FC6-90D2-DC22ED8D45A5}">
      <dgm:prSet phldrT="[Text]"/>
      <dgm:spPr/>
      <dgm:t>
        <a:bodyPr/>
        <a:lstStyle/>
        <a:p>
          <a:r>
            <a:rPr lang="en-US" dirty="0"/>
            <a:t>Train Models</a:t>
          </a:r>
        </a:p>
      </dgm:t>
    </dgm:pt>
    <dgm:pt modelId="{38E04D4E-E845-4701-84A2-9E131C43B8B0}" type="parTrans" cxnId="{FE5096D2-9538-47F7-A619-AEE88C1F11D3}">
      <dgm:prSet/>
      <dgm:spPr/>
      <dgm:t>
        <a:bodyPr/>
        <a:lstStyle/>
        <a:p>
          <a:endParaRPr lang="en-US"/>
        </a:p>
      </dgm:t>
    </dgm:pt>
    <dgm:pt modelId="{43E4C119-E8AA-4CA2-B9CB-B8DA1868CD58}" type="sibTrans" cxnId="{FE5096D2-9538-47F7-A619-AEE88C1F11D3}">
      <dgm:prSet/>
      <dgm:spPr/>
      <dgm:t>
        <a:bodyPr/>
        <a:lstStyle/>
        <a:p>
          <a:endParaRPr lang="en-US"/>
        </a:p>
      </dgm:t>
    </dgm:pt>
    <dgm:pt modelId="{FE4EE654-0CE7-4BD2-B117-EC6652D7F16C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0BA396C1-AAE9-48C8-8FA6-AC8FCAB70177}" type="parTrans" cxnId="{0112D1F6-C4F2-4148-A549-BCAC7D0E636F}">
      <dgm:prSet/>
      <dgm:spPr/>
      <dgm:t>
        <a:bodyPr/>
        <a:lstStyle/>
        <a:p>
          <a:endParaRPr lang="en-US"/>
        </a:p>
      </dgm:t>
    </dgm:pt>
    <dgm:pt modelId="{38243FD5-114E-4417-8F19-445B4EA48D80}" type="sibTrans" cxnId="{0112D1F6-C4F2-4148-A549-BCAC7D0E636F}">
      <dgm:prSet/>
      <dgm:spPr/>
      <dgm:t>
        <a:bodyPr/>
        <a:lstStyle/>
        <a:p>
          <a:endParaRPr lang="en-US"/>
        </a:p>
      </dgm:t>
    </dgm:pt>
    <dgm:pt modelId="{8A7AD84A-214F-4D00-B817-DE03DC2CD037}">
      <dgm:prSet phldrT="[Text]"/>
      <dgm:spPr/>
      <dgm:t>
        <a:bodyPr/>
        <a:lstStyle/>
        <a:p>
          <a:r>
            <a:rPr lang="en-US" dirty="0"/>
            <a:t>Reduce complexity</a:t>
          </a:r>
        </a:p>
      </dgm:t>
    </dgm:pt>
    <dgm:pt modelId="{722C59AF-2B74-4D2A-A5B1-D1E8566EA45F}" type="parTrans" cxnId="{E2306BA7-DE8C-4C54-96C7-E8658FFF8BF6}">
      <dgm:prSet/>
      <dgm:spPr/>
      <dgm:t>
        <a:bodyPr/>
        <a:lstStyle/>
        <a:p>
          <a:endParaRPr lang="en-US"/>
        </a:p>
      </dgm:t>
    </dgm:pt>
    <dgm:pt modelId="{60F7BEEF-742D-448C-84B5-50C181A37999}" type="sibTrans" cxnId="{E2306BA7-DE8C-4C54-96C7-E8658FFF8BF6}">
      <dgm:prSet/>
      <dgm:spPr/>
      <dgm:t>
        <a:bodyPr/>
        <a:lstStyle/>
        <a:p>
          <a:endParaRPr lang="en-US"/>
        </a:p>
      </dgm:t>
    </dgm:pt>
    <dgm:pt modelId="{5188BB08-285D-433A-8C45-5C3CCA6CCEA6}">
      <dgm:prSet phldrT="[Text]"/>
      <dgm:spPr/>
      <dgm:t>
        <a:bodyPr/>
        <a:lstStyle/>
        <a:p>
          <a:r>
            <a:rPr lang="en-US" dirty="0"/>
            <a:t>Regularization</a:t>
          </a:r>
        </a:p>
      </dgm:t>
    </dgm:pt>
    <dgm:pt modelId="{85B44268-E3D6-4CC8-BDF8-F381B1861221}" type="parTrans" cxnId="{F859BE75-4DFB-40CA-B86A-8CECFF4AB981}">
      <dgm:prSet/>
      <dgm:spPr/>
      <dgm:t>
        <a:bodyPr/>
        <a:lstStyle/>
        <a:p>
          <a:endParaRPr lang="en-US"/>
        </a:p>
      </dgm:t>
    </dgm:pt>
    <dgm:pt modelId="{01E8B2A6-A3CD-4834-8F1E-CDC2C496F9AC}" type="sibTrans" cxnId="{F859BE75-4DFB-40CA-B86A-8CECFF4AB981}">
      <dgm:prSet/>
      <dgm:spPr/>
      <dgm:t>
        <a:bodyPr/>
        <a:lstStyle/>
        <a:p>
          <a:endParaRPr lang="en-US"/>
        </a:p>
      </dgm:t>
    </dgm:pt>
    <dgm:pt modelId="{AC2DE9E0-C495-44F5-B58E-8698B4D51609}">
      <dgm:prSet phldrT="[Text]"/>
      <dgm:spPr/>
      <dgm:t>
        <a:bodyPr/>
        <a:lstStyle/>
        <a:p>
          <a:r>
            <a:rPr lang="en-US" dirty="0"/>
            <a:t>Lasso regression</a:t>
          </a:r>
        </a:p>
      </dgm:t>
    </dgm:pt>
    <dgm:pt modelId="{13CDAD3B-1973-46F7-B841-687CEE257A70}" type="parTrans" cxnId="{FC7C3733-B8A2-40D3-A418-69CCFF0CCCEE}">
      <dgm:prSet/>
      <dgm:spPr/>
      <dgm:t>
        <a:bodyPr/>
        <a:lstStyle/>
        <a:p>
          <a:endParaRPr lang="en-US"/>
        </a:p>
      </dgm:t>
    </dgm:pt>
    <dgm:pt modelId="{15F4C9B0-3D5E-41EA-AFDC-A5718D99BFC1}" type="sibTrans" cxnId="{FC7C3733-B8A2-40D3-A418-69CCFF0CCCEE}">
      <dgm:prSet/>
      <dgm:spPr/>
      <dgm:t>
        <a:bodyPr/>
        <a:lstStyle/>
        <a:p>
          <a:endParaRPr lang="en-US"/>
        </a:p>
      </dgm:t>
    </dgm:pt>
    <dgm:pt modelId="{19B2A7AE-6841-4794-BEB7-40237D9494B2}">
      <dgm:prSet phldrT="[Text]"/>
      <dgm:spPr/>
      <dgm:t>
        <a:bodyPr/>
        <a:lstStyle/>
        <a:p>
          <a:r>
            <a:rPr lang="en-US" dirty="0"/>
            <a:t>Analyze Models</a:t>
          </a:r>
        </a:p>
      </dgm:t>
    </dgm:pt>
    <dgm:pt modelId="{76B881BC-519A-455D-B01B-50FEEC1A8C9F}" type="parTrans" cxnId="{DAB7050B-68AD-4E30-B0BC-FB33FA61465A}">
      <dgm:prSet/>
      <dgm:spPr/>
      <dgm:t>
        <a:bodyPr/>
        <a:lstStyle/>
        <a:p>
          <a:endParaRPr lang="en-US"/>
        </a:p>
      </dgm:t>
    </dgm:pt>
    <dgm:pt modelId="{2897D77F-D429-4E96-837B-58D9D3F3038C}" type="sibTrans" cxnId="{DAB7050B-68AD-4E30-B0BC-FB33FA61465A}">
      <dgm:prSet/>
      <dgm:spPr/>
      <dgm:t>
        <a:bodyPr/>
        <a:lstStyle/>
        <a:p>
          <a:endParaRPr lang="en-US"/>
        </a:p>
      </dgm:t>
    </dgm:pt>
    <dgm:pt modelId="{AA1A86F4-F2D9-4825-B6B4-31F25709A1C9}">
      <dgm:prSet phldrT="[Text]"/>
      <dgm:spPr/>
      <dgm:t>
        <a:bodyPr/>
        <a:lstStyle/>
        <a:p>
          <a:r>
            <a:rPr lang="en-US" altLang="zh-CN" dirty="0"/>
            <a:t>Compare with</a:t>
          </a:r>
          <a:endParaRPr lang="en-US" dirty="0"/>
        </a:p>
      </dgm:t>
    </dgm:pt>
    <dgm:pt modelId="{015AA9C7-03BC-4E4D-BB73-9706364C9367}" type="parTrans" cxnId="{5B6E6258-AC4F-4E38-89B0-2FA50309E25A}">
      <dgm:prSet/>
      <dgm:spPr/>
      <dgm:t>
        <a:bodyPr/>
        <a:lstStyle/>
        <a:p>
          <a:endParaRPr lang="en-US"/>
        </a:p>
      </dgm:t>
    </dgm:pt>
    <dgm:pt modelId="{C130D4DD-90EC-47F2-A882-1ED79E7D1D5F}" type="sibTrans" cxnId="{5B6E6258-AC4F-4E38-89B0-2FA50309E25A}">
      <dgm:prSet/>
      <dgm:spPr/>
      <dgm:t>
        <a:bodyPr/>
        <a:lstStyle/>
        <a:p>
          <a:endParaRPr lang="en-US"/>
        </a:p>
      </dgm:t>
    </dgm:pt>
    <dgm:pt modelId="{8A058F6C-57D7-42A6-86C8-AAB5E97D4CA9}" type="pres">
      <dgm:prSet presAssocID="{DB63FCFF-0A5A-4011-8008-C8A958498584}" presName="rootnode" presStyleCnt="0">
        <dgm:presLayoutVars>
          <dgm:chMax/>
          <dgm:chPref/>
          <dgm:dir/>
          <dgm:animLvl val="lvl"/>
        </dgm:presLayoutVars>
      </dgm:prSet>
      <dgm:spPr/>
    </dgm:pt>
    <dgm:pt modelId="{1B3CFE96-EDC2-4B8E-A799-4BC4C461F585}" type="pres">
      <dgm:prSet presAssocID="{109B44EF-AD75-4B90-B53F-6D4E3DF430B1}" presName="composite" presStyleCnt="0"/>
      <dgm:spPr/>
    </dgm:pt>
    <dgm:pt modelId="{3986CE53-D980-46A3-AE5E-22E4F94F9BFE}" type="pres">
      <dgm:prSet presAssocID="{109B44EF-AD75-4B90-B53F-6D4E3DF430B1}" presName="bentUpArrow1" presStyleLbl="alignImgPlace1" presStyleIdx="0" presStyleCnt="4"/>
      <dgm:spPr/>
    </dgm:pt>
    <dgm:pt modelId="{61FD4B93-616E-4BC2-B388-D26676D0B346}" type="pres">
      <dgm:prSet presAssocID="{109B44EF-AD75-4B90-B53F-6D4E3DF430B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8621B14-B2CC-412A-9376-C3358316DA79}" type="pres">
      <dgm:prSet presAssocID="{109B44EF-AD75-4B90-B53F-6D4E3DF430B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DC3C572-4ED3-4853-97E6-11E12DD01E4B}" type="pres">
      <dgm:prSet presAssocID="{A6CCAE2E-D8F6-4755-8974-653A0C14BBB7}" presName="sibTrans" presStyleCnt="0"/>
      <dgm:spPr/>
    </dgm:pt>
    <dgm:pt modelId="{E3E18217-FC20-45BE-BB21-09B54F94929D}" type="pres">
      <dgm:prSet presAssocID="{4B2C044A-78C4-42F3-B337-71D841B75780}" presName="composite" presStyleCnt="0"/>
      <dgm:spPr/>
    </dgm:pt>
    <dgm:pt modelId="{DF804502-9DB4-43D8-8886-6BEE33299C9E}" type="pres">
      <dgm:prSet presAssocID="{4B2C044A-78C4-42F3-B337-71D841B75780}" presName="bentUpArrow1" presStyleLbl="alignImgPlace1" presStyleIdx="1" presStyleCnt="4"/>
      <dgm:spPr/>
    </dgm:pt>
    <dgm:pt modelId="{F94BDD6E-0971-431F-AB88-59478A60BC92}" type="pres">
      <dgm:prSet presAssocID="{4B2C044A-78C4-42F3-B337-71D841B7578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CBC522B-1B97-4E48-93AA-DEF6E63583C6}" type="pres">
      <dgm:prSet presAssocID="{4B2C044A-78C4-42F3-B337-71D841B7578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262D81A-1B5B-4A0D-B8B9-AB0E6C4B9F97}" type="pres">
      <dgm:prSet presAssocID="{397C9637-29A5-4FEA-B5D5-045F775EFD09}" presName="sibTrans" presStyleCnt="0"/>
      <dgm:spPr/>
    </dgm:pt>
    <dgm:pt modelId="{4CF9FE7C-FD97-4AEF-B016-E4BAEA1EE0D1}" type="pres">
      <dgm:prSet presAssocID="{5188BB08-285D-433A-8C45-5C3CCA6CCEA6}" presName="composite" presStyleCnt="0"/>
      <dgm:spPr/>
    </dgm:pt>
    <dgm:pt modelId="{6F071884-170C-40C2-804D-29A0F82DD8B1}" type="pres">
      <dgm:prSet presAssocID="{5188BB08-285D-433A-8C45-5C3CCA6CCEA6}" presName="bentUpArrow1" presStyleLbl="alignImgPlace1" presStyleIdx="2" presStyleCnt="4"/>
      <dgm:spPr/>
    </dgm:pt>
    <dgm:pt modelId="{15BBA583-C273-4E1C-97CE-3302E43A9A34}" type="pres">
      <dgm:prSet presAssocID="{5188BB08-285D-433A-8C45-5C3CCA6CCEA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7F9CD03-B223-4833-BC23-3682F6FECC2A}" type="pres">
      <dgm:prSet presAssocID="{5188BB08-285D-433A-8C45-5C3CCA6CCEA6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021BF8F-9B1E-4F33-99A2-D7B47C5343AB}" type="pres">
      <dgm:prSet presAssocID="{01E8B2A6-A3CD-4834-8F1E-CDC2C496F9AC}" presName="sibTrans" presStyleCnt="0"/>
      <dgm:spPr/>
    </dgm:pt>
    <dgm:pt modelId="{7E27AB61-3952-4903-96EC-714A0607C6BC}" type="pres">
      <dgm:prSet presAssocID="{40716A13-DB5D-4FC6-90D2-DC22ED8D45A5}" presName="composite" presStyleCnt="0"/>
      <dgm:spPr/>
    </dgm:pt>
    <dgm:pt modelId="{8777E2AB-5104-4F70-91C0-DDF480538A08}" type="pres">
      <dgm:prSet presAssocID="{40716A13-DB5D-4FC6-90D2-DC22ED8D45A5}" presName="bentUpArrow1" presStyleLbl="alignImgPlace1" presStyleIdx="3" presStyleCnt="4"/>
      <dgm:spPr/>
    </dgm:pt>
    <dgm:pt modelId="{6D8C1726-B7DD-4F8F-AC1B-51DE2E4C9B59}" type="pres">
      <dgm:prSet presAssocID="{40716A13-DB5D-4FC6-90D2-DC22ED8D45A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05651B6-7555-4F36-A221-9157846503EB}" type="pres">
      <dgm:prSet presAssocID="{40716A13-DB5D-4FC6-90D2-DC22ED8D45A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3A18E6C-FE2A-44D2-8333-CE17FA228D87}" type="pres">
      <dgm:prSet presAssocID="{43E4C119-E8AA-4CA2-B9CB-B8DA1868CD58}" presName="sibTrans" presStyleCnt="0"/>
      <dgm:spPr/>
    </dgm:pt>
    <dgm:pt modelId="{C3411F9E-1ADA-42FC-9031-827B3645BDDA}" type="pres">
      <dgm:prSet presAssocID="{19B2A7AE-6841-4794-BEB7-40237D9494B2}" presName="composite" presStyleCnt="0"/>
      <dgm:spPr/>
    </dgm:pt>
    <dgm:pt modelId="{6CEF7794-AD76-4E68-ACBA-6A3111FA30D4}" type="pres">
      <dgm:prSet presAssocID="{19B2A7AE-6841-4794-BEB7-40237D9494B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DA6809D-40E6-41A5-9421-1ED68403397F}" type="pres">
      <dgm:prSet presAssocID="{19B2A7AE-6841-4794-BEB7-40237D9494B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AB7050B-68AD-4E30-B0BC-FB33FA61465A}" srcId="{DB63FCFF-0A5A-4011-8008-C8A958498584}" destId="{19B2A7AE-6841-4794-BEB7-40237D9494B2}" srcOrd="4" destOrd="0" parTransId="{76B881BC-519A-455D-B01B-50FEEC1A8C9F}" sibTransId="{2897D77F-D429-4E96-837B-58D9D3F3038C}"/>
    <dgm:cxn modelId="{2473AA0B-759C-4FFC-BD11-AE897F5671F9}" type="presOf" srcId="{F33EDEFD-AD59-4A44-A225-FF327C482C2D}" destId="{6CBC522B-1B97-4E48-93AA-DEF6E63583C6}" srcOrd="0" destOrd="0" presId="urn:microsoft.com/office/officeart/2005/8/layout/StepDownProcess"/>
    <dgm:cxn modelId="{8A2C3114-98EF-4B36-861F-0B730644DF6A}" type="presOf" srcId="{DB63FCFF-0A5A-4011-8008-C8A958498584}" destId="{8A058F6C-57D7-42A6-86C8-AAB5E97D4CA9}" srcOrd="0" destOrd="0" presId="urn:microsoft.com/office/officeart/2005/8/layout/StepDownProcess"/>
    <dgm:cxn modelId="{11680021-9DE5-4530-BF74-597B4DC3DC1A}" srcId="{DB63FCFF-0A5A-4011-8008-C8A958498584}" destId="{109B44EF-AD75-4B90-B53F-6D4E3DF430B1}" srcOrd="0" destOrd="0" parTransId="{842BCABC-A512-4E4D-9556-480C14175D0F}" sibTransId="{A6CCAE2E-D8F6-4755-8974-653A0C14BBB7}"/>
    <dgm:cxn modelId="{FC7C3733-B8A2-40D3-A418-69CCFF0CCCEE}" srcId="{5188BB08-285D-433A-8C45-5C3CCA6CCEA6}" destId="{AC2DE9E0-C495-44F5-B58E-8698B4D51609}" srcOrd="0" destOrd="0" parTransId="{13CDAD3B-1973-46F7-B841-687CEE257A70}" sibTransId="{15F4C9B0-3D5E-41EA-AFDC-A5718D99BFC1}"/>
    <dgm:cxn modelId="{BE593F6B-471D-451D-AEA8-E26E520286BB}" type="presOf" srcId="{4B2C044A-78C4-42F3-B337-71D841B75780}" destId="{F94BDD6E-0971-431F-AB88-59478A60BC92}" srcOrd="0" destOrd="0" presId="urn:microsoft.com/office/officeart/2005/8/layout/StepDownProcess"/>
    <dgm:cxn modelId="{F859BE75-4DFB-40CA-B86A-8CECFF4AB981}" srcId="{DB63FCFF-0A5A-4011-8008-C8A958498584}" destId="{5188BB08-285D-433A-8C45-5C3CCA6CCEA6}" srcOrd="2" destOrd="0" parTransId="{85B44268-E3D6-4CC8-BDF8-F381B1861221}" sibTransId="{01E8B2A6-A3CD-4834-8F1E-CDC2C496F9AC}"/>
    <dgm:cxn modelId="{36990876-FAFD-4BCA-9FA1-C04641AC2B0F}" type="presOf" srcId="{AC2DE9E0-C495-44F5-B58E-8698B4D51609}" destId="{17F9CD03-B223-4833-BC23-3682F6FECC2A}" srcOrd="0" destOrd="0" presId="urn:microsoft.com/office/officeart/2005/8/layout/StepDownProcess"/>
    <dgm:cxn modelId="{67A7B556-29D1-4AC0-AF2C-4A25E68F3847}" srcId="{109B44EF-AD75-4B90-B53F-6D4E3DF430B1}" destId="{6338B8B8-8324-4B22-AC94-861323DFEF59}" srcOrd="0" destOrd="0" parTransId="{E3F92A70-F77C-4D0C-A8B4-1359DF7AEB92}" sibTransId="{7B1073DF-BAE4-4760-ACE0-353C836179A5}"/>
    <dgm:cxn modelId="{5B6E6258-AC4F-4E38-89B0-2FA50309E25A}" srcId="{19B2A7AE-6841-4794-BEB7-40237D9494B2}" destId="{AA1A86F4-F2D9-4825-B6B4-31F25709A1C9}" srcOrd="0" destOrd="0" parTransId="{015AA9C7-03BC-4E4D-BB73-9706364C9367}" sibTransId="{C130D4DD-90EC-47F2-A882-1ED79E7D1D5F}"/>
    <dgm:cxn modelId="{3026B97B-528F-4507-AFB5-6C564AF1EAD2}" type="presOf" srcId="{5188BB08-285D-433A-8C45-5C3CCA6CCEA6}" destId="{15BBA583-C273-4E1C-97CE-3302E43A9A34}" srcOrd="0" destOrd="0" presId="urn:microsoft.com/office/officeart/2005/8/layout/StepDownProcess"/>
    <dgm:cxn modelId="{2167188D-82AF-478E-B8E8-4D2E144CA8B6}" type="presOf" srcId="{8A7AD84A-214F-4D00-B817-DE03DC2CD037}" destId="{68621B14-B2CC-412A-9376-C3358316DA79}" srcOrd="0" destOrd="1" presId="urn:microsoft.com/office/officeart/2005/8/layout/StepDownProcess"/>
    <dgm:cxn modelId="{5317A58D-A868-4BE3-9CDA-E0FA76391681}" type="presOf" srcId="{FE4EE654-0CE7-4BD2-B117-EC6652D7F16C}" destId="{205651B6-7555-4F36-A221-9157846503EB}" srcOrd="0" destOrd="0" presId="urn:microsoft.com/office/officeart/2005/8/layout/StepDownProcess"/>
    <dgm:cxn modelId="{354F4E9C-96AA-484B-A2AE-64709C8C9732}" type="presOf" srcId="{109B44EF-AD75-4B90-B53F-6D4E3DF430B1}" destId="{61FD4B93-616E-4BC2-B388-D26676D0B346}" srcOrd="0" destOrd="0" presId="urn:microsoft.com/office/officeart/2005/8/layout/StepDownProcess"/>
    <dgm:cxn modelId="{E2306BA7-DE8C-4C54-96C7-E8658FFF8BF6}" srcId="{109B44EF-AD75-4B90-B53F-6D4E3DF430B1}" destId="{8A7AD84A-214F-4D00-B817-DE03DC2CD037}" srcOrd="1" destOrd="0" parTransId="{722C59AF-2B74-4D2A-A5B1-D1E8566EA45F}" sibTransId="{60F7BEEF-742D-448C-84B5-50C181A37999}"/>
    <dgm:cxn modelId="{A84FCDA9-53C9-4C28-8E1E-B2BD96DA5A6B}" type="presOf" srcId="{40716A13-DB5D-4FC6-90D2-DC22ED8D45A5}" destId="{6D8C1726-B7DD-4F8F-AC1B-51DE2E4C9B59}" srcOrd="0" destOrd="0" presId="urn:microsoft.com/office/officeart/2005/8/layout/StepDownProcess"/>
    <dgm:cxn modelId="{E8518CB5-85F9-4133-AE16-3E073E1BA10B}" type="presOf" srcId="{6338B8B8-8324-4B22-AC94-861323DFEF59}" destId="{68621B14-B2CC-412A-9376-C3358316DA79}" srcOrd="0" destOrd="0" presId="urn:microsoft.com/office/officeart/2005/8/layout/StepDownProcess"/>
    <dgm:cxn modelId="{1AA025BE-AFE2-470E-9080-41F641A565F7}" srcId="{4B2C044A-78C4-42F3-B337-71D841B75780}" destId="{F33EDEFD-AD59-4A44-A225-FF327C482C2D}" srcOrd="0" destOrd="0" parTransId="{290AE136-39BF-4CB6-ACAB-46F5E33B43B9}" sibTransId="{B7EA03E5-5CC3-4095-B998-7B8E01FFCD07}"/>
    <dgm:cxn modelId="{BCF656CF-1E41-4605-84FC-C0BF0AF1D152}" type="presOf" srcId="{AA1A86F4-F2D9-4825-B6B4-31F25709A1C9}" destId="{BDA6809D-40E6-41A5-9421-1ED68403397F}" srcOrd="0" destOrd="0" presId="urn:microsoft.com/office/officeart/2005/8/layout/StepDownProcess"/>
    <dgm:cxn modelId="{FE5096D2-9538-47F7-A619-AEE88C1F11D3}" srcId="{DB63FCFF-0A5A-4011-8008-C8A958498584}" destId="{40716A13-DB5D-4FC6-90D2-DC22ED8D45A5}" srcOrd="3" destOrd="0" parTransId="{38E04D4E-E845-4701-84A2-9E131C43B8B0}" sibTransId="{43E4C119-E8AA-4CA2-B9CB-B8DA1868CD58}"/>
    <dgm:cxn modelId="{38FA3CF5-9F70-4B8C-9170-51387CD775A5}" srcId="{DB63FCFF-0A5A-4011-8008-C8A958498584}" destId="{4B2C044A-78C4-42F3-B337-71D841B75780}" srcOrd="1" destOrd="0" parTransId="{F95D8827-A81B-4B60-B110-ECD1955036C9}" sibTransId="{397C9637-29A5-4FEA-B5D5-045F775EFD09}"/>
    <dgm:cxn modelId="{0112D1F6-C4F2-4148-A549-BCAC7D0E636F}" srcId="{40716A13-DB5D-4FC6-90D2-DC22ED8D45A5}" destId="{FE4EE654-0CE7-4BD2-B117-EC6652D7F16C}" srcOrd="0" destOrd="0" parTransId="{0BA396C1-AAE9-48C8-8FA6-AC8FCAB70177}" sibTransId="{38243FD5-114E-4417-8F19-445B4EA48D80}"/>
    <dgm:cxn modelId="{662A1DFB-ACE2-4FA0-848A-45AB75E9AC1A}" type="presOf" srcId="{19B2A7AE-6841-4794-BEB7-40237D9494B2}" destId="{6CEF7794-AD76-4E68-ACBA-6A3111FA30D4}" srcOrd="0" destOrd="0" presId="urn:microsoft.com/office/officeart/2005/8/layout/StepDownProcess"/>
    <dgm:cxn modelId="{DB96522D-FBF8-4934-87E0-7CEBBE1934FC}" type="presParOf" srcId="{8A058F6C-57D7-42A6-86C8-AAB5E97D4CA9}" destId="{1B3CFE96-EDC2-4B8E-A799-4BC4C461F585}" srcOrd="0" destOrd="0" presId="urn:microsoft.com/office/officeart/2005/8/layout/StepDownProcess"/>
    <dgm:cxn modelId="{2F4A535B-A9DD-496D-9DDA-F06FB83412EF}" type="presParOf" srcId="{1B3CFE96-EDC2-4B8E-A799-4BC4C461F585}" destId="{3986CE53-D980-46A3-AE5E-22E4F94F9BFE}" srcOrd="0" destOrd="0" presId="urn:microsoft.com/office/officeart/2005/8/layout/StepDownProcess"/>
    <dgm:cxn modelId="{979E4DFC-B9B5-4079-A08E-101C9223ADE1}" type="presParOf" srcId="{1B3CFE96-EDC2-4B8E-A799-4BC4C461F585}" destId="{61FD4B93-616E-4BC2-B388-D26676D0B346}" srcOrd="1" destOrd="0" presId="urn:microsoft.com/office/officeart/2005/8/layout/StepDownProcess"/>
    <dgm:cxn modelId="{80D10D56-3351-4DBC-8003-33F9B320024D}" type="presParOf" srcId="{1B3CFE96-EDC2-4B8E-A799-4BC4C461F585}" destId="{68621B14-B2CC-412A-9376-C3358316DA79}" srcOrd="2" destOrd="0" presId="urn:microsoft.com/office/officeart/2005/8/layout/StepDownProcess"/>
    <dgm:cxn modelId="{27654BFC-D536-4457-86AE-60B4941F1921}" type="presParOf" srcId="{8A058F6C-57D7-42A6-86C8-AAB5E97D4CA9}" destId="{5DC3C572-4ED3-4853-97E6-11E12DD01E4B}" srcOrd="1" destOrd="0" presId="urn:microsoft.com/office/officeart/2005/8/layout/StepDownProcess"/>
    <dgm:cxn modelId="{75912FB3-747B-4742-981B-E7567DE9E35A}" type="presParOf" srcId="{8A058F6C-57D7-42A6-86C8-AAB5E97D4CA9}" destId="{E3E18217-FC20-45BE-BB21-09B54F94929D}" srcOrd="2" destOrd="0" presId="urn:microsoft.com/office/officeart/2005/8/layout/StepDownProcess"/>
    <dgm:cxn modelId="{64F8B670-5027-4EE3-9234-CFC0D8761F7A}" type="presParOf" srcId="{E3E18217-FC20-45BE-BB21-09B54F94929D}" destId="{DF804502-9DB4-43D8-8886-6BEE33299C9E}" srcOrd="0" destOrd="0" presId="urn:microsoft.com/office/officeart/2005/8/layout/StepDownProcess"/>
    <dgm:cxn modelId="{4E130911-4992-491A-B8E4-D1434FB1FF67}" type="presParOf" srcId="{E3E18217-FC20-45BE-BB21-09B54F94929D}" destId="{F94BDD6E-0971-431F-AB88-59478A60BC92}" srcOrd="1" destOrd="0" presId="urn:microsoft.com/office/officeart/2005/8/layout/StepDownProcess"/>
    <dgm:cxn modelId="{53555694-E5BC-4480-9E5E-BD16E1BC909C}" type="presParOf" srcId="{E3E18217-FC20-45BE-BB21-09B54F94929D}" destId="{6CBC522B-1B97-4E48-93AA-DEF6E63583C6}" srcOrd="2" destOrd="0" presId="urn:microsoft.com/office/officeart/2005/8/layout/StepDownProcess"/>
    <dgm:cxn modelId="{C2CCB12E-55A6-45D5-BABC-BE67915C7088}" type="presParOf" srcId="{8A058F6C-57D7-42A6-86C8-AAB5E97D4CA9}" destId="{7262D81A-1B5B-4A0D-B8B9-AB0E6C4B9F97}" srcOrd="3" destOrd="0" presId="urn:microsoft.com/office/officeart/2005/8/layout/StepDownProcess"/>
    <dgm:cxn modelId="{0EF709A5-FE57-41E6-8C20-FE32B3475E26}" type="presParOf" srcId="{8A058F6C-57D7-42A6-86C8-AAB5E97D4CA9}" destId="{4CF9FE7C-FD97-4AEF-B016-E4BAEA1EE0D1}" srcOrd="4" destOrd="0" presId="urn:microsoft.com/office/officeart/2005/8/layout/StepDownProcess"/>
    <dgm:cxn modelId="{77174F96-A3DE-464A-BBFD-D747DF617A79}" type="presParOf" srcId="{4CF9FE7C-FD97-4AEF-B016-E4BAEA1EE0D1}" destId="{6F071884-170C-40C2-804D-29A0F82DD8B1}" srcOrd="0" destOrd="0" presId="urn:microsoft.com/office/officeart/2005/8/layout/StepDownProcess"/>
    <dgm:cxn modelId="{70C1D953-F6CC-4CAD-9955-CFC11A92F311}" type="presParOf" srcId="{4CF9FE7C-FD97-4AEF-B016-E4BAEA1EE0D1}" destId="{15BBA583-C273-4E1C-97CE-3302E43A9A34}" srcOrd="1" destOrd="0" presId="urn:microsoft.com/office/officeart/2005/8/layout/StepDownProcess"/>
    <dgm:cxn modelId="{D9307EA6-409D-478A-A981-2F96A8CF5E6E}" type="presParOf" srcId="{4CF9FE7C-FD97-4AEF-B016-E4BAEA1EE0D1}" destId="{17F9CD03-B223-4833-BC23-3682F6FECC2A}" srcOrd="2" destOrd="0" presId="urn:microsoft.com/office/officeart/2005/8/layout/StepDownProcess"/>
    <dgm:cxn modelId="{D5264195-B63C-4B46-9292-98DF421C1BCC}" type="presParOf" srcId="{8A058F6C-57D7-42A6-86C8-AAB5E97D4CA9}" destId="{9021BF8F-9B1E-4F33-99A2-D7B47C5343AB}" srcOrd="5" destOrd="0" presId="urn:microsoft.com/office/officeart/2005/8/layout/StepDownProcess"/>
    <dgm:cxn modelId="{02A41F10-46B2-4832-A944-77F2311C7902}" type="presParOf" srcId="{8A058F6C-57D7-42A6-86C8-AAB5E97D4CA9}" destId="{7E27AB61-3952-4903-96EC-714A0607C6BC}" srcOrd="6" destOrd="0" presId="urn:microsoft.com/office/officeart/2005/8/layout/StepDownProcess"/>
    <dgm:cxn modelId="{4F514E75-8C1B-4A3F-A50A-C2A5DCB11787}" type="presParOf" srcId="{7E27AB61-3952-4903-96EC-714A0607C6BC}" destId="{8777E2AB-5104-4F70-91C0-DDF480538A08}" srcOrd="0" destOrd="0" presId="urn:microsoft.com/office/officeart/2005/8/layout/StepDownProcess"/>
    <dgm:cxn modelId="{2A3EECDE-535C-4494-A947-CE471C87C26E}" type="presParOf" srcId="{7E27AB61-3952-4903-96EC-714A0607C6BC}" destId="{6D8C1726-B7DD-4F8F-AC1B-51DE2E4C9B59}" srcOrd="1" destOrd="0" presId="urn:microsoft.com/office/officeart/2005/8/layout/StepDownProcess"/>
    <dgm:cxn modelId="{6DB40A2C-6B83-4026-91BE-C8B48444A5F2}" type="presParOf" srcId="{7E27AB61-3952-4903-96EC-714A0607C6BC}" destId="{205651B6-7555-4F36-A221-9157846503EB}" srcOrd="2" destOrd="0" presId="urn:microsoft.com/office/officeart/2005/8/layout/StepDownProcess"/>
    <dgm:cxn modelId="{31F76634-DA6D-4666-BDF0-11689A8ED5A2}" type="presParOf" srcId="{8A058F6C-57D7-42A6-86C8-AAB5E97D4CA9}" destId="{13A18E6C-FE2A-44D2-8333-CE17FA228D87}" srcOrd="7" destOrd="0" presId="urn:microsoft.com/office/officeart/2005/8/layout/StepDownProcess"/>
    <dgm:cxn modelId="{A7CA8B74-CF7F-478A-8B68-D4DB727FAF29}" type="presParOf" srcId="{8A058F6C-57D7-42A6-86C8-AAB5E97D4CA9}" destId="{C3411F9E-1ADA-42FC-9031-827B3645BDDA}" srcOrd="8" destOrd="0" presId="urn:microsoft.com/office/officeart/2005/8/layout/StepDownProcess"/>
    <dgm:cxn modelId="{138BFEA2-DEBA-41DC-8B04-7D600CBB79A9}" type="presParOf" srcId="{C3411F9E-1ADA-42FC-9031-827B3645BDDA}" destId="{6CEF7794-AD76-4E68-ACBA-6A3111FA30D4}" srcOrd="0" destOrd="0" presId="urn:microsoft.com/office/officeart/2005/8/layout/StepDownProcess"/>
    <dgm:cxn modelId="{D18B1A0B-84F3-4E6B-9051-D68329509EDA}" type="presParOf" srcId="{C3411F9E-1ADA-42FC-9031-827B3645BDDA}" destId="{BDA6809D-40E6-41A5-9421-1ED6840339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63FCFF-0A5A-4011-8008-C8A95849858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09B44EF-AD75-4B90-B53F-6D4E3DF430B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842BCABC-A512-4E4D-9556-480C14175D0F}" type="parTrans" cxnId="{11680021-9DE5-4530-BF74-597B4DC3DC1A}">
      <dgm:prSet/>
      <dgm:spPr/>
      <dgm:t>
        <a:bodyPr/>
        <a:lstStyle/>
        <a:p>
          <a:endParaRPr lang="en-US"/>
        </a:p>
      </dgm:t>
    </dgm:pt>
    <dgm:pt modelId="{A6CCAE2E-D8F6-4755-8974-653A0C14BBB7}" type="sibTrans" cxnId="{11680021-9DE5-4530-BF74-597B4DC3DC1A}">
      <dgm:prSet/>
      <dgm:spPr/>
      <dgm:t>
        <a:bodyPr/>
        <a:lstStyle/>
        <a:p>
          <a:endParaRPr lang="en-US"/>
        </a:p>
      </dgm:t>
    </dgm:pt>
    <dgm:pt modelId="{6338B8B8-8324-4B22-AC94-861323DFEF59}">
      <dgm:prSet phldrT="[Text]"/>
      <dgm:spPr/>
      <dgm:t>
        <a:bodyPr/>
        <a:lstStyle/>
        <a:p>
          <a:r>
            <a:rPr lang="en-US" dirty="0"/>
            <a:t>Data-cleaning</a:t>
          </a:r>
        </a:p>
      </dgm:t>
    </dgm:pt>
    <dgm:pt modelId="{E3F92A70-F77C-4D0C-A8B4-1359DF7AEB92}" type="parTrans" cxnId="{67A7B556-29D1-4AC0-AF2C-4A25E68F3847}">
      <dgm:prSet/>
      <dgm:spPr/>
      <dgm:t>
        <a:bodyPr/>
        <a:lstStyle/>
        <a:p>
          <a:endParaRPr lang="en-US"/>
        </a:p>
      </dgm:t>
    </dgm:pt>
    <dgm:pt modelId="{7B1073DF-BAE4-4760-ACE0-353C836179A5}" type="sibTrans" cxnId="{67A7B556-29D1-4AC0-AF2C-4A25E68F3847}">
      <dgm:prSet/>
      <dgm:spPr/>
      <dgm:t>
        <a:bodyPr/>
        <a:lstStyle/>
        <a:p>
          <a:endParaRPr lang="en-US"/>
        </a:p>
      </dgm:t>
    </dgm:pt>
    <dgm:pt modelId="{4B2C044A-78C4-42F3-B337-71D841B75780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F95D8827-A81B-4B60-B110-ECD1955036C9}" type="parTrans" cxnId="{38FA3CF5-9F70-4B8C-9170-51387CD775A5}">
      <dgm:prSet/>
      <dgm:spPr/>
      <dgm:t>
        <a:bodyPr/>
        <a:lstStyle/>
        <a:p>
          <a:endParaRPr lang="en-US"/>
        </a:p>
      </dgm:t>
    </dgm:pt>
    <dgm:pt modelId="{397C9637-29A5-4FEA-B5D5-045F775EFD09}" type="sibTrans" cxnId="{38FA3CF5-9F70-4B8C-9170-51387CD775A5}">
      <dgm:prSet/>
      <dgm:spPr/>
      <dgm:t>
        <a:bodyPr/>
        <a:lstStyle/>
        <a:p>
          <a:endParaRPr lang="en-US"/>
        </a:p>
      </dgm:t>
    </dgm:pt>
    <dgm:pt modelId="{F33EDEFD-AD59-4A44-A225-FF327C482C2D}">
      <dgm:prSet phldrT="[Text]"/>
      <dgm:spPr/>
      <dgm:t>
        <a:bodyPr/>
        <a:lstStyle/>
        <a:p>
          <a:r>
            <a:rPr lang="en-US" altLang="zh-CN" dirty="0"/>
            <a:t>Bootstrap</a:t>
          </a:r>
          <a:endParaRPr lang="en-US" dirty="0"/>
        </a:p>
      </dgm:t>
    </dgm:pt>
    <dgm:pt modelId="{290AE136-39BF-4CB6-ACAB-46F5E33B43B9}" type="parTrans" cxnId="{1AA025BE-AFE2-470E-9080-41F641A565F7}">
      <dgm:prSet/>
      <dgm:spPr/>
      <dgm:t>
        <a:bodyPr/>
        <a:lstStyle/>
        <a:p>
          <a:endParaRPr lang="en-US"/>
        </a:p>
      </dgm:t>
    </dgm:pt>
    <dgm:pt modelId="{B7EA03E5-5CC3-4095-B998-7B8E01FFCD07}" type="sibTrans" cxnId="{1AA025BE-AFE2-470E-9080-41F641A565F7}">
      <dgm:prSet/>
      <dgm:spPr/>
      <dgm:t>
        <a:bodyPr/>
        <a:lstStyle/>
        <a:p>
          <a:endParaRPr lang="en-US"/>
        </a:p>
      </dgm:t>
    </dgm:pt>
    <dgm:pt modelId="{40716A13-DB5D-4FC6-90D2-DC22ED8D45A5}">
      <dgm:prSet phldrT="[Text]"/>
      <dgm:spPr/>
      <dgm:t>
        <a:bodyPr/>
        <a:lstStyle/>
        <a:p>
          <a:r>
            <a:rPr lang="en-US" altLang="zh-CN" dirty="0"/>
            <a:t>Train Mode</a:t>
          </a:r>
          <a:endParaRPr lang="en-US" dirty="0"/>
        </a:p>
      </dgm:t>
    </dgm:pt>
    <dgm:pt modelId="{38E04D4E-E845-4701-84A2-9E131C43B8B0}" type="parTrans" cxnId="{FE5096D2-9538-47F7-A619-AEE88C1F11D3}">
      <dgm:prSet/>
      <dgm:spPr/>
      <dgm:t>
        <a:bodyPr/>
        <a:lstStyle/>
        <a:p>
          <a:endParaRPr lang="en-US"/>
        </a:p>
      </dgm:t>
    </dgm:pt>
    <dgm:pt modelId="{43E4C119-E8AA-4CA2-B9CB-B8DA1868CD58}" type="sibTrans" cxnId="{FE5096D2-9538-47F7-A619-AEE88C1F11D3}">
      <dgm:prSet/>
      <dgm:spPr/>
      <dgm:t>
        <a:bodyPr/>
        <a:lstStyle/>
        <a:p>
          <a:endParaRPr lang="en-US"/>
        </a:p>
      </dgm:t>
    </dgm:pt>
    <dgm:pt modelId="{FE4EE654-0CE7-4BD2-B117-EC6652D7F16C}">
      <dgm:prSet phldrT="[Text]"/>
      <dgm:spPr/>
      <dgm:t>
        <a:bodyPr/>
        <a:lstStyle/>
        <a:p>
          <a:r>
            <a:rPr lang="en-US" altLang="zh-CN" dirty="0"/>
            <a:t>Random Forests</a:t>
          </a:r>
          <a:endParaRPr lang="en-US" dirty="0"/>
        </a:p>
      </dgm:t>
    </dgm:pt>
    <dgm:pt modelId="{0BA396C1-AAE9-48C8-8FA6-AC8FCAB70177}" type="parTrans" cxnId="{0112D1F6-C4F2-4148-A549-BCAC7D0E636F}">
      <dgm:prSet/>
      <dgm:spPr/>
      <dgm:t>
        <a:bodyPr/>
        <a:lstStyle/>
        <a:p>
          <a:endParaRPr lang="en-US"/>
        </a:p>
      </dgm:t>
    </dgm:pt>
    <dgm:pt modelId="{38243FD5-114E-4417-8F19-445B4EA48D80}" type="sibTrans" cxnId="{0112D1F6-C4F2-4148-A549-BCAC7D0E636F}">
      <dgm:prSet/>
      <dgm:spPr/>
      <dgm:t>
        <a:bodyPr/>
        <a:lstStyle/>
        <a:p>
          <a:endParaRPr lang="en-US"/>
        </a:p>
      </dgm:t>
    </dgm:pt>
    <dgm:pt modelId="{8A7AD84A-214F-4D00-B817-DE03DC2CD037}">
      <dgm:prSet phldrT="[Text]"/>
      <dgm:spPr/>
      <dgm:t>
        <a:bodyPr/>
        <a:lstStyle/>
        <a:p>
          <a:r>
            <a:rPr lang="en-US" dirty="0"/>
            <a:t>Reduce complexity</a:t>
          </a:r>
        </a:p>
      </dgm:t>
    </dgm:pt>
    <dgm:pt modelId="{722C59AF-2B74-4D2A-A5B1-D1E8566EA45F}" type="parTrans" cxnId="{E2306BA7-DE8C-4C54-96C7-E8658FFF8BF6}">
      <dgm:prSet/>
      <dgm:spPr/>
      <dgm:t>
        <a:bodyPr/>
        <a:lstStyle/>
        <a:p>
          <a:endParaRPr lang="en-US"/>
        </a:p>
      </dgm:t>
    </dgm:pt>
    <dgm:pt modelId="{60F7BEEF-742D-448C-84B5-50C181A37999}" type="sibTrans" cxnId="{E2306BA7-DE8C-4C54-96C7-E8658FFF8BF6}">
      <dgm:prSet/>
      <dgm:spPr/>
      <dgm:t>
        <a:bodyPr/>
        <a:lstStyle/>
        <a:p>
          <a:endParaRPr lang="en-US"/>
        </a:p>
      </dgm:t>
    </dgm:pt>
    <dgm:pt modelId="{5188BB08-285D-433A-8C45-5C3CCA6CCEA6}">
      <dgm:prSet phldrT="[Text]"/>
      <dgm:spPr/>
      <dgm:t>
        <a:bodyPr/>
        <a:lstStyle/>
        <a:p>
          <a:r>
            <a:rPr lang="en-US" altLang="zh-CN" dirty="0"/>
            <a:t>Regularization</a:t>
          </a:r>
          <a:endParaRPr lang="en-US" dirty="0"/>
        </a:p>
      </dgm:t>
    </dgm:pt>
    <dgm:pt modelId="{85B44268-E3D6-4CC8-BDF8-F381B1861221}" type="parTrans" cxnId="{F859BE75-4DFB-40CA-B86A-8CECFF4AB981}">
      <dgm:prSet/>
      <dgm:spPr/>
      <dgm:t>
        <a:bodyPr/>
        <a:lstStyle/>
        <a:p>
          <a:endParaRPr lang="en-US"/>
        </a:p>
      </dgm:t>
    </dgm:pt>
    <dgm:pt modelId="{01E8B2A6-A3CD-4834-8F1E-CDC2C496F9AC}" type="sibTrans" cxnId="{F859BE75-4DFB-40CA-B86A-8CECFF4AB981}">
      <dgm:prSet/>
      <dgm:spPr/>
      <dgm:t>
        <a:bodyPr/>
        <a:lstStyle/>
        <a:p>
          <a:endParaRPr lang="en-US"/>
        </a:p>
      </dgm:t>
    </dgm:pt>
    <dgm:pt modelId="{AC2DE9E0-C495-44F5-B58E-8698B4D51609}">
      <dgm:prSet phldrT="[Text]"/>
      <dgm:spPr/>
      <dgm:t>
        <a:bodyPr/>
        <a:lstStyle/>
        <a:p>
          <a:r>
            <a:rPr lang="en-US" altLang="zh-CN" dirty="0"/>
            <a:t>Random Forests</a:t>
          </a:r>
          <a:endParaRPr lang="en-US" dirty="0"/>
        </a:p>
      </dgm:t>
    </dgm:pt>
    <dgm:pt modelId="{13CDAD3B-1973-46F7-B841-687CEE257A70}" type="parTrans" cxnId="{FC7C3733-B8A2-40D3-A418-69CCFF0CCCEE}">
      <dgm:prSet/>
      <dgm:spPr/>
      <dgm:t>
        <a:bodyPr/>
        <a:lstStyle/>
        <a:p>
          <a:endParaRPr lang="en-US"/>
        </a:p>
      </dgm:t>
    </dgm:pt>
    <dgm:pt modelId="{15F4C9B0-3D5E-41EA-AFDC-A5718D99BFC1}" type="sibTrans" cxnId="{FC7C3733-B8A2-40D3-A418-69CCFF0CCCEE}">
      <dgm:prSet/>
      <dgm:spPr/>
      <dgm:t>
        <a:bodyPr/>
        <a:lstStyle/>
        <a:p>
          <a:endParaRPr lang="en-US"/>
        </a:p>
      </dgm:t>
    </dgm:pt>
    <dgm:pt modelId="{19B2A7AE-6841-4794-BEB7-40237D9494B2}">
      <dgm:prSet phldrT="[Text]"/>
      <dgm:spPr/>
      <dgm:t>
        <a:bodyPr/>
        <a:lstStyle/>
        <a:p>
          <a:r>
            <a:rPr lang="en-US" dirty="0"/>
            <a:t>Analyze Models</a:t>
          </a:r>
        </a:p>
      </dgm:t>
    </dgm:pt>
    <dgm:pt modelId="{76B881BC-519A-455D-B01B-50FEEC1A8C9F}" type="parTrans" cxnId="{DAB7050B-68AD-4E30-B0BC-FB33FA61465A}">
      <dgm:prSet/>
      <dgm:spPr/>
      <dgm:t>
        <a:bodyPr/>
        <a:lstStyle/>
        <a:p>
          <a:endParaRPr lang="en-US"/>
        </a:p>
      </dgm:t>
    </dgm:pt>
    <dgm:pt modelId="{2897D77F-D429-4E96-837B-58D9D3F3038C}" type="sibTrans" cxnId="{DAB7050B-68AD-4E30-B0BC-FB33FA61465A}">
      <dgm:prSet/>
      <dgm:spPr/>
      <dgm:t>
        <a:bodyPr/>
        <a:lstStyle/>
        <a:p>
          <a:endParaRPr lang="en-US"/>
        </a:p>
      </dgm:t>
    </dgm:pt>
    <dgm:pt modelId="{AA1A86F4-F2D9-4825-B6B4-31F25709A1C9}">
      <dgm:prSet phldrT="[Text]"/>
      <dgm:spPr/>
      <dgm:t>
        <a:bodyPr/>
        <a:lstStyle/>
        <a:p>
          <a:r>
            <a:rPr lang="en-US" altLang="zh-CN" dirty="0"/>
            <a:t>Compare with 1</a:t>
          </a:r>
          <a:endParaRPr lang="en-US" dirty="0"/>
        </a:p>
      </dgm:t>
    </dgm:pt>
    <dgm:pt modelId="{015AA9C7-03BC-4E4D-BB73-9706364C9367}" type="parTrans" cxnId="{5B6E6258-AC4F-4E38-89B0-2FA50309E25A}">
      <dgm:prSet/>
      <dgm:spPr/>
      <dgm:t>
        <a:bodyPr/>
        <a:lstStyle/>
        <a:p>
          <a:endParaRPr lang="en-US"/>
        </a:p>
      </dgm:t>
    </dgm:pt>
    <dgm:pt modelId="{C130D4DD-90EC-47F2-A882-1ED79E7D1D5F}" type="sibTrans" cxnId="{5B6E6258-AC4F-4E38-89B0-2FA50309E25A}">
      <dgm:prSet/>
      <dgm:spPr/>
      <dgm:t>
        <a:bodyPr/>
        <a:lstStyle/>
        <a:p>
          <a:endParaRPr lang="en-US"/>
        </a:p>
      </dgm:t>
    </dgm:pt>
    <dgm:pt modelId="{1678EEAA-FE38-402B-A813-253B8939E902}">
      <dgm:prSet phldrT="[Text]"/>
      <dgm:spPr/>
      <dgm:t>
        <a:bodyPr/>
        <a:lstStyle/>
        <a:p>
          <a:r>
            <a:rPr lang="en-US" altLang="zh-CN" dirty="0"/>
            <a:t>visualization</a:t>
          </a:r>
          <a:endParaRPr lang="en-US" dirty="0"/>
        </a:p>
      </dgm:t>
    </dgm:pt>
    <dgm:pt modelId="{46198111-EEC5-47B2-8D0A-1BD9C28E3353}" type="parTrans" cxnId="{2C233C32-2257-4720-BCAD-CC151302E6B2}">
      <dgm:prSet/>
      <dgm:spPr/>
      <dgm:t>
        <a:bodyPr/>
        <a:lstStyle/>
        <a:p>
          <a:endParaRPr lang="en-US"/>
        </a:p>
      </dgm:t>
    </dgm:pt>
    <dgm:pt modelId="{EF7E3A21-C4F4-4ACE-9279-CC2FF2935C0E}" type="sibTrans" cxnId="{2C233C32-2257-4720-BCAD-CC151302E6B2}">
      <dgm:prSet/>
      <dgm:spPr/>
      <dgm:t>
        <a:bodyPr/>
        <a:lstStyle/>
        <a:p>
          <a:endParaRPr lang="en-US"/>
        </a:p>
      </dgm:t>
    </dgm:pt>
    <dgm:pt modelId="{8A058F6C-57D7-42A6-86C8-AAB5E97D4CA9}" type="pres">
      <dgm:prSet presAssocID="{DB63FCFF-0A5A-4011-8008-C8A958498584}" presName="rootnode" presStyleCnt="0">
        <dgm:presLayoutVars>
          <dgm:chMax/>
          <dgm:chPref/>
          <dgm:dir/>
          <dgm:animLvl val="lvl"/>
        </dgm:presLayoutVars>
      </dgm:prSet>
      <dgm:spPr/>
    </dgm:pt>
    <dgm:pt modelId="{1B3CFE96-EDC2-4B8E-A799-4BC4C461F585}" type="pres">
      <dgm:prSet presAssocID="{109B44EF-AD75-4B90-B53F-6D4E3DF430B1}" presName="composite" presStyleCnt="0"/>
      <dgm:spPr/>
    </dgm:pt>
    <dgm:pt modelId="{3986CE53-D980-46A3-AE5E-22E4F94F9BFE}" type="pres">
      <dgm:prSet presAssocID="{109B44EF-AD75-4B90-B53F-6D4E3DF430B1}" presName="bentUpArrow1" presStyleLbl="alignImgPlace1" presStyleIdx="0" presStyleCnt="4"/>
      <dgm:spPr/>
    </dgm:pt>
    <dgm:pt modelId="{61FD4B93-616E-4BC2-B388-D26676D0B346}" type="pres">
      <dgm:prSet presAssocID="{109B44EF-AD75-4B90-B53F-6D4E3DF430B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8621B14-B2CC-412A-9376-C3358316DA79}" type="pres">
      <dgm:prSet presAssocID="{109B44EF-AD75-4B90-B53F-6D4E3DF430B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DC3C572-4ED3-4853-97E6-11E12DD01E4B}" type="pres">
      <dgm:prSet presAssocID="{A6CCAE2E-D8F6-4755-8974-653A0C14BBB7}" presName="sibTrans" presStyleCnt="0"/>
      <dgm:spPr/>
    </dgm:pt>
    <dgm:pt modelId="{E3E18217-FC20-45BE-BB21-09B54F94929D}" type="pres">
      <dgm:prSet presAssocID="{4B2C044A-78C4-42F3-B337-71D841B75780}" presName="composite" presStyleCnt="0"/>
      <dgm:spPr/>
    </dgm:pt>
    <dgm:pt modelId="{DF804502-9DB4-43D8-8886-6BEE33299C9E}" type="pres">
      <dgm:prSet presAssocID="{4B2C044A-78C4-42F3-B337-71D841B75780}" presName="bentUpArrow1" presStyleLbl="alignImgPlace1" presStyleIdx="1" presStyleCnt="4"/>
      <dgm:spPr/>
    </dgm:pt>
    <dgm:pt modelId="{F94BDD6E-0971-431F-AB88-59478A60BC92}" type="pres">
      <dgm:prSet presAssocID="{4B2C044A-78C4-42F3-B337-71D841B7578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CBC522B-1B97-4E48-93AA-DEF6E63583C6}" type="pres">
      <dgm:prSet presAssocID="{4B2C044A-78C4-42F3-B337-71D841B7578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262D81A-1B5B-4A0D-B8B9-AB0E6C4B9F97}" type="pres">
      <dgm:prSet presAssocID="{397C9637-29A5-4FEA-B5D5-045F775EFD09}" presName="sibTrans" presStyleCnt="0"/>
      <dgm:spPr/>
    </dgm:pt>
    <dgm:pt modelId="{4CF9FE7C-FD97-4AEF-B016-E4BAEA1EE0D1}" type="pres">
      <dgm:prSet presAssocID="{5188BB08-285D-433A-8C45-5C3CCA6CCEA6}" presName="composite" presStyleCnt="0"/>
      <dgm:spPr/>
    </dgm:pt>
    <dgm:pt modelId="{6F071884-170C-40C2-804D-29A0F82DD8B1}" type="pres">
      <dgm:prSet presAssocID="{5188BB08-285D-433A-8C45-5C3CCA6CCEA6}" presName="bentUpArrow1" presStyleLbl="alignImgPlace1" presStyleIdx="2" presStyleCnt="4"/>
      <dgm:spPr/>
    </dgm:pt>
    <dgm:pt modelId="{15BBA583-C273-4E1C-97CE-3302E43A9A34}" type="pres">
      <dgm:prSet presAssocID="{5188BB08-285D-433A-8C45-5C3CCA6CCEA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7F9CD03-B223-4833-BC23-3682F6FECC2A}" type="pres">
      <dgm:prSet presAssocID="{5188BB08-285D-433A-8C45-5C3CCA6CCEA6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021BF8F-9B1E-4F33-99A2-D7B47C5343AB}" type="pres">
      <dgm:prSet presAssocID="{01E8B2A6-A3CD-4834-8F1E-CDC2C496F9AC}" presName="sibTrans" presStyleCnt="0"/>
      <dgm:spPr/>
    </dgm:pt>
    <dgm:pt modelId="{7E27AB61-3952-4903-96EC-714A0607C6BC}" type="pres">
      <dgm:prSet presAssocID="{40716A13-DB5D-4FC6-90D2-DC22ED8D45A5}" presName="composite" presStyleCnt="0"/>
      <dgm:spPr/>
    </dgm:pt>
    <dgm:pt modelId="{8777E2AB-5104-4F70-91C0-DDF480538A08}" type="pres">
      <dgm:prSet presAssocID="{40716A13-DB5D-4FC6-90D2-DC22ED8D45A5}" presName="bentUpArrow1" presStyleLbl="alignImgPlace1" presStyleIdx="3" presStyleCnt="4"/>
      <dgm:spPr/>
    </dgm:pt>
    <dgm:pt modelId="{6D8C1726-B7DD-4F8F-AC1B-51DE2E4C9B59}" type="pres">
      <dgm:prSet presAssocID="{40716A13-DB5D-4FC6-90D2-DC22ED8D45A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05651B6-7555-4F36-A221-9157846503EB}" type="pres">
      <dgm:prSet presAssocID="{40716A13-DB5D-4FC6-90D2-DC22ED8D45A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3A18E6C-FE2A-44D2-8333-CE17FA228D87}" type="pres">
      <dgm:prSet presAssocID="{43E4C119-E8AA-4CA2-B9CB-B8DA1868CD58}" presName="sibTrans" presStyleCnt="0"/>
      <dgm:spPr/>
    </dgm:pt>
    <dgm:pt modelId="{C3411F9E-1ADA-42FC-9031-827B3645BDDA}" type="pres">
      <dgm:prSet presAssocID="{19B2A7AE-6841-4794-BEB7-40237D9494B2}" presName="composite" presStyleCnt="0"/>
      <dgm:spPr/>
    </dgm:pt>
    <dgm:pt modelId="{6CEF7794-AD76-4E68-ACBA-6A3111FA30D4}" type="pres">
      <dgm:prSet presAssocID="{19B2A7AE-6841-4794-BEB7-40237D9494B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DA6809D-40E6-41A5-9421-1ED68403397F}" type="pres">
      <dgm:prSet presAssocID="{19B2A7AE-6841-4794-BEB7-40237D9494B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AB7050B-68AD-4E30-B0BC-FB33FA61465A}" srcId="{DB63FCFF-0A5A-4011-8008-C8A958498584}" destId="{19B2A7AE-6841-4794-BEB7-40237D9494B2}" srcOrd="4" destOrd="0" parTransId="{76B881BC-519A-455D-B01B-50FEEC1A8C9F}" sibTransId="{2897D77F-D429-4E96-837B-58D9D3F3038C}"/>
    <dgm:cxn modelId="{2473AA0B-759C-4FFC-BD11-AE897F5671F9}" type="presOf" srcId="{F33EDEFD-AD59-4A44-A225-FF327C482C2D}" destId="{6CBC522B-1B97-4E48-93AA-DEF6E63583C6}" srcOrd="0" destOrd="0" presId="urn:microsoft.com/office/officeart/2005/8/layout/StepDownProcess"/>
    <dgm:cxn modelId="{8A2C3114-98EF-4B36-861F-0B730644DF6A}" type="presOf" srcId="{DB63FCFF-0A5A-4011-8008-C8A958498584}" destId="{8A058F6C-57D7-42A6-86C8-AAB5E97D4CA9}" srcOrd="0" destOrd="0" presId="urn:microsoft.com/office/officeart/2005/8/layout/StepDownProcess"/>
    <dgm:cxn modelId="{11680021-9DE5-4530-BF74-597B4DC3DC1A}" srcId="{DB63FCFF-0A5A-4011-8008-C8A958498584}" destId="{109B44EF-AD75-4B90-B53F-6D4E3DF430B1}" srcOrd="0" destOrd="0" parTransId="{842BCABC-A512-4E4D-9556-480C14175D0F}" sibTransId="{A6CCAE2E-D8F6-4755-8974-653A0C14BBB7}"/>
    <dgm:cxn modelId="{2C233C32-2257-4720-BCAD-CC151302E6B2}" srcId="{19B2A7AE-6841-4794-BEB7-40237D9494B2}" destId="{1678EEAA-FE38-402B-A813-253B8939E902}" srcOrd="1" destOrd="0" parTransId="{46198111-EEC5-47B2-8D0A-1BD9C28E3353}" sibTransId="{EF7E3A21-C4F4-4ACE-9279-CC2FF2935C0E}"/>
    <dgm:cxn modelId="{FC7C3733-B8A2-40D3-A418-69CCFF0CCCEE}" srcId="{5188BB08-285D-433A-8C45-5C3CCA6CCEA6}" destId="{AC2DE9E0-C495-44F5-B58E-8698B4D51609}" srcOrd="0" destOrd="0" parTransId="{13CDAD3B-1973-46F7-B841-687CEE257A70}" sibTransId="{15F4C9B0-3D5E-41EA-AFDC-A5718D99BFC1}"/>
    <dgm:cxn modelId="{BE593F6B-471D-451D-AEA8-E26E520286BB}" type="presOf" srcId="{4B2C044A-78C4-42F3-B337-71D841B75780}" destId="{F94BDD6E-0971-431F-AB88-59478A60BC92}" srcOrd="0" destOrd="0" presId="urn:microsoft.com/office/officeart/2005/8/layout/StepDownProcess"/>
    <dgm:cxn modelId="{F859BE75-4DFB-40CA-B86A-8CECFF4AB981}" srcId="{DB63FCFF-0A5A-4011-8008-C8A958498584}" destId="{5188BB08-285D-433A-8C45-5C3CCA6CCEA6}" srcOrd="2" destOrd="0" parTransId="{85B44268-E3D6-4CC8-BDF8-F381B1861221}" sibTransId="{01E8B2A6-A3CD-4834-8F1E-CDC2C496F9AC}"/>
    <dgm:cxn modelId="{36990876-FAFD-4BCA-9FA1-C04641AC2B0F}" type="presOf" srcId="{AC2DE9E0-C495-44F5-B58E-8698B4D51609}" destId="{17F9CD03-B223-4833-BC23-3682F6FECC2A}" srcOrd="0" destOrd="0" presId="urn:microsoft.com/office/officeart/2005/8/layout/StepDownProcess"/>
    <dgm:cxn modelId="{67A7B556-29D1-4AC0-AF2C-4A25E68F3847}" srcId="{109B44EF-AD75-4B90-B53F-6D4E3DF430B1}" destId="{6338B8B8-8324-4B22-AC94-861323DFEF59}" srcOrd="0" destOrd="0" parTransId="{E3F92A70-F77C-4D0C-A8B4-1359DF7AEB92}" sibTransId="{7B1073DF-BAE4-4760-ACE0-353C836179A5}"/>
    <dgm:cxn modelId="{5B6E6258-AC4F-4E38-89B0-2FA50309E25A}" srcId="{19B2A7AE-6841-4794-BEB7-40237D9494B2}" destId="{AA1A86F4-F2D9-4825-B6B4-31F25709A1C9}" srcOrd="0" destOrd="0" parTransId="{015AA9C7-03BC-4E4D-BB73-9706364C9367}" sibTransId="{C130D4DD-90EC-47F2-A882-1ED79E7D1D5F}"/>
    <dgm:cxn modelId="{3026B97B-528F-4507-AFB5-6C564AF1EAD2}" type="presOf" srcId="{5188BB08-285D-433A-8C45-5C3CCA6CCEA6}" destId="{15BBA583-C273-4E1C-97CE-3302E43A9A34}" srcOrd="0" destOrd="0" presId="urn:microsoft.com/office/officeart/2005/8/layout/StepDownProcess"/>
    <dgm:cxn modelId="{2167188D-82AF-478E-B8E8-4D2E144CA8B6}" type="presOf" srcId="{8A7AD84A-214F-4D00-B817-DE03DC2CD037}" destId="{68621B14-B2CC-412A-9376-C3358316DA79}" srcOrd="0" destOrd="1" presId="urn:microsoft.com/office/officeart/2005/8/layout/StepDownProcess"/>
    <dgm:cxn modelId="{5317A58D-A868-4BE3-9CDA-E0FA76391681}" type="presOf" srcId="{FE4EE654-0CE7-4BD2-B117-EC6652D7F16C}" destId="{205651B6-7555-4F36-A221-9157846503EB}" srcOrd="0" destOrd="0" presId="urn:microsoft.com/office/officeart/2005/8/layout/StepDownProcess"/>
    <dgm:cxn modelId="{354F4E9C-96AA-484B-A2AE-64709C8C9732}" type="presOf" srcId="{109B44EF-AD75-4B90-B53F-6D4E3DF430B1}" destId="{61FD4B93-616E-4BC2-B388-D26676D0B346}" srcOrd="0" destOrd="0" presId="urn:microsoft.com/office/officeart/2005/8/layout/StepDownProcess"/>
    <dgm:cxn modelId="{E2306BA7-DE8C-4C54-96C7-E8658FFF8BF6}" srcId="{109B44EF-AD75-4B90-B53F-6D4E3DF430B1}" destId="{8A7AD84A-214F-4D00-B817-DE03DC2CD037}" srcOrd="1" destOrd="0" parTransId="{722C59AF-2B74-4D2A-A5B1-D1E8566EA45F}" sibTransId="{60F7BEEF-742D-448C-84B5-50C181A37999}"/>
    <dgm:cxn modelId="{A84FCDA9-53C9-4C28-8E1E-B2BD96DA5A6B}" type="presOf" srcId="{40716A13-DB5D-4FC6-90D2-DC22ED8D45A5}" destId="{6D8C1726-B7DD-4F8F-AC1B-51DE2E4C9B59}" srcOrd="0" destOrd="0" presId="urn:microsoft.com/office/officeart/2005/8/layout/StepDownProcess"/>
    <dgm:cxn modelId="{E8518CB5-85F9-4133-AE16-3E073E1BA10B}" type="presOf" srcId="{6338B8B8-8324-4B22-AC94-861323DFEF59}" destId="{68621B14-B2CC-412A-9376-C3358316DA79}" srcOrd="0" destOrd="0" presId="urn:microsoft.com/office/officeart/2005/8/layout/StepDownProcess"/>
    <dgm:cxn modelId="{1AA025BE-AFE2-470E-9080-41F641A565F7}" srcId="{4B2C044A-78C4-42F3-B337-71D841B75780}" destId="{F33EDEFD-AD59-4A44-A225-FF327C482C2D}" srcOrd="0" destOrd="0" parTransId="{290AE136-39BF-4CB6-ACAB-46F5E33B43B9}" sibTransId="{B7EA03E5-5CC3-4095-B998-7B8E01FFCD07}"/>
    <dgm:cxn modelId="{BCF656CF-1E41-4605-84FC-C0BF0AF1D152}" type="presOf" srcId="{AA1A86F4-F2D9-4825-B6B4-31F25709A1C9}" destId="{BDA6809D-40E6-41A5-9421-1ED68403397F}" srcOrd="0" destOrd="0" presId="urn:microsoft.com/office/officeart/2005/8/layout/StepDownProcess"/>
    <dgm:cxn modelId="{FE5096D2-9538-47F7-A619-AEE88C1F11D3}" srcId="{DB63FCFF-0A5A-4011-8008-C8A958498584}" destId="{40716A13-DB5D-4FC6-90D2-DC22ED8D45A5}" srcOrd="3" destOrd="0" parTransId="{38E04D4E-E845-4701-84A2-9E131C43B8B0}" sibTransId="{43E4C119-E8AA-4CA2-B9CB-B8DA1868CD58}"/>
    <dgm:cxn modelId="{38FA3CF5-9F70-4B8C-9170-51387CD775A5}" srcId="{DB63FCFF-0A5A-4011-8008-C8A958498584}" destId="{4B2C044A-78C4-42F3-B337-71D841B75780}" srcOrd="1" destOrd="0" parTransId="{F95D8827-A81B-4B60-B110-ECD1955036C9}" sibTransId="{397C9637-29A5-4FEA-B5D5-045F775EFD09}"/>
    <dgm:cxn modelId="{0112D1F6-C4F2-4148-A549-BCAC7D0E636F}" srcId="{40716A13-DB5D-4FC6-90D2-DC22ED8D45A5}" destId="{FE4EE654-0CE7-4BD2-B117-EC6652D7F16C}" srcOrd="0" destOrd="0" parTransId="{0BA396C1-AAE9-48C8-8FA6-AC8FCAB70177}" sibTransId="{38243FD5-114E-4417-8F19-445B4EA48D80}"/>
    <dgm:cxn modelId="{F7FD9DFA-49BC-459D-8531-42BA139D60A8}" type="presOf" srcId="{1678EEAA-FE38-402B-A813-253B8939E902}" destId="{BDA6809D-40E6-41A5-9421-1ED68403397F}" srcOrd="0" destOrd="1" presId="urn:microsoft.com/office/officeart/2005/8/layout/StepDownProcess"/>
    <dgm:cxn modelId="{662A1DFB-ACE2-4FA0-848A-45AB75E9AC1A}" type="presOf" srcId="{19B2A7AE-6841-4794-BEB7-40237D9494B2}" destId="{6CEF7794-AD76-4E68-ACBA-6A3111FA30D4}" srcOrd="0" destOrd="0" presId="urn:microsoft.com/office/officeart/2005/8/layout/StepDownProcess"/>
    <dgm:cxn modelId="{DB96522D-FBF8-4934-87E0-7CEBBE1934FC}" type="presParOf" srcId="{8A058F6C-57D7-42A6-86C8-AAB5E97D4CA9}" destId="{1B3CFE96-EDC2-4B8E-A799-4BC4C461F585}" srcOrd="0" destOrd="0" presId="urn:microsoft.com/office/officeart/2005/8/layout/StepDownProcess"/>
    <dgm:cxn modelId="{2F4A535B-A9DD-496D-9DDA-F06FB83412EF}" type="presParOf" srcId="{1B3CFE96-EDC2-4B8E-A799-4BC4C461F585}" destId="{3986CE53-D980-46A3-AE5E-22E4F94F9BFE}" srcOrd="0" destOrd="0" presId="urn:microsoft.com/office/officeart/2005/8/layout/StepDownProcess"/>
    <dgm:cxn modelId="{979E4DFC-B9B5-4079-A08E-101C9223ADE1}" type="presParOf" srcId="{1B3CFE96-EDC2-4B8E-A799-4BC4C461F585}" destId="{61FD4B93-616E-4BC2-B388-D26676D0B346}" srcOrd="1" destOrd="0" presId="urn:microsoft.com/office/officeart/2005/8/layout/StepDownProcess"/>
    <dgm:cxn modelId="{80D10D56-3351-4DBC-8003-33F9B320024D}" type="presParOf" srcId="{1B3CFE96-EDC2-4B8E-A799-4BC4C461F585}" destId="{68621B14-B2CC-412A-9376-C3358316DA79}" srcOrd="2" destOrd="0" presId="urn:microsoft.com/office/officeart/2005/8/layout/StepDownProcess"/>
    <dgm:cxn modelId="{27654BFC-D536-4457-86AE-60B4941F1921}" type="presParOf" srcId="{8A058F6C-57D7-42A6-86C8-AAB5E97D4CA9}" destId="{5DC3C572-4ED3-4853-97E6-11E12DD01E4B}" srcOrd="1" destOrd="0" presId="urn:microsoft.com/office/officeart/2005/8/layout/StepDownProcess"/>
    <dgm:cxn modelId="{75912FB3-747B-4742-981B-E7567DE9E35A}" type="presParOf" srcId="{8A058F6C-57D7-42A6-86C8-AAB5E97D4CA9}" destId="{E3E18217-FC20-45BE-BB21-09B54F94929D}" srcOrd="2" destOrd="0" presId="urn:microsoft.com/office/officeart/2005/8/layout/StepDownProcess"/>
    <dgm:cxn modelId="{64F8B670-5027-4EE3-9234-CFC0D8761F7A}" type="presParOf" srcId="{E3E18217-FC20-45BE-BB21-09B54F94929D}" destId="{DF804502-9DB4-43D8-8886-6BEE33299C9E}" srcOrd="0" destOrd="0" presId="urn:microsoft.com/office/officeart/2005/8/layout/StepDownProcess"/>
    <dgm:cxn modelId="{4E130911-4992-491A-B8E4-D1434FB1FF67}" type="presParOf" srcId="{E3E18217-FC20-45BE-BB21-09B54F94929D}" destId="{F94BDD6E-0971-431F-AB88-59478A60BC92}" srcOrd="1" destOrd="0" presId="urn:microsoft.com/office/officeart/2005/8/layout/StepDownProcess"/>
    <dgm:cxn modelId="{53555694-E5BC-4480-9E5E-BD16E1BC909C}" type="presParOf" srcId="{E3E18217-FC20-45BE-BB21-09B54F94929D}" destId="{6CBC522B-1B97-4E48-93AA-DEF6E63583C6}" srcOrd="2" destOrd="0" presId="urn:microsoft.com/office/officeart/2005/8/layout/StepDownProcess"/>
    <dgm:cxn modelId="{C2CCB12E-55A6-45D5-BABC-BE67915C7088}" type="presParOf" srcId="{8A058F6C-57D7-42A6-86C8-AAB5E97D4CA9}" destId="{7262D81A-1B5B-4A0D-B8B9-AB0E6C4B9F97}" srcOrd="3" destOrd="0" presId="urn:microsoft.com/office/officeart/2005/8/layout/StepDownProcess"/>
    <dgm:cxn modelId="{0EF709A5-FE57-41E6-8C20-FE32B3475E26}" type="presParOf" srcId="{8A058F6C-57D7-42A6-86C8-AAB5E97D4CA9}" destId="{4CF9FE7C-FD97-4AEF-B016-E4BAEA1EE0D1}" srcOrd="4" destOrd="0" presId="urn:microsoft.com/office/officeart/2005/8/layout/StepDownProcess"/>
    <dgm:cxn modelId="{77174F96-A3DE-464A-BBFD-D747DF617A79}" type="presParOf" srcId="{4CF9FE7C-FD97-4AEF-B016-E4BAEA1EE0D1}" destId="{6F071884-170C-40C2-804D-29A0F82DD8B1}" srcOrd="0" destOrd="0" presId="urn:microsoft.com/office/officeart/2005/8/layout/StepDownProcess"/>
    <dgm:cxn modelId="{70C1D953-F6CC-4CAD-9955-CFC11A92F311}" type="presParOf" srcId="{4CF9FE7C-FD97-4AEF-B016-E4BAEA1EE0D1}" destId="{15BBA583-C273-4E1C-97CE-3302E43A9A34}" srcOrd="1" destOrd="0" presId="urn:microsoft.com/office/officeart/2005/8/layout/StepDownProcess"/>
    <dgm:cxn modelId="{D9307EA6-409D-478A-A981-2F96A8CF5E6E}" type="presParOf" srcId="{4CF9FE7C-FD97-4AEF-B016-E4BAEA1EE0D1}" destId="{17F9CD03-B223-4833-BC23-3682F6FECC2A}" srcOrd="2" destOrd="0" presId="urn:microsoft.com/office/officeart/2005/8/layout/StepDownProcess"/>
    <dgm:cxn modelId="{D5264195-B63C-4B46-9292-98DF421C1BCC}" type="presParOf" srcId="{8A058F6C-57D7-42A6-86C8-AAB5E97D4CA9}" destId="{9021BF8F-9B1E-4F33-99A2-D7B47C5343AB}" srcOrd="5" destOrd="0" presId="urn:microsoft.com/office/officeart/2005/8/layout/StepDownProcess"/>
    <dgm:cxn modelId="{02A41F10-46B2-4832-A944-77F2311C7902}" type="presParOf" srcId="{8A058F6C-57D7-42A6-86C8-AAB5E97D4CA9}" destId="{7E27AB61-3952-4903-96EC-714A0607C6BC}" srcOrd="6" destOrd="0" presId="urn:microsoft.com/office/officeart/2005/8/layout/StepDownProcess"/>
    <dgm:cxn modelId="{4F514E75-8C1B-4A3F-A50A-C2A5DCB11787}" type="presParOf" srcId="{7E27AB61-3952-4903-96EC-714A0607C6BC}" destId="{8777E2AB-5104-4F70-91C0-DDF480538A08}" srcOrd="0" destOrd="0" presId="urn:microsoft.com/office/officeart/2005/8/layout/StepDownProcess"/>
    <dgm:cxn modelId="{2A3EECDE-535C-4494-A947-CE471C87C26E}" type="presParOf" srcId="{7E27AB61-3952-4903-96EC-714A0607C6BC}" destId="{6D8C1726-B7DD-4F8F-AC1B-51DE2E4C9B59}" srcOrd="1" destOrd="0" presId="urn:microsoft.com/office/officeart/2005/8/layout/StepDownProcess"/>
    <dgm:cxn modelId="{6DB40A2C-6B83-4026-91BE-C8B48444A5F2}" type="presParOf" srcId="{7E27AB61-3952-4903-96EC-714A0607C6BC}" destId="{205651B6-7555-4F36-A221-9157846503EB}" srcOrd="2" destOrd="0" presId="urn:microsoft.com/office/officeart/2005/8/layout/StepDownProcess"/>
    <dgm:cxn modelId="{31F76634-DA6D-4666-BDF0-11689A8ED5A2}" type="presParOf" srcId="{8A058F6C-57D7-42A6-86C8-AAB5E97D4CA9}" destId="{13A18E6C-FE2A-44D2-8333-CE17FA228D87}" srcOrd="7" destOrd="0" presId="urn:microsoft.com/office/officeart/2005/8/layout/StepDownProcess"/>
    <dgm:cxn modelId="{A7CA8B74-CF7F-478A-8B68-D4DB727FAF29}" type="presParOf" srcId="{8A058F6C-57D7-42A6-86C8-AAB5E97D4CA9}" destId="{C3411F9E-1ADA-42FC-9031-827B3645BDDA}" srcOrd="8" destOrd="0" presId="urn:microsoft.com/office/officeart/2005/8/layout/StepDownProcess"/>
    <dgm:cxn modelId="{138BFEA2-DEBA-41DC-8B04-7D600CBB79A9}" type="presParOf" srcId="{C3411F9E-1ADA-42FC-9031-827B3645BDDA}" destId="{6CEF7794-AD76-4E68-ACBA-6A3111FA30D4}" srcOrd="0" destOrd="0" presId="urn:microsoft.com/office/officeart/2005/8/layout/StepDownProcess"/>
    <dgm:cxn modelId="{D18B1A0B-84F3-4E6B-9051-D68329509EDA}" type="presParOf" srcId="{C3411F9E-1ADA-42FC-9031-827B3645BDDA}" destId="{BDA6809D-40E6-41A5-9421-1ED6840339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63FCFF-0A5A-4011-8008-C8A95849858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09B44EF-AD75-4B90-B53F-6D4E3DF430B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842BCABC-A512-4E4D-9556-480C14175D0F}" type="parTrans" cxnId="{11680021-9DE5-4530-BF74-597B4DC3DC1A}">
      <dgm:prSet/>
      <dgm:spPr/>
      <dgm:t>
        <a:bodyPr/>
        <a:lstStyle/>
        <a:p>
          <a:endParaRPr lang="en-US"/>
        </a:p>
      </dgm:t>
    </dgm:pt>
    <dgm:pt modelId="{A6CCAE2E-D8F6-4755-8974-653A0C14BBB7}" type="sibTrans" cxnId="{11680021-9DE5-4530-BF74-597B4DC3DC1A}">
      <dgm:prSet/>
      <dgm:spPr/>
      <dgm:t>
        <a:bodyPr/>
        <a:lstStyle/>
        <a:p>
          <a:endParaRPr lang="en-US"/>
        </a:p>
      </dgm:t>
    </dgm:pt>
    <dgm:pt modelId="{6338B8B8-8324-4B22-AC94-861323DFEF59}">
      <dgm:prSet phldrT="[Text]"/>
      <dgm:spPr/>
      <dgm:t>
        <a:bodyPr/>
        <a:lstStyle/>
        <a:p>
          <a:r>
            <a:rPr lang="en-US" dirty="0"/>
            <a:t>Data-cleaning</a:t>
          </a:r>
        </a:p>
      </dgm:t>
    </dgm:pt>
    <dgm:pt modelId="{E3F92A70-F77C-4D0C-A8B4-1359DF7AEB92}" type="parTrans" cxnId="{67A7B556-29D1-4AC0-AF2C-4A25E68F3847}">
      <dgm:prSet/>
      <dgm:spPr/>
      <dgm:t>
        <a:bodyPr/>
        <a:lstStyle/>
        <a:p>
          <a:endParaRPr lang="en-US"/>
        </a:p>
      </dgm:t>
    </dgm:pt>
    <dgm:pt modelId="{7B1073DF-BAE4-4760-ACE0-353C836179A5}" type="sibTrans" cxnId="{67A7B556-29D1-4AC0-AF2C-4A25E68F3847}">
      <dgm:prSet/>
      <dgm:spPr/>
      <dgm:t>
        <a:bodyPr/>
        <a:lstStyle/>
        <a:p>
          <a:endParaRPr lang="en-US"/>
        </a:p>
      </dgm:t>
    </dgm:pt>
    <dgm:pt modelId="{4B2C044A-78C4-42F3-B337-71D841B75780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F95D8827-A81B-4B60-B110-ECD1955036C9}" type="parTrans" cxnId="{38FA3CF5-9F70-4B8C-9170-51387CD775A5}">
      <dgm:prSet/>
      <dgm:spPr/>
      <dgm:t>
        <a:bodyPr/>
        <a:lstStyle/>
        <a:p>
          <a:endParaRPr lang="en-US"/>
        </a:p>
      </dgm:t>
    </dgm:pt>
    <dgm:pt modelId="{397C9637-29A5-4FEA-B5D5-045F775EFD09}" type="sibTrans" cxnId="{38FA3CF5-9F70-4B8C-9170-51387CD775A5}">
      <dgm:prSet/>
      <dgm:spPr/>
      <dgm:t>
        <a:bodyPr/>
        <a:lstStyle/>
        <a:p>
          <a:endParaRPr lang="en-US"/>
        </a:p>
      </dgm:t>
    </dgm:pt>
    <dgm:pt modelId="{F33EDEFD-AD59-4A44-A225-FF327C482C2D}">
      <dgm:prSet phldrT="[Text]"/>
      <dgm:spPr/>
      <dgm:t>
        <a:bodyPr/>
        <a:lstStyle/>
        <a:p>
          <a:r>
            <a:rPr lang="en-US" altLang="zh-CN" dirty="0"/>
            <a:t>Bootstrap</a:t>
          </a:r>
          <a:endParaRPr lang="en-US" dirty="0"/>
        </a:p>
      </dgm:t>
    </dgm:pt>
    <dgm:pt modelId="{290AE136-39BF-4CB6-ACAB-46F5E33B43B9}" type="parTrans" cxnId="{1AA025BE-AFE2-470E-9080-41F641A565F7}">
      <dgm:prSet/>
      <dgm:spPr/>
      <dgm:t>
        <a:bodyPr/>
        <a:lstStyle/>
        <a:p>
          <a:endParaRPr lang="en-US"/>
        </a:p>
      </dgm:t>
    </dgm:pt>
    <dgm:pt modelId="{B7EA03E5-5CC3-4095-B998-7B8E01FFCD07}" type="sibTrans" cxnId="{1AA025BE-AFE2-470E-9080-41F641A565F7}">
      <dgm:prSet/>
      <dgm:spPr/>
      <dgm:t>
        <a:bodyPr/>
        <a:lstStyle/>
        <a:p>
          <a:endParaRPr lang="en-US"/>
        </a:p>
      </dgm:t>
    </dgm:pt>
    <dgm:pt modelId="{40716A13-DB5D-4FC6-90D2-DC22ED8D45A5}">
      <dgm:prSet phldrT="[Text]"/>
      <dgm:spPr/>
      <dgm:t>
        <a:bodyPr/>
        <a:lstStyle/>
        <a:p>
          <a:r>
            <a:rPr lang="en-US" altLang="zh-CN" dirty="0"/>
            <a:t>Train Mode</a:t>
          </a:r>
          <a:endParaRPr lang="en-US" dirty="0"/>
        </a:p>
      </dgm:t>
    </dgm:pt>
    <dgm:pt modelId="{38E04D4E-E845-4701-84A2-9E131C43B8B0}" type="parTrans" cxnId="{FE5096D2-9538-47F7-A619-AEE88C1F11D3}">
      <dgm:prSet/>
      <dgm:spPr/>
      <dgm:t>
        <a:bodyPr/>
        <a:lstStyle/>
        <a:p>
          <a:endParaRPr lang="en-US"/>
        </a:p>
      </dgm:t>
    </dgm:pt>
    <dgm:pt modelId="{43E4C119-E8AA-4CA2-B9CB-B8DA1868CD58}" type="sibTrans" cxnId="{FE5096D2-9538-47F7-A619-AEE88C1F11D3}">
      <dgm:prSet/>
      <dgm:spPr/>
      <dgm:t>
        <a:bodyPr/>
        <a:lstStyle/>
        <a:p>
          <a:endParaRPr lang="en-US"/>
        </a:p>
      </dgm:t>
    </dgm:pt>
    <dgm:pt modelId="{FE4EE654-0CE7-4BD2-B117-EC6652D7F16C}">
      <dgm:prSet phldrT="[Text]"/>
      <dgm:spPr/>
      <dgm:t>
        <a:bodyPr/>
        <a:lstStyle/>
        <a:p>
          <a:r>
            <a:rPr lang="en-US" altLang="zh-CN" dirty="0"/>
            <a:t>Random Forests</a:t>
          </a:r>
          <a:endParaRPr lang="en-US" dirty="0"/>
        </a:p>
      </dgm:t>
    </dgm:pt>
    <dgm:pt modelId="{0BA396C1-AAE9-48C8-8FA6-AC8FCAB70177}" type="parTrans" cxnId="{0112D1F6-C4F2-4148-A549-BCAC7D0E636F}">
      <dgm:prSet/>
      <dgm:spPr/>
      <dgm:t>
        <a:bodyPr/>
        <a:lstStyle/>
        <a:p>
          <a:endParaRPr lang="en-US"/>
        </a:p>
      </dgm:t>
    </dgm:pt>
    <dgm:pt modelId="{38243FD5-114E-4417-8F19-445B4EA48D80}" type="sibTrans" cxnId="{0112D1F6-C4F2-4148-A549-BCAC7D0E636F}">
      <dgm:prSet/>
      <dgm:spPr/>
      <dgm:t>
        <a:bodyPr/>
        <a:lstStyle/>
        <a:p>
          <a:endParaRPr lang="en-US"/>
        </a:p>
      </dgm:t>
    </dgm:pt>
    <dgm:pt modelId="{8A7AD84A-214F-4D00-B817-DE03DC2CD037}">
      <dgm:prSet phldrT="[Text]"/>
      <dgm:spPr/>
      <dgm:t>
        <a:bodyPr/>
        <a:lstStyle/>
        <a:p>
          <a:r>
            <a:rPr lang="en-US" dirty="0"/>
            <a:t>Reduce complexity</a:t>
          </a:r>
        </a:p>
      </dgm:t>
    </dgm:pt>
    <dgm:pt modelId="{722C59AF-2B74-4D2A-A5B1-D1E8566EA45F}" type="parTrans" cxnId="{E2306BA7-DE8C-4C54-96C7-E8658FFF8BF6}">
      <dgm:prSet/>
      <dgm:spPr/>
      <dgm:t>
        <a:bodyPr/>
        <a:lstStyle/>
        <a:p>
          <a:endParaRPr lang="en-US"/>
        </a:p>
      </dgm:t>
    </dgm:pt>
    <dgm:pt modelId="{60F7BEEF-742D-448C-84B5-50C181A37999}" type="sibTrans" cxnId="{E2306BA7-DE8C-4C54-96C7-E8658FFF8BF6}">
      <dgm:prSet/>
      <dgm:spPr/>
      <dgm:t>
        <a:bodyPr/>
        <a:lstStyle/>
        <a:p>
          <a:endParaRPr lang="en-US"/>
        </a:p>
      </dgm:t>
    </dgm:pt>
    <dgm:pt modelId="{5188BB08-285D-433A-8C45-5C3CCA6CCEA6}">
      <dgm:prSet phldrT="[Text]"/>
      <dgm:spPr/>
      <dgm:t>
        <a:bodyPr/>
        <a:lstStyle/>
        <a:p>
          <a:r>
            <a:rPr lang="en-US" altLang="zh-CN" dirty="0"/>
            <a:t>Regularization</a:t>
          </a:r>
          <a:endParaRPr lang="en-US" dirty="0"/>
        </a:p>
      </dgm:t>
    </dgm:pt>
    <dgm:pt modelId="{85B44268-E3D6-4CC8-BDF8-F381B1861221}" type="parTrans" cxnId="{F859BE75-4DFB-40CA-B86A-8CECFF4AB981}">
      <dgm:prSet/>
      <dgm:spPr/>
      <dgm:t>
        <a:bodyPr/>
        <a:lstStyle/>
        <a:p>
          <a:endParaRPr lang="en-US"/>
        </a:p>
      </dgm:t>
    </dgm:pt>
    <dgm:pt modelId="{01E8B2A6-A3CD-4834-8F1E-CDC2C496F9AC}" type="sibTrans" cxnId="{F859BE75-4DFB-40CA-B86A-8CECFF4AB981}">
      <dgm:prSet/>
      <dgm:spPr/>
      <dgm:t>
        <a:bodyPr/>
        <a:lstStyle/>
        <a:p>
          <a:endParaRPr lang="en-US"/>
        </a:p>
      </dgm:t>
    </dgm:pt>
    <dgm:pt modelId="{AC2DE9E0-C495-44F5-B58E-8698B4D51609}">
      <dgm:prSet phldrT="[Text]"/>
      <dgm:spPr/>
      <dgm:t>
        <a:bodyPr/>
        <a:lstStyle/>
        <a:p>
          <a:r>
            <a:rPr lang="en-US" altLang="zh-CN" dirty="0"/>
            <a:t>Random Forests</a:t>
          </a:r>
          <a:endParaRPr lang="en-US" dirty="0"/>
        </a:p>
      </dgm:t>
    </dgm:pt>
    <dgm:pt modelId="{13CDAD3B-1973-46F7-B841-687CEE257A70}" type="parTrans" cxnId="{FC7C3733-B8A2-40D3-A418-69CCFF0CCCEE}">
      <dgm:prSet/>
      <dgm:spPr/>
      <dgm:t>
        <a:bodyPr/>
        <a:lstStyle/>
        <a:p>
          <a:endParaRPr lang="en-US"/>
        </a:p>
      </dgm:t>
    </dgm:pt>
    <dgm:pt modelId="{15F4C9B0-3D5E-41EA-AFDC-A5718D99BFC1}" type="sibTrans" cxnId="{FC7C3733-B8A2-40D3-A418-69CCFF0CCCEE}">
      <dgm:prSet/>
      <dgm:spPr/>
      <dgm:t>
        <a:bodyPr/>
        <a:lstStyle/>
        <a:p>
          <a:endParaRPr lang="en-US"/>
        </a:p>
      </dgm:t>
    </dgm:pt>
    <dgm:pt modelId="{19B2A7AE-6841-4794-BEB7-40237D9494B2}">
      <dgm:prSet phldrT="[Text]"/>
      <dgm:spPr/>
      <dgm:t>
        <a:bodyPr/>
        <a:lstStyle/>
        <a:p>
          <a:r>
            <a:rPr lang="en-US" dirty="0"/>
            <a:t>Analyze Models</a:t>
          </a:r>
        </a:p>
      </dgm:t>
    </dgm:pt>
    <dgm:pt modelId="{76B881BC-519A-455D-B01B-50FEEC1A8C9F}" type="parTrans" cxnId="{DAB7050B-68AD-4E30-B0BC-FB33FA61465A}">
      <dgm:prSet/>
      <dgm:spPr/>
      <dgm:t>
        <a:bodyPr/>
        <a:lstStyle/>
        <a:p>
          <a:endParaRPr lang="en-US"/>
        </a:p>
      </dgm:t>
    </dgm:pt>
    <dgm:pt modelId="{2897D77F-D429-4E96-837B-58D9D3F3038C}" type="sibTrans" cxnId="{DAB7050B-68AD-4E30-B0BC-FB33FA61465A}">
      <dgm:prSet/>
      <dgm:spPr/>
      <dgm:t>
        <a:bodyPr/>
        <a:lstStyle/>
        <a:p>
          <a:endParaRPr lang="en-US"/>
        </a:p>
      </dgm:t>
    </dgm:pt>
    <dgm:pt modelId="{AA1A86F4-F2D9-4825-B6B4-31F25709A1C9}">
      <dgm:prSet phldrT="[Text]"/>
      <dgm:spPr/>
      <dgm:t>
        <a:bodyPr/>
        <a:lstStyle/>
        <a:p>
          <a:r>
            <a:rPr lang="en-US" altLang="zh-CN" dirty="0"/>
            <a:t>Compare with 1</a:t>
          </a:r>
          <a:endParaRPr lang="en-US" dirty="0"/>
        </a:p>
      </dgm:t>
    </dgm:pt>
    <dgm:pt modelId="{015AA9C7-03BC-4E4D-BB73-9706364C9367}" type="parTrans" cxnId="{5B6E6258-AC4F-4E38-89B0-2FA50309E25A}">
      <dgm:prSet/>
      <dgm:spPr/>
      <dgm:t>
        <a:bodyPr/>
        <a:lstStyle/>
        <a:p>
          <a:endParaRPr lang="en-US"/>
        </a:p>
      </dgm:t>
    </dgm:pt>
    <dgm:pt modelId="{C130D4DD-90EC-47F2-A882-1ED79E7D1D5F}" type="sibTrans" cxnId="{5B6E6258-AC4F-4E38-89B0-2FA50309E25A}">
      <dgm:prSet/>
      <dgm:spPr/>
      <dgm:t>
        <a:bodyPr/>
        <a:lstStyle/>
        <a:p>
          <a:endParaRPr lang="en-US"/>
        </a:p>
      </dgm:t>
    </dgm:pt>
    <dgm:pt modelId="{1678EEAA-FE38-402B-A813-253B8939E902}">
      <dgm:prSet phldrT="[Text]"/>
      <dgm:spPr/>
      <dgm:t>
        <a:bodyPr/>
        <a:lstStyle/>
        <a:p>
          <a:r>
            <a:rPr lang="en-US" altLang="zh-CN" dirty="0"/>
            <a:t>visualization</a:t>
          </a:r>
          <a:endParaRPr lang="en-US" dirty="0"/>
        </a:p>
      </dgm:t>
    </dgm:pt>
    <dgm:pt modelId="{46198111-EEC5-47B2-8D0A-1BD9C28E3353}" type="parTrans" cxnId="{2C233C32-2257-4720-BCAD-CC151302E6B2}">
      <dgm:prSet/>
      <dgm:spPr/>
      <dgm:t>
        <a:bodyPr/>
        <a:lstStyle/>
        <a:p>
          <a:endParaRPr lang="en-US"/>
        </a:p>
      </dgm:t>
    </dgm:pt>
    <dgm:pt modelId="{EF7E3A21-C4F4-4ACE-9279-CC2FF2935C0E}" type="sibTrans" cxnId="{2C233C32-2257-4720-BCAD-CC151302E6B2}">
      <dgm:prSet/>
      <dgm:spPr/>
      <dgm:t>
        <a:bodyPr/>
        <a:lstStyle/>
        <a:p>
          <a:endParaRPr lang="en-US"/>
        </a:p>
      </dgm:t>
    </dgm:pt>
    <dgm:pt modelId="{8A058F6C-57D7-42A6-86C8-AAB5E97D4CA9}" type="pres">
      <dgm:prSet presAssocID="{DB63FCFF-0A5A-4011-8008-C8A958498584}" presName="rootnode" presStyleCnt="0">
        <dgm:presLayoutVars>
          <dgm:chMax/>
          <dgm:chPref/>
          <dgm:dir/>
          <dgm:animLvl val="lvl"/>
        </dgm:presLayoutVars>
      </dgm:prSet>
      <dgm:spPr/>
    </dgm:pt>
    <dgm:pt modelId="{1B3CFE96-EDC2-4B8E-A799-4BC4C461F585}" type="pres">
      <dgm:prSet presAssocID="{109B44EF-AD75-4B90-B53F-6D4E3DF430B1}" presName="composite" presStyleCnt="0"/>
      <dgm:spPr/>
    </dgm:pt>
    <dgm:pt modelId="{3986CE53-D980-46A3-AE5E-22E4F94F9BFE}" type="pres">
      <dgm:prSet presAssocID="{109B44EF-AD75-4B90-B53F-6D4E3DF430B1}" presName="bentUpArrow1" presStyleLbl="alignImgPlace1" presStyleIdx="0" presStyleCnt="4"/>
      <dgm:spPr/>
    </dgm:pt>
    <dgm:pt modelId="{61FD4B93-616E-4BC2-B388-D26676D0B346}" type="pres">
      <dgm:prSet presAssocID="{109B44EF-AD75-4B90-B53F-6D4E3DF430B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8621B14-B2CC-412A-9376-C3358316DA79}" type="pres">
      <dgm:prSet presAssocID="{109B44EF-AD75-4B90-B53F-6D4E3DF430B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DC3C572-4ED3-4853-97E6-11E12DD01E4B}" type="pres">
      <dgm:prSet presAssocID="{A6CCAE2E-D8F6-4755-8974-653A0C14BBB7}" presName="sibTrans" presStyleCnt="0"/>
      <dgm:spPr/>
    </dgm:pt>
    <dgm:pt modelId="{E3E18217-FC20-45BE-BB21-09B54F94929D}" type="pres">
      <dgm:prSet presAssocID="{4B2C044A-78C4-42F3-B337-71D841B75780}" presName="composite" presStyleCnt="0"/>
      <dgm:spPr/>
    </dgm:pt>
    <dgm:pt modelId="{DF804502-9DB4-43D8-8886-6BEE33299C9E}" type="pres">
      <dgm:prSet presAssocID="{4B2C044A-78C4-42F3-B337-71D841B75780}" presName="bentUpArrow1" presStyleLbl="alignImgPlace1" presStyleIdx="1" presStyleCnt="4"/>
      <dgm:spPr/>
    </dgm:pt>
    <dgm:pt modelId="{F94BDD6E-0971-431F-AB88-59478A60BC92}" type="pres">
      <dgm:prSet presAssocID="{4B2C044A-78C4-42F3-B337-71D841B7578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CBC522B-1B97-4E48-93AA-DEF6E63583C6}" type="pres">
      <dgm:prSet presAssocID="{4B2C044A-78C4-42F3-B337-71D841B7578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262D81A-1B5B-4A0D-B8B9-AB0E6C4B9F97}" type="pres">
      <dgm:prSet presAssocID="{397C9637-29A5-4FEA-B5D5-045F775EFD09}" presName="sibTrans" presStyleCnt="0"/>
      <dgm:spPr/>
    </dgm:pt>
    <dgm:pt modelId="{4CF9FE7C-FD97-4AEF-B016-E4BAEA1EE0D1}" type="pres">
      <dgm:prSet presAssocID="{5188BB08-285D-433A-8C45-5C3CCA6CCEA6}" presName="composite" presStyleCnt="0"/>
      <dgm:spPr/>
    </dgm:pt>
    <dgm:pt modelId="{6F071884-170C-40C2-804D-29A0F82DD8B1}" type="pres">
      <dgm:prSet presAssocID="{5188BB08-285D-433A-8C45-5C3CCA6CCEA6}" presName="bentUpArrow1" presStyleLbl="alignImgPlace1" presStyleIdx="2" presStyleCnt="4"/>
      <dgm:spPr/>
    </dgm:pt>
    <dgm:pt modelId="{15BBA583-C273-4E1C-97CE-3302E43A9A34}" type="pres">
      <dgm:prSet presAssocID="{5188BB08-285D-433A-8C45-5C3CCA6CCEA6}" presName="ParentText" presStyleLbl="node1" presStyleIdx="2" presStyleCnt="5" custLinFactNeighborX="-5130" custLinFactNeighborY="13579">
        <dgm:presLayoutVars>
          <dgm:chMax val="1"/>
          <dgm:chPref val="1"/>
          <dgm:bulletEnabled val="1"/>
        </dgm:presLayoutVars>
      </dgm:prSet>
      <dgm:spPr/>
    </dgm:pt>
    <dgm:pt modelId="{17F9CD03-B223-4833-BC23-3682F6FECC2A}" type="pres">
      <dgm:prSet presAssocID="{5188BB08-285D-433A-8C45-5C3CCA6CCEA6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021BF8F-9B1E-4F33-99A2-D7B47C5343AB}" type="pres">
      <dgm:prSet presAssocID="{01E8B2A6-A3CD-4834-8F1E-CDC2C496F9AC}" presName="sibTrans" presStyleCnt="0"/>
      <dgm:spPr/>
    </dgm:pt>
    <dgm:pt modelId="{7E27AB61-3952-4903-96EC-714A0607C6BC}" type="pres">
      <dgm:prSet presAssocID="{40716A13-DB5D-4FC6-90D2-DC22ED8D45A5}" presName="composite" presStyleCnt="0"/>
      <dgm:spPr/>
    </dgm:pt>
    <dgm:pt modelId="{8777E2AB-5104-4F70-91C0-DDF480538A08}" type="pres">
      <dgm:prSet presAssocID="{40716A13-DB5D-4FC6-90D2-DC22ED8D45A5}" presName="bentUpArrow1" presStyleLbl="alignImgPlace1" presStyleIdx="3" presStyleCnt="4"/>
      <dgm:spPr/>
    </dgm:pt>
    <dgm:pt modelId="{6D8C1726-B7DD-4F8F-AC1B-51DE2E4C9B59}" type="pres">
      <dgm:prSet presAssocID="{40716A13-DB5D-4FC6-90D2-DC22ED8D45A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05651B6-7555-4F36-A221-9157846503EB}" type="pres">
      <dgm:prSet presAssocID="{40716A13-DB5D-4FC6-90D2-DC22ED8D45A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3A18E6C-FE2A-44D2-8333-CE17FA228D87}" type="pres">
      <dgm:prSet presAssocID="{43E4C119-E8AA-4CA2-B9CB-B8DA1868CD58}" presName="sibTrans" presStyleCnt="0"/>
      <dgm:spPr/>
    </dgm:pt>
    <dgm:pt modelId="{C3411F9E-1ADA-42FC-9031-827B3645BDDA}" type="pres">
      <dgm:prSet presAssocID="{19B2A7AE-6841-4794-BEB7-40237D9494B2}" presName="composite" presStyleCnt="0"/>
      <dgm:spPr/>
    </dgm:pt>
    <dgm:pt modelId="{6CEF7794-AD76-4E68-ACBA-6A3111FA30D4}" type="pres">
      <dgm:prSet presAssocID="{19B2A7AE-6841-4794-BEB7-40237D9494B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DA6809D-40E6-41A5-9421-1ED68403397F}" type="pres">
      <dgm:prSet presAssocID="{19B2A7AE-6841-4794-BEB7-40237D9494B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AB7050B-68AD-4E30-B0BC-FB33FA61465A}" srcId="{DB63FCFF-0A5A-4011-8008-C8A958498584}" destId="{19B2A7AE-6841-4794-BEB7-40237D9494B2}" srcOrd="4" destOrd="0" parTransId="{76B881BC-519A-455D-B01B-50FEEC1A8C9F}" sibTransId="{2897D77F-D429-4E96-837B-58D9D3F3038C}"/>
    <dgm:cxn modelId="{2473AA0B-759C-4FFC-BD11-AE897F5671F9}" type="presOf" srcId="{F33EDEFD-AD59-4A44-A225-FF327C482C2D}" destId="{6CBC522B-1B97-4E48-93AA-DEF6E63583C6}" srcOrd="0" destOrd="0" presId="urn:microsoft.com/office/officeart/2005/8/layout/StepDownProcess"/>
    <dgm:cxn modelId="{8A2C3114-98EF-4B36-861F-0B730644DF6A}" type="presOf" srcId="{DB63FCFF-0A5A-4011-8008-C8A958498584}" destId="{8A058F6C-57D7-42A6-86C8-AAB5E97D4CA9}" srcOrd="0" destOrd="0" presId="urn:microsoft.com/office/officeart/2005/8/layout/StepDownProcess"/>
    <dgm:cxn modelId="{11680021-9DE5-4530-BF74-597B4DC3DC1A}" srcId="{DB63FCFF-0A5A-4011-8008-C8A958498584}" destId="{109B44EF-AD75-4B90-B53F-6D4E3DF430B1}" srcOrd="0" destOrd="0" parTransId="{842BCABC-A512-4E4D-9556-480C14175D0F}" sibTransId="{A6CCAE2E-D8F6-4755-8974-653A0C14BBB7}"/>
    <dgm:cxn modelId="{2C233C32-2257-4720-BCAD-CC151302E6B2}" srcId="{19B2A7AE-6841-4794-BEB7-40237D9494B2}" destId="{1678EEAA-FE38-402B-A813-253B8939E902}" srcOrd="1" destOrd="0" parTransId="{46198111-EEC5-47B2-8D0A-1BD9C28E3353}" sibTransId="{EF7E3A21-C4F4-4ACE-9279-CC2FF2935C0E}"/>
    <dgm:cxn modelId="{FC7C3733-B8A2-40D3-A418-69CCFF0CCCEE}" srcId="{5188BB08-285D-433A-8C45-5C3CCA6CCEA6}" destId="{AC2DE9E0-C495-44F5-B58E-8698B4D51609}" srcOrd="0" destOrd="0" parTransId="{13CDAD3B-1973-46F7-B841-687CEE257A70}" sibTransId="{15F4C9B0-3D5E-41EA-AFDC-A5718D99BFC1}"/>
    <dgm:cxn modelId="{BE593F6B-471D-451D-AEA8-E26E520286BB}" type="presOf" srcId="{4B2C044A-78C4-42F3-B337-71D841B75780}" destId="{F94BDD6E-0971-431F-AB88-59478A60BC92}" srcOrd="0" destOrd="0" presId="urn:microsoft.com/office/officeart/2005/8/layout/StepDownProcess"/>
    <dgm:cxn modelId="{F859BE75-4DFB-40CA-B86A-8CECFF4AB981}" srcId="{DB63FCFF-0A5A-4011-8008-C8A958498584}" destId="{5188BB08-285D-433A-8C45-5C3CCA6CCEA6}" srcOrd="2" destOrd="0" parTransId="{85B44268-E3D6-4CC8-BDF8-F381B1861221}" sibTransId="{01E8B2A6-A3CD-4834-8F1E-CDC2C496F9AC}"/>
    <dgm:cxn modelId="{36990876-FAFD-4BCA-9FA1-C04641AC2B0F}" type="presOf" srcId="{AC2DE9E0-C495-44F5-B58E-8698B4D51609}" destId="{17F9CD03-B223-4833-BC23-3682F6FECC2A}" srcOrd="0" destOrd="0" presId="urn:microsoft.com/office/officeart/2005/8/layout/StepDownProcess"/>
    <dgm:cxn modelId="{67A7B556-29D1-4AC0-AF2C-4A25E68F3847}" srcId="{109B44EF-AD75-4B90-B53F-6D4E3DF430B1}" destId="{6338B8B8-8324-4B22-AC94-861323DFEF59}" srcOrd="0" destOrd="0" parTransId="{E3F92A70-F77C-4D0C-A8B4-1359DF7AEB92}" sibTransId="{7B1073DF-BAE4-4760-ACE0-353C836179A5}"/>
    <dgm:cxn modelId="{5B6E6258-AC4F-4E38-89B0-2FA50309E25A}" srcId="{19B2A7AE-6841-4794-BEB7-40237D9494B2}" destId="{AA1A86F4-F2D9-4825-B6B4-31F25709A1C9}" srcOrd="0" destOrd="0" parTransId="{015AA9C7-03BC-4E4D-BB73-9706364C9367}" sibTransId="{C130D4DD-90EC-47F2-A882-1ED79E7D1D5F}"/>
    <dgm:cxn modelId="{3026B97B-528F-4507-AFB5-6C564AF1EAD2}" type="presOf" srcId="{5188BB08-285D-433A-8C45-5C3CCA6CCEA6}" destId="{15BBA583-C273-4E1C-97CE-3302E43A9A34}" srcOrd="0" destOrd="0" presId="urn:microsoft.com/office/officeart/2005/8/layout/StepDownProcess"/>
    <dgm:cxn modelId="{2167188D-82AF-478E-B8E8-4D2E144CA8B6}" type="presOf" srcId="{8A7AD84A-214F-4D00-B817-DE03DC2CD037}" destId="{68621B14-B2CC-412A-9376-C3358316DA79}" srcOrd="0" destOrd="1" presId="urn:microsoft.com/office/officeart/2005/8/layout/StepDownProcess"/>
    <dgm:cxn modelId="{5317A58D-A868-4BE3-9CDA-E0FA76391681}" type="presOf" srcId="{FE4EE654-0CE7-4BD2-B117-EC6652D7F16C}" destId="{205651B6-7555-4F36-A221-9157846503EB}" srcOrd="0" destOrd="0" presId="urn:microsoft.com/office/officeart/2005/8/layout/StepDownProcess"/>
    <dgm:cxn modelId="{354F4E9C-96AA-484B-A2AE-64709C8C9732}" type="presOf" srcId="{109B44EF-AD75-4B90-B53F-6D4E3DF430B1}" destId="{61FD4B93-616E-4BC2-B388-D26676D0B346}" srcOrd="0" destOrd="0" presId="urn:microsoft.com/office/officeart/2005/8/layout/StepDownProcess"/>
    <dgm:cxn modelId="{E2306BA7-DE8C-4C54-96C7-E8658FFF8BF6}" srcId="{109B44EF-AD75-4B90-B53F-6D4E3DF430B1}" destId="{8A7AD84A-214F-4D00-B817-DE03DC2CD037}" srcOrd="1" destOrd="0" parTransId="{722C59AF-2B74-4D2A-A5B1-D1E8566EA45F}" sibTransId="{60F7BEEF-742D-448C-84B5-50C181A37999}"/>
    <dgm:cxn modelId="{A84FCDA9-53C9-4C28-8E1E-B2BD96DA5A6B}" type="presOf" srcId="{40716A13-DB5D-4FC6-90D2-DC22ED8D45A5}" destId="{6D8C1726-B7DD-4F8F-AC1B-51DE2E4C9B59}" srcOrd="0" destOrd="0" presId="urn:microsoft.com/office/officeart/2005/8/layout/StepDownProcess"/>
    <dgm:cxn modelId="{E8518CB5-85F9-4133-AE16-3E073E1BA10B}" type="presOf" srcId="{6338B8B8-8324-4B22-AC94-861323DFEF59}" destId="{68621B14-B2CC-412A-9376-C3358316DA79}" srcOrd="0" destOrd="0" presId="urn:microsoft.com/office/officeart/2005/8/layout/StepDownProcess"/>
    <dgm:cxn modelId="{1AA025BE-AFE2-470E-9080-41F641A565F7}" srcId="{4B2C044A-78C4-42F3-B337-71D841B75780}" destId="{F33EDEFD-AD59-4A44-A225-FF327C482C2D}" srcOrd="0" destOrd="0" parTransId="{290AE136-39BF-4CB6-ACAB-46F5E33B43B9}" sibTransId="{B7EA03E5-5CC3-4095-B998-7B8E01FFCD07}"/>
    <dgm:cxn modelId="{BCF656CF-1E41-4605-84FC-C0BF0AF1D152}" type="presOf" srcId="{AA1A86F4-F2D9-4825-B6B4-31F25709A1C9}" destId="{BDA6809D-40E6-41A5-9421-1ED68403397F}" srcOrd="0" destOrd="0" presId="urn:microsoft.com/office/officeart/2005/8/layout/StepDownProcess"/>
    <dgm:cxn modelId="{FE5096D2-9538-47F7-A619-AEE88C1F11D3}" srcId="{DB63FCFF-0A5A-4011-8008-C8A958498584}" destId="{40716A13-DB5D-4FC6-90D2-DC22ED8D45A5}" srcOrd="3" destOrd="0" parTransId="{38E04D4E-E845-4701-84A2-9E131C43B8B0}" sibTransId="{43E4C119-E8AA-4CA2-B9CB-B8DA1868CD58}"/>
    <dgm:cxn modelId="{38FA3CF5-9F70-4B8C-9170-51387CD775A5}" srcId="{DB63FCFF-0A5A-4011-8008-C8A958498584}" destId="{4B2C044A-78C4-42F3-B337-71D841B75780}" srcOrd="1" destOrd="0" parTransId="{F95D8827-A81B-4B60-B110-ECD1955036C9}" sibTransId="{397C9637-29A5-4FEA-B5D5-045F775EFD09}"/>
    <dgm:cxn modelId="{0112D1F6-C4F2-4148-A549-BCAC7D0E636F}" srcId="{40716A13-DB5D-4FC6-90D2-DC22ED8D45A5}" destId="{FE4EE654-0CE7-4BD2-B117-EC6652D7F16C}" srcOrd="0" destOrd="0" parTransId="{0BA396C1-AAE9-48C8-8FA6-AC8FCAB70177}" sibTransId="{38243FD5-114E-4417-8F19-445B4EA48D80}"/>
    <dgm:cxn modelId="{F7FD9DFA-49BC-459D-8531-42BA139D60A8}" type="presOf" srcId="{1678EEAA-FE38-402B-A813-253B8939E902}" destId="{BDA6809D-40E6-41A5-9421-1ED68403397F}" srcOrd="0" destOrd="1" presId="urn:microsoft.com/office/officeart/2005/8/layout/StepDownProcess"/>
    <dgm:cxn modelId="{662A1DFB-ACE2-4FA0-848A-45AB75E9AC1A}" type="presOf" srcId="{19B2A7AE-6841-4794-BEB7-40237D9494B2}" destId="{6CEF7794-AD76-4E68-ACBA-6A3111FA30D4}" srcOrd="0" destOrd="0" presId="urn:microsoft.com/office/officeart/2005/8/layout/StepDownProcess"/>
    <dgm:cxn modelId="{DB96522D-FBF8-4934-87E0-7CEBBE1934FC}" type="presParOf" srcId="{8A058F6C-57D7-42A6-86C8-AAB5E97D4CA9}" destId="{1B3CFE96-EDC2-4B8E-A799-4BC4C461F585}" srcOrd="0" destOrd="0" presId="urn:microsoft.com/office/officeart/2005/8/layout/StepDownProcess"/>
    <dgm:cxn modelId="{2F4A535B-A9DD-496D-9DDA-F06FB83412EF}" type="presParOf" srcId="{1B3CFE96-EDC2-4B8E-A799-4BC4C461F585}" destId="{3986CE53-D980-46A3-AE5E-22E4F94F9BFE}" srcOrd="0" destOrd="0" presId="urn:microsoft.com/office/officeart/2005/8/layout/StepDownProcess"/>
    <dgm:cxn modelId="{979E4DFC-B9B5-4079-A08E-101C9223ADE1}" type="presParOf" srcId="{1B3CFE96-EDC2-4B8E-A799-4BC4C461F585}" destId="{61FD4B93-616E-4BC2-B388-D26676D0B346}" srcOrd="1" destOrd="0" presId="urn:microsoft.com/office/officeart/2005/8/layout/StepDownProcess"/>
    <dgm:cxn modelId="{80D10D56-3351-4DBC-8003-33F9B320024D}" type="presParOf" srcId="{1B3CFE96-EDC2-4B8E-A799-4BC4C461F585}" destId="{68621B14-B2CC-412A-9376-C3358316DA79}" srcOrd="2" destOrd="0" presId="urn:microsoft.com/office/officeart/2005/8/layout/StepDownProcess"/>
    <dgm:cxn modelId="{27654BFC-D536-4457-86AE-60B4941F1921}" type="presParOf" srcId="{8A058F6C-57D7-42A6-86C8-AAB5E97D4CA9}" destId="{5DC3C572-4ED3-4853-97E6-11E12DD01E4B}" srcOrd="1" destOrd="0" presId="urn:microsoft.com/office/officeart/2005/8/layout/StepDownProcess"/>
    <dgm:cxn modelId="{75912FB3-747B-4742-981B-E7567DE9E35A}" type="presParOf" srcId="{8A058F6C-57D7-42A6-86C8-AAB5E97D4CA9}" destId="{E3E18217-FC20-45BE-BB21-09B54F94929D}" srcOrd="2" destOrd="0" presId="urn:microsoft.com/office/officeart/2005/8/layout/StepDownProcess"/>
    <dgm:cxn modelId="{64F8B670-5027-4EE3-9234-CFC0D8761F7A}" type="presParOf" srcId="{E3E18217-FC20-45BE-BB21-09B54F94929D}" destId="{DF804502-9DB4-43D8-8886-6BEE33299C9E}" srcOrd="0" destOrd="0" presId="urn:microsoft.com/office/officeart/2005/8/layout/StepDownProcess"/>
    <dgm:cxn modelId="{4E130911-4992-491A-B8E4-D1434FB1FF67}" type="presParOf" srcId="{E3E18217-FC20-45BE-BB21-09B54F94929D}" destId="{F94BDD6E-0971-431F-AB88-59478A60BC92}" srcOrd="1" destOrd="0" presId="urn:microsoft.com/office/officeart/2005/8/layout/StepDownProcess"/>
    <dgm:cxn modelId="{53555694-E5BC-4480-9E5E-BD16E1BC909C}" type="presParOf" srcId="{E3E18217-FC20-45BE-BB21-09B54F94929D}" destId="{6CBC522B-1B97-4E48-93AA-DEF6E63583C6}" srcOrd="2" destOrd="0" presId="urn:microsoft.com/office/officeart/2005/8/layout/StepDownProcess"/>
    <dgm:cxn modelId="{C2CCB12E-55A6-45D5-BABC-BE67915C7088}" type="presParOf" srcId="{8A058F6C-57D7-42A6-86C8-AAB5E97D4CA9}" destId="{7262D81A-1B5B-4A0D-B8B9-AB0E6C4B9F97}" srcOrd="3" destOrd="0" presId="urn:microsoft.com/office/officeart/2005/8/layout/StepDownProcess"/>
    <dgm:cxn modelId="{0EF709A5-FE57-41E6-8C20-FE32B3475E26}" type="presParOf" srcId="{8A058F6C-57D7-42A6-86C8-AAB5E97D4CA9}" destId="{4CF9FE7C-FD97-4AEF-B016-E4BAEA1EE0D1}" srcOrd="4" destOrd="0" presId="urn:microsoft.com/office/officeart/2005/8/layout/StepDownProcess"/>
    <dgm:cxn modelId="{77174F96-A3DE-464A-BBFD-D747DF617A79}" type="presParOf" srcId="{4CF9FE7C-FD97-4AEF-B016-E4BAEA1EE0D1}" destId="{6F071884-170C-40C2-804D-29A0F82DD8B1}" srcOrd="0" destOrd="0" presId="urn:microsoft.com/office/officeart/2005/8/layout/StepDownProcess"/>
    <dgm:cxn modelId="{70C1D953-F6CC-4CAD-9955-CFC11A92F311}" type="presParOf" srcId="{4CF9FE7C-FD97-4AEF-B016-E4BAEA1EE0D1}" destId="{15BBA583-C273-4E1C-97CE-3302E43A9A34}" srcOrd="1" destOrd="0" presId="urn:microsoft.com/office/officeart/2005/8/layout/StepDownProcess"/>
    <dgm:cxn modelId="{D9307EA6-409D-478A-A981-2F96A8CF5E6E}" type="presParOf" srcId="{4CF9FE7C-FD97-4AEF-B016-E4BAEA1EE0D1}" destId="{17F9CD03-B223-4833-BC23-3682F6FECC2A}" srcOrd="2" destOrd="0" presId="urn:microsoft.com/office/officeart/2005/8/layout/StepDownProcess"/>
    <dgm:cxn modelId="{D5264195-B63C-4B46-9292-98DF421C1BCC}" type="presParOf" srcId="{8A058F6C-57D7-42A6-86C8-AAB5E97D4CA9}" destId="{9021BF8F-9B1E-4F33-99A2-D7B47C5343AB}" srcOrd="5" destOrd="0" presId="urn:microsoft.com/office/officeart/2005/8/layout/StepDownProcess"/>
    <dgm:cxn modelId="{02A41F10-46B2-4832-A944-77F2311C7902}" type="presParOf" srcId="{8A058F6C-57D7-42A6-86C8-AAB5E97D4CA9}" destId="{7E27AB61-3952-4903-96EC-714A0607C6BC}" srcOrd="6" destOrd="0" presId="urn:microsoft.com/office/officeart/2005/8/layout/StepDownProcess"/>
    <dgm:cxn modelId="{4F514E75-8C1B-4A3F-A50A-C2A5DCB11787}" type="presParOf" srcId="{7E27AB61-3952-4903-96EC-714A0607C6BC}" destId="{8777E2AB-5104-4F70-91C0-DDF480538A08}" srcOrd="0" destOrd="0" presId="urn:microsoft.com/office/officeart/2005/8/layout/StepDownProcess"/>
    <dgm:cxn modelId="{2A3EECDE-535C-4494-A947-CE471C87C26E}" type="presParOf" srcId="{7E27AB61-3952-4903-96EC-714A0607C6BC}" destId="{6D8C1726-B7DD-4F8F-AC1B-51DE2E4C9B59}" srcOrd="1" destOrd="0" presId="urn:microsoft.com/office/officeart/2005/8/layout/StepDownProcess"/>
    <dgm:cxn modelId="{6DB40A2C-6B83-4026-91BE-C8B48444A5F2}" type="presParOf" srcId="{7E27AB61-3952-4903-96EC-714A0607C6BC}" destId="{205651B6-7555-4F36-A221-9157846503EB}" srcOrd="2" destOrd="0" presId="urn:microsoft.com/office/officeart/2005/8/layout/StepDownProcess"/>
    <dgm:cxn modelId="{31F76634-DA6D-4666-BDF0-11689A8ED5A2}" type="presParOf" srcId="{8A058F6C-57D7-42A6-86C8-AAB5E97D4CA9}" destId="{13A18E6C-FE2A-44D2-8333-CE17FA228D87}" srcOrd="7" destOrd="0" presId="urn:microsoft.com/office/officeart/2005/8/layout/StepDownProcess"/>
    <dgm:cxn modelId="{A7CA8B74-CF7F-478A-8B68-D4DB727FAF29}" type="presParOf" srcId="{8A058F6C-57D7-42A6-86C8-AAB5E97D4CA9}" destId="{C3411F9E-1ADA-42FC-9031-827B3645BDDA}" srcOrd="8" destOrd="0" presId="urn:microsoft.com/office/officeart/2005/8/layout/StepDownProcess"/>
    <dgm:cxn modelId="{138BFEA2-DEBA-41DC-8B04-7D600CBB79A9}" type="presParOf" srcId="{C3411F9E-1ADA-42FC-9031-827B3645BDDA}" destId="{6CEF7794-AD76-4E68-ACBA-6A3111FA30D4}" srcOrd="0" destOrd="0" presId="urn:microsoft.com/office/officeart/2005/8/layout/StepDownProcess"/>
    <dgm:cxn modelId="{D18B1A0B-84F3-4E6B-9051-D68329509EDA}" type="presParOf" srcId="{C3411F9E-1ADA-42FC-9031-827B3645BDDA}" destId="{BDA6809D-40E6-41A5-9421-1ED6840339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63FCFF-0A5A-4011-8008-C8A95849858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9B44EF-AD75-4B90-B53F-6D4E3DF430B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842BCABC-A512-4E4D-9556-480C14175D0F}" type="parTrans" cxnId="{11680021-9DE5-4530-BF74-597B4DC3DC1A}">
      <dgm:prSet/>
      <dgm:spPr/>
      <dgm:t>
        <a:bodyPr/>
        <a:lstStyle/>
        <a:p>
          <a:endParaRPr lang="en-US"/>
        </a:p>
      </dgm:t>
    </dgm:pt>
    <dgm:pt modelId="{A6CCAE2E-D8F6-4755-8974-653A0C14BBB7}" type="sibTrans" cxnId="{11680021-9DE5-4530-BF74-597B4DC3DC1A}">
      <dgm:prSet/>
      <dgm:spPr/>
      <dgm:t>
        <a:bodyPr/>
        <a:lstStyle/>
        <a:p>
          <a:endParaRPr lang="en-US"/>
        </a:p>
      </dgm:t>
    </dgm:pt>
    <dgm:pt modelId="{6338B8B8-8324-4B22-AC94-861323DFEF59}">
      <dgm:prSet phldrT="[Text]"/>
      <dgm:spPr/>
      <dgm:t>
        <a:bodyPr/>
        <a:lstStyle/>
        <a:p>
          <a:r>
            <a:rPr lang="en-US" dirty="0"/>
            <a:t>Data-cleaning</a:t>
          </a:r>
        </a:p>
      </dgm:t>
    </dgm:pt>
    <dgm:pt modelId="{E3F92A70-F77C-4D0C-A8B4-1359DF7AEB92}" type="parTrans" cxnId="{67A7B556-29D1-4AC0-AF2C-4A25E68F3847}">
      <dgm:prSet/>
      <dgm:spPr/>
      <dgm:t>
        <a:bodyPr/>
        <a:lstStyle/>
        <a:p>
          <a:endParaRPr lang="en-US"/>
        </a:p>
      </dgm:t>
    </dgm:pt>
    <dgm:pt modelId="{7B1073DF-BAE4-4760-ACE0-353C836179A5}" type="sibTrans" cxnId="{67A7B556-29D1-4AC0-AF2C-4A25E68F3847}">
      <dgm:prSet/>
      <dgm:spPr/>
      <dgm:t>
        <a:bodyPr/>
        <a:lstStyle/>
        <a:p>
          <a:endParaRPr lang="en-US"/>
        </a:p>
      </dgm:t>
    </dgm:pt>
    <dgm:pt modelId="{4B2C044A-78C4-42F3-B337-71D841B75780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F95D8827-A81B-4B60-B110-ECD1955036C9}" type="parTrans" cxnId="{38FA3CF5-9F70-4B8C-9170-51387CD775A5}">
      <dgm:prSet/>
      <dgm:spPr/>
      <dgm:t>
        <a:bodyPr/>
        <a:lstStyle/>
        <a:p>
          <a:endParaRPr lang="en-US"/>
        </a:p>
      </dgm:t>
    </dgm:pt>
    <dgm:pt modelId="{397C9637-29A5-4FEA-B5D5-045F775EFD09}" type="sibTrans" cxnId="{38FA3CF5-9F70-4B8C-9170-51387CD775A5}">
      <dgm:prSet/>
      <dgm:spPr/>
      <dgm:t>
        <a:bodyPr/>
        <a:lstStyle/>
        <a:p>
          <a:endParaRPr lang="en-US"/>
        </a:p>
      </dgm:t>
    </dgm:pt>
    <dgm:pt modelId="{F33EDEFD-AD59-4A44-A225-FF327C482C2D}">
      <dgm:prSet phldrT="[Text]"/>
      <dgm:spPr/>
      <dgm:t>
        <a:bodyPr/>
        <a:lstStyle/>
        <a:p>
          <a:r>
            <a:rPr lang="en-US" dirty="0"/>
            <a:t>K-fold CV</a:t>
          </a:r>
        </a:p>
      </dgm:t>
    </dgm:pt>
    <dgm:pt modelId="{290AE136-39BF-4CB6-ACAB-46F5E33B43B9}" type="parTrans" cxnId="{1AA025BE-AFE2-470E-9080-41F641A565F7}">
      <dgm:prSet/>
      <dgm:spPr/>
      <dgm:t>
        <a:bodyPr/>
        <a:lstStyle/>
        <a:p>
          <a:endParaRPr lang="en-US"/>
        </a:p>
      </dgm:t>
    </dgm:pt>
    <dgm:pt modelId="{B7EA03E5-5CC3-4095-B998-7B8E01FFCD07}" type="sibTrans" cxnId="{1AA025BE-AFE2-470E-9080-41F641A565F7}">
      <dgm:prSet/>
      <dgm:spPr/>
      <dgm:t>
        <a:bodyPr/>
        <a:lstStyle/>
        <a:p>
          <a:endParaRPr lang="en-US"/>
        </a:p>
      </dgm:t>
    </dgm:pt>
    <dgm:pt modelId="{40716A13-DB5D-4FC6-90D2-DC22ED8D45A5}">
      <dgm:prSet phldrT="[Text]"/>
      <dgm:spPr/>
      <dgm:t>
        <a:bodyPr/>
        <a:lstStyle/>
        <a:p>
          <a:r>
            <a:rPr lang="en-US" dirty="0"/>
            <a:t>Train Models</a:t>
          </a:r>
        </a:p>
      </dgm:t>
    </dgm:pt>
    <dgm:pt modelId="{38E04D4E-E845-4701-84A2-9E131C43B8B0}" type="parTrans" cxnId="{FE5096D2-9538-47F7-A619-AEE88C1F11D3}">
      <dgm:prSet/>
      <dgm:spPr/>
      <dgm:t>
        <a:bodyPr/>
        <a:lstStyle/>
        <a:p>
          <a:endParaRPr lang="en-US"/>
        </a:p>
      </dgm:t>
    </dgm:pt>
    <dgm:pt modelId="{43E4C119-E8AA-4CA2-B9CB-B8DA1868CD58}" type="sibTrans" cxnId="{FE5096D2-9538-47F7-A619-AEE88C1F11D3}">
      <dgm:prSet/>
      <dgm:spPr/>
      <dgm:t>
        <a:bodyPr/>
        <a:lstStyle/>
        <a:p>
          <a:endParaRPr lang="en-US"/>
        </a:p>
      </dgm:t>
    </dgm:pt>
    <dgm:pt modelId="{FE4EE654-0CE7-4BD2-B117-EC6652D7F16C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0BA396C1-AAE9-48C8-8FA6-AC8FCAB70177}" type="parTrans" cxnId="{0112D1F6-C4F2-4148-A549-BCAC7D0E636F}">
      <dgm:prSet/>
      <dgm:spPr/>
      <dgm:t>
        <a:bodyPr/>
        <a:lstStyle/>
        <a:p>
          <a:endParaRPr lang="en-US"/>
        </a:p>
      </dgm:t>
    </dgm:pt>
    <dgm:pt modelId="{38243FD5-114E-4417-8F19-445B4EA48D80}" type="sibTrans" cxnId="{0112D1F6-C4F2-4148-A549-BCAC7D0E636F}">
      <dgm:prSet/>
      <dgm:spPr/>
      <dgm:t>
        <a:bodyPr/>
        <a:lstStyle/>
        <a:p>
          <a:endParaRPr lang="en-US"/>
        </a:p>
      </dgm:t>
    </dgm:pt>
    <dgm:pt modelId="{8A7AD84A-214F-4D00-B817-DE03DC2CD037}">
      <dgm:prSet phldrT="[Text]"/>
      <dgm:spPr/>
      <dgm:t>
        <a:bodyPr/>
        <a:lstStyle/>
        <a:p>
          <a:r>
            <a:rPr lang="en-US" dirty="0"/>
            <a:t>Reduce complexity</a:t>
          </a:r>
        </a:p>
      </dgm:t>
    </dgm:pt>
    <dgm:pt modelId="{722C59AF-2B74-4D2A-A5B1-D1E8566EA45F}" type="parTrans" cxnId="{E2306BA7-DE8C-4C54-96C7-E8658FFF8BF6}">
      <dgm:prSet/>
      <dgm:spPr/>
      <dgm:t>
        <a:bodyPr/>
        <a:lstStyle/>
        <a:p>
          <a:endParaRPr lang="en-US"/>
        </a:p>
      </dgm:t>
    </dgm:pt>
    <dgm:pt modelId="{60F7BEEF-742D-448C-84B5-50C181A37999}" type="sibTrans" cxnId="{E2306BA7-DE8C-4C54-96C7-E8658FFF8BF6}">
      <dgm:prSet/>
      <dgm:spPr/>
      <dgm:t>
        <a:bodyPr/>
        <a:lstStyle/>
        <a:p>
          <a:endParaRPr lang="en-US"/>
        </a:p>
      </dgm:t>
    </dgm:pt>
    <dgm:pt modelId="{5188BB08-285D-433A-8C45-5C3CCA6CCEA6}">
      <dgm:prSet phldrT="[Text]"/>
      <dgm:spPr/>
      <dgm:t>
        <a:bodyPr/>
        <a:lstStyle/>
        <a:p>
          <a:r>
            <a:rPr lang="en-US" dirty="0"/>
            <a:t>Regularization</a:t>
          </a:r>
        </a:p>
      </dgm:t>
    </dgm:pt>
    <dgm:pt modelId="{85B44268-E3D6-4CC8-BDF8-F381B1861221}" type="parTrans" cxnId="{F859BE75-4DFB-40CA-B86A-8CECFF4AB981}">
      <dgm:prSet/>
      <dgm:spPr/>
      <dgm:t>
        <a:bodyPr/>
        <a:lstStyle/>
        <a:p>
          <a:endParaRPr lang="en-US"/>
        </a:p>
      </dgm:t>
    </dgm:pt>
    <dgm:pt modelId="{01E8B2A6-A3CD-4834-8F1E-CDC2C496F9AC}" type="sibTrans" cxnId="{F859BE75-4DFB-40CA-B86A-8CECFF4AB981}">
      <dgm:prSet/>
      <dgm:spPr/>
      <dgm:t>
        <a:bodyPr/>
        <a:lstStyle/>
        <a:p>
          <a:endParaRPr lang="en-US"/>
        </a:p>
      </dgm:t>
    </dgm:pt>
    <dgm:pt modelId="{AC2DE9E0-C495-44F5-B58E-8698B4D51609}">
      <dgm:prSet phldrT="[Text]"/>
      <dgm:spPr/>
      <dgm:t>
        <a:bodyPr/>
        <a:lstStyle/>
        <a:p>
          <a:r>
            <a:rPr lang="en-US" dirty="0"/>
            <a:t>Lasso regression</a:t>
          </a:r>
        </a:p>
      </dgm:t>
    </dgm:pt>
    <dgm:pt modelId="{13CDAD3B-1973-46F7-B841-687CEE257A70}" type="parTrans" cxnId="{FC7C3733-B8A2-40D3-A418-69CCFF0CCCEE}">
      <dgm:prSet/>
      <dgm:spPr/>
      <dgm:t>
        <a:bodyPr/>
        <a:lstStyle/>
        <a:p>
          <a:endParaRPr lang="en-US"/>
        </a:p>
      </dgm:t>
    </dgm:pt>
    <dgm:pt modelId="{15F4C9B0-3D5E-41EA-AFDC-A5718D99BFC1}" type="sibTrans" cxnId="{FC7C3733-B8A2-40D3-A418-69CCFF0CCCEE}">
      <dgm:prSet/>
      <dgm:spPr/>
      <dgm:t>
        <a:bodyPr/>
        <a:lstStyle/>
        <a:p>
          <a:endParaRPr lang="en-US"/>
        </a:p>
      </dgm:t>
    </dgm:pt>
    <dgm:pt modelId="{19B2A7AE-6841-4794-BEB7-40237D9494B2}">
      <dgm:prSet phldrT="[Text]"/>
      <dgm:spPr/>
      <dgm:t>
        <a:bodyPr/>
        <a:lstStyle/>
        <a:p>
          <a:r>
            <a:rPr lang="en-US" dirty="0"/>
            <a:t>Analyze Models</a:t>
          </a:r>
        </a:p>
      </dgm:t>
    </dgm:pt>
    <dgm:pt modelId="{76B881BC-519A-455D-B01B-50FEEC1A8C9F}" type="parTrans" cxnId="{DAB7050B-68AD-4E30-B0BC-FB33FA61465A}">
      <dgm:prSet/>
      <dgm:spPr/>
      <dgm:t>
        <a:bodyPr/>
        <a:lstStyle/>
        <a:p>
          <a:endParaRPr lang="en-US"/>
        </a:p>
      </dgm:t>
    </dgm:pt>
    <dgm:pt modelId="{2897D77F-D429-4E96-837B-58D9D3F3038C}" type="sibTrans" cxnId="{DAB7050B-68AD-4E30-B0BC-FB33FA61465A}">
      <dgm:prSet/>
      <dgm:spPr/>
      <dgm:t>
        <a:bodyPr/>
        <a:lstStyle/>
        <a:p>
          <a:endParaRPr lang="en-US"/>
        </a:p>
      </dgm:t>
    </dgm:pt>
    <dgm:pt modelId="{AA1A86F4-F2D9-4825-B6B4-31F25709A1C9}">
      <dgm:prSet phldrT="[Text]"/>
      <dgm:spPr/>
      <dgm:t>
        <a:bodyPr/>
        <a:lstStyle/>
        <a:p>
          <a:r>
            <a:rPr lang="en-US" altLang="zh-CN" dirty="0"/>
            <a:t>Compare with</a:t>
          </a:r>
          <a:endParaRPr lang="en-US" dirty="0"/>
        </a:p>
      </dgm:t>
    </dgm:pt>
    <dgm:pt modelId="{015AA9C7-03BC-4E4D-BB73-9706364C9367}" type="parTrans" cxnId="{5B6E6258-AC4F-4E38-89B0-2FA50309E25A}">
      <dgm:prSet/>
      <dgm:spPr/>
      <dgm:t>
        <a:bodyPr/>
        <a:lstStyle/>
        <a:p>
          <a:endParaRPr lang="en-US"/>
        </a:p>
      </dgm:t>
    </dgm:pt>
    <dgm:pt modelId="{C130D4DD-90EC-47F2-A882-1ED79E7D1D5F}" type="sibTrans" cxnId="{5B6E6258-AC4F-4E38-89B0-2FA50309E25A}">
      <dgm:prSet/>
      <dgm:spPr/>
      <dgm:t>
        <a:bodyPr/>
        <a:lstStyle/>
        <a:p>
          <a:endParaRPr lang="en-US"/>
        </a:p>
      </dgm:t>
    </dgm:pt>
    <dgm:pt modelId="{8A058F6C-57D7-42A6-86C8-AAB5E97D4CA9}" type="pres">
      <dgm:prSet presAssocID="{DB63FCFF-0A5A-4011-8008-C8A958498584}" presName="rootnode" presStyleCnt="0">
        <dgm:presLayoutVars>
          <dgm:chMax/>
          <dgm:chPref/>
          <dgm:dir/>
          <dgm:animLvl val="lvl"/>
        </dgm:presLayoutVars>
      </dgm:prSet>
      <dgm:spPr/>
    </dgm:pt>
    <dgm:pt modelId="{1B3CFE96-EDC2-4B8E-A799-4BC4C461F585}" type="pres">
      <dgm:prSet presAssocID="{109B44EF-AD75-4B90-B53F-6D4E3DF430B1}" presName="composite" presStyleCnt="0"/>
      <dgm:spPr/>
    </dgm:pt>
    <dgm:pt modelId="{3986CE53-D980-46A3-AE5E-22E4F94F9BFE}" type="pres">
      <dgm:prSet presAssocID="{109B44EF-AD75-4B90-B53F-6D4E3DF430B1}" presName="bentUpArrow1" presStyleLbl="alignImgPlace1" presStyleIdx="0" presStyleCnt="4"/>
      <dgm:spPr/>
    </dgm:pt>
    <dgm:pt modelId="{61FD4B93-616E-4BC2-B388-D26676D0B346}" type="pres">
      <dgm:prSet presAssocID="{109B44EF-AD75-4B90-B53F-6D4E3DF430B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8621B14-B2CC-412A-9376-C3358316DA79}" type="pres">
      <dgm:prSet presAssocID="{109B44EF-AD75-4B90-B53F-6D4E3DF430B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DC3C572-4ED3-4853-97E6-11E12DD01E4B}" type="pres">
      <dgm:prSet presAssocID="{A6CCAE2E-D8F6-4755-8974-653A0C14BBB7}" presName="sibTrans" presStyleCnt="0"/>
      <dgm:spPr/>
    </dgm:pt>
    <dgm:pt modelId="{E3E18217-FC20-45BE-BB21-09B54F94929D}" type="pres">
      <dgm:prSet presAssocID="{4B2C044A-78C4-42F3-B337-71D841B75780}" presName="composite" presStyleCnt="0"/>
      <dgm:spPr/>
    </dgm:pt>
    <dgm:pt modelId="{DF804502-9DB4-43D8-8886-6BEE33299C9E}" type="pres">
      <dgm:prSet presAssocID="{4B2C044A-78C4-42F3-B337-71D841B75780}" presName="bentUpArrow1" presStyleLbl="alignImgPlace1" presStyleIdx="1" presStyleCnt="4"/>
      <dgm:spPr/>
    </dgm:pt>
    <dgm:pt modelId="{F94BDD6E-0971-431F-AB88-59478A60BC92}" type="pres">
      <dgm:prSet presAssocID="{4B2C044A-78C4-42F3-B337-71D841B7578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CBC522B-1B97-4E48-93AA-DEF6E63583C6}" type="pres">
      <dgm:prSet presAssocID="{4B2C044A-78C4-42F3-B337-71D841B7578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262D81A-1B5B-4A0D-B8B9-AB0E6C4B9F97}" type="pres">
      <dgm:prSet presAssocID="{397C9637-29A5-4FEA-B5D5-045F775EFD09}" presName="sibTrans" presStyleCnt="0"/>
      <dgm:spPr/>
    </dgm:pt>
    <dgm:pt modelId="{4CF9FE7C-FD97-4AEF-B016-E4BAEA1EE0D1}" type="pres">
      <dgm:prSet presAssocID="{5188BB08-285D-433A-8C45-5C3CCA6CCEA6}" presName="composite" presStyleCnt="0"/>
      <dgm:spPr/>
    </dgm:pt>
    <dgm:pt modelId="{6F071884-170C-40C2-804D-29A0F82DD8B1}" type="pres">
      <dgm:prSet presAssocID="{5188BB08-285D-433A-8C45-5C3CCA6CCEA6}" presName="bentUpArrow1" presStyleLbl="alignImgPlace1" presStyleIdx="2" presStyleCnt="4"/>
      <dgm:spPr/>
    </dgm:pt>
    <dgm:pt modelId="{15BBA583-C273-4E1C-97CE-3302E43A9A34}" type="pres">
      <dgm:prSet presAssocID="{5188BB08-285D-433A-8C45-5C3CCA6CCEA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7F9CD03-B223-4833-BC23-3682F6FECC2A}" type="pres">
      <dgm:prSet presAssocID="{5188BB08-285D-433A-8C45-5C3CCA6CCEA6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021BF8F-9B1E-4F33-99A2-D7B47C5343AB}" type="pres">
      <dgm:prSet presAssocID="{01E8B2A6-A3CD-4834-8F1E-CDC2C496F9AC}" presName="sibTrans" presStyleCnt="0"/>
      <dgm:spPr/>
    </dgm:pt>
    <dgm:pt modelId="{7E27AB61-3952-4903-96EC-714A0607C6BC}" type="pres">
      <dgm:prSet presAssocID="{40716A13-DB5D-4FC6-90D2-DC22ED8D45A5}" presName="composite" presStyleCnt="0"/>
      <dgm:spPr/>
    </dgm:pt>
    <dgm:pt modelId="{8777E2AB-5104-4F70-91C0-DDF480538A08}" type="pres">
      <dgm:prSet presAssocID="{40716A13-DB5D-4FC6-90D2-DC22ED8D45A5}" presName="bentUpArrow1" presStyleLbl="alignImgPlace1" presStyleIdx="3" presStyleCnt="4"/>
      <dgm:spPr/>
    </dgm:pt>
    <dgm:pt modelId="{6D8C1726-B7DD-4F8F-AC1B-51DE2E4C9B59}" type="pres">
      <dgm:prSet presAssocID="{40716A13-DB5D-4FC6-90D2-DC22ED8D45A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05651B6-7555-4F36-A221-9157846503EB}" type="pres">
      <dgm:prSet presAssocID="{40716A13-DB5D-4FC6-90D2-DC22ED8D45A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3A18E6C-FE2A-44D2-8333-CE17FA228D87}" type="pres">
      <dgm:prSet presAssocID="{43E4C119-E8AA-4CA2-B9CB-B8DA1868CD58}" presName="sibTrans" presStyleCnt="0"/>
      <dgm:spPr/>
    </dgm:pt>
    <dgm:pt modelId="{C3411F9E-1ADA-42FC-9031-827B3645BDDA}" type="pres">
      <dgm:prSet presAssocID="{19B2A7AE-6841-4794-BEB7-40237D9494B2}" presName="composite" presStyleCnt="0"/>
      <dgm:spPr/>
    </dgm:pt>
    <dgm:pt modelId="{6CEF7794-AD76-4E68-ACBA-6A3111FA30D4}" type="pres">
      <dgm:prSet presAssocID="{19B2A7AE-6841-4794-BEB7-40237D9494B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DA6809D-40E6-41A5-9421-1ED68403397F}" type="pres">
      <dgm:prSet presAssocID="{19B2A7AE-6841-4794-BEB7-40237D9494B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AB7050B-68AD-4E30-B0BC-FB33FA61465A}" srcId="{DB63FCFF-0A5A-4011-8008-C8A958498584}" destId="{19B2A7AE-6841-4794-BEB7-40237D9494B2}" srcOrd="4" destOrd="0" parTransId="{76B881BC-519A-455D-B01B-50FEEC1A8C9F}" sibTransId="{2897D77F-D429-4E96-837B-58D9D3F3038C}"/>
    <dgm:cxn modelId="{2473AA0B-759C-4FFC-BD11-AE897F5671F9}" type="presOf" srcId="{F33EDEFD-AD59-4A44-A225-FF327C482C2D}" destId="{6CBC522B-1B97-4E48-93AA-DEF6E63583C6}" srcOrd="0" destOrd="0" presId="urn:microsoft.com/office/officeart/2005/8/layout/StepDownProcess"/>
    <dgm:cxn modelId="{8A2C3114-98EF-4B36-861F-0B730644DF6A}" type="presOf" srcId="{DB63FCFF-0A5A-4011-8008-C8A958498584}" destId="{8A058F6C-57D7-42A6-86C8-AAB5E97D4CA9}" srcOrd="0" destOrd="0" presId="urn:microsoft.com/office/officeart/2005/8/layout/StepDownProcess"/>
    <dgm:cxn modelId="{11680021-9DE5-4530-BF74-597B4DC3DC1A}" srcId="{DB63FCFF-0A5A-4011-8008-C8A958498584}" destId="{109B44EF-AD75-4B90-B53F-6D4E3DF430B1}" srcOrd="0" destOrd="0" parTransId="{842BCABC-A512-4E4D-9556-480C14175D0F}" sibTransId="{A6CCAE2E-D8F6-4755-8974-653A0C14BBB7}"/>
    <dgm:cxn modelId="{FC7C3733-B8A2-40D3-A418-69CCFF0CCCEE}" srcId="{5188BB08-285D-433A-8C45-5C3CCA6CCEA6}" destId="{AC2DE9E0-C495-44F5-B58E-8698B4D51609}" srcOrd="0" destOrd="0" parTransId="{13CDAD3B-1973-46F7-B841-687CEE257A70}" sibTransId="{15F4C9B0-3D5E-41EA-AFDC-A5718D99BFC1}"/>
    <dgm:cxn modelId="{BE593F6B-471D-451D-AEA8-E26E520286BB}" type="presOf" srcId="{4B2C044A-78C4-42F3-B337-71D841B75780}" destId="{F94BDD6E-0971-431F-AB88-59478A60BC92}" srcOrd="0" destOrd="0" presId="urn:microsoft.com/office/officeart/2005/8/layout/StepDownProcess"/>
    <dgm:cxn modelId="{F859BE75-4DFB-40CA-B86A-8CECFF4AB981}" srcId="{DB63FCFF-0A5A-4011-8008-C8A958498584}" destId="{5188BB08-285D-433A-8C45-5C3CCA6CCEA6}" srcOrd="2" destOrd="0" parTransId="{85B44268-E3D6-4CC8-BDF8-F381B1861221}" sibTransId="{01E8B2A6-A3CD-4834-8F1E-CDC2C496F9AC}"/>
    <dgm:cxn modelId="{36990876-FAFD-4BCA-9FA1-C04641AC2B0F}" type="presOf" srcId="{AC2DE9E0-C495-44F5-B58E-8698B4D51609}" destId="{17F9CD03-B223-4833-BC23-3682F6FECC2A}" srcOrd="0" destOrd="0" presId="urn:microsoft.com/office/officeart/2005/8/layout/StepDownProcess"/>
    <dgm:cxn modelId="{67A7B556-29D1-4AC0-AF2C-4A25E68F3847}" srcId="{109B44EF-AD75-4B90-B53F-6D4E3DF430B1}" destId="{6338B8B8-8324-4B22-AC94-861323DFEF59}" srcOrd="0" destOrd="0" parTransId="{E3F92A70-F77C-4D0C-A8B4-1359DF7AEB92}" sibTransId="{7B1073DF-BAE4-4760-ACE0-353C836179A5}"/>
    <dgm:cxn modelId="{5B6E6258-AC4F-4E38-89B0-2FA50309E25A}" srcId="{19B2A7AE-6841-4794-BEB7-40237D9494B2}" destId="{AA1A86F4-F2D9-4825-B6B4-31F25709A1C9}" srcOrd="0" destOrd="0" parTransId="{015AA9C7-03BC-4E4D-BB73-9706364C9367}" sibTransId="{C130D4DD-90EC-47F2-A882-1ED79E7D1D5F}"/>
    <dgm:cxn modelId="{3026B97B-528F-4507-AFB5-6C564AF1EAD2}" type="presOf" srcId="{5188BB08-285D-433A-8C45-5C3CCA6CCEA6}" destId="{15BBA583-C273-4E1C-97CE-3302E43A9A34}" srcOrd="0" destOrd="0" presId="urn:microsoft.com/office/officeart/2005/8/layout/StepDownProcess"/>
    <dgm:cxn modelId="{2167188D-82AF-478E-B8E8-4D2E144CA8B6}" type="presOf" srcId="{8A7AD84A-214F-4D00-B817-DE03DC2CD037}" destId="{68621B14-B2CC-412A-9376-C3358316DA79}" srcOrd="0" destOrd="1" presId="urn:microsoft.com/office/officeart/2005/8/layout/StepDownProcess"/>
    <dgm:cxn modelId="{5317A58D-A868-4BE3-9CDA-E0FA76391681}" type="presOf" srcId="{FE4EE654-0CE7-4BD2-B117-EC6652D7F16C}" destId="{205651B6-7555-4F36-A221-9157846503EB}" srcOrd="0" destOrd="0" presId="urn:microsoft.com/office/officeart/2005/8/layout/StepDownProcess"/>
    <dgm:cxn modelId="{354F4E9C-96AA-484B-A2AE-64709C8C9732}" type="presOf" srcId="{109B44EF-AD75-4B90-B53F-6D4E3DF430B1}" destId="{61FD4B93-616E-4BC2-B388-D26676D0B346}" srcOrd="0" destOrd="0" presId="urn:microsoft.com/office/officeart/2005/8/layout/StepDownProcess"/>
    <dgm:cxn modelId="{E2306BA7-DE8C-4C54-96C7-E8658FFF8BF6}" srcId="{109B44EF-AD75-4B90-B53F-6D4E3DF430B1}" destId="{8A7AD84A-214F-4D00-B817-DE03DC2CD037}" srcOrd="1" destOrd="0" parTransId="{722C59AF-2B74-4D2A-A5B1-D1E8566EA45F}" sibTransId="{60F7BEEF-742D-448C-84B5-50C181A37999}"/>
    <dgm:cxn modelId="{A84FCDA9-53C9-4C28-8E1E-B2BD96DA5A6B}" type="presOf" srcId="{40716A13-DB5D-4FC6-90D2-DC22ED8D45A5}" destId="{6D8C1726-B7DD-4F8F-AC1B-51DE2E4C9B59}" srcOrd="0" destOrd="0" presId="urn:microsoft.com/office/officeart/2005/8/layout/StepDownProcess"/>
    <dgm:cxn modelId="{E8518CB5-85F9-4133-AE16-3E073E1BA10B}" type="presOf" srcId="{6338B8B8-8324-4B22-AC94-861323DFEF59}" destId="{68621B14-B2CC-412A-9376-C3358316DA79}" srcOrd="0" destOrd="0" presId="urn:microsoft.com/office/officeart/2005/8/layout/StepDownProcess"/>
    <dgm:cxn modelId="{1AA025BE-AFE2-470E-9080-41F641A565F7}" srcId="{4B2C044A-78C4-42F3-B337-71D841B75780}" destId="{F33EDEFD-AD59-4A44-A225-FF327C482C2D}" srcOrd="0" destOrd="0" parTransId="{290AE136-39BF-4CB6-ACAB-46F5E33B43B9}" sibTransId="{B7EA03E5-5CC3-4095-B998-7B8E01FFCD07}"/>
    <dgm:cxn modelId="{BCF656CF-1E41-4605-84FC-C0BF0AF1D152}" type="presOf" srcId="{AA1A86F4-F2D9-4825-B6B4-31F25709A1C9}" destId="{BDA6809D-40E6-41A5-9421-1ED68403397F}" srcOrd="0" destOrd="0" presId="urn:microsoft.com/office/officeart/2005/8/layout/StepDownProcess"/>
    <dgm:cxn modelId="{FE5096D2-9538-47F7-A619-AEE88C1F11D3}" srcId="{DB63FCFF-0A5A-4011-8008-C8A958498584}" destId="{40716A13-DB5D-4FC6-90D2-DC22ED8D45A5}" srcOrd="3" destOrd="0" parTransId="{38E04D4E-E845-4701-84A2-9E131C43B8B0}" sibTransId="{43E4C119-E8AA-4CA2-B9CB-B8DA1868CD58}"/>
    <dgm:cxn modelId="{38FA3CF5-9F70-4B8C-9170-51387CD775A5}" srcId="{DB63FCFF-0A5A-4011-8008-C8A958498584}" destId="{4B2C044A-78C4-42F3-B337-71D841B75780}" srcOrd="1" destOrd="0" parTransId="{F95D8827-A81B-4B60-B110-ECD1955036C9}" sibTransId="{397C9637-29A5-4FEA-B5D5-045F775EFD09}"/>
    <dgm:cxn modelId="{0112D1F6-C4F2-4148-A549-BCAC7D0E636F}" srcId="{40716A13-DB5D-4FC6-90D2-DC22ED8D45A5}" destId="{FE4EE654-0CE7-4BD2-B117-EC6652D7F16C}" srcOrd="0" destOrd="0" parTransId="{0BA396C1-AAE9-48C8-8FA6-AC8FCAB70177}" sibTransId="{38243FD5-114E-4417-8F19-445B4EA48D80}"/>
    <dgm:cxn modelId="{662A1DFB-ACE2-4FA0-848A-45AB75E9AC1A}" type="presOf" srcId="{19B2A7AE-6841-4794-BEB7-40237D9494B2}" destId="{6CEF7794-AD76-4E68-ACBA-6A3111FA30D4}" srcOrd="0" destOrd="0" presId="urn:microsoft.com/office/officeart/2005/8/layout/StepDownProcess"/>
    <dgm:cxn modelId="{DB96522D-FBF8-4934-87E0-7CEBBE1934FC}" type="presParOf" srcId="{8A058F6C-57D7-42A6-86C8-AAB5E97D4CA9}" destId="{1B3CFE96-EDC2-4B8E-A799-4BC4C461F585}" srcOrd="0" destOrd="0" presId="urn:microsoft.com/office/officeart/2005/8/layout/StepDownProcess"/>
    <dgm:cxn modelId="{2F4A535B-A9DD-496D-9DDA-F06FB83412EF}" type="presParOf" srcId="{1B3CFE96-EDC2-4B8E-A799-4BC4C461F585}" destId="{3986CE53-D980-46A3-AE5E-22E4F94F9BFE}" srcOrd="0" destOrd="0" presId="urn:microsoft.com/office/officeart/2005/8/layout/StepDownProcess"/>
    <dgm:cxn modelId="{979E4DFC-B9B5-4079-A08E-101C9223ADE1}" type="presParOf" srcId="{1B3CFE96-EDC2-4B8E-A799-4BC4C461F585}" destId="{61FD4B93-616E-4BC2-B388-D26676D0B346}" srcOrd="1" destOrd="0" presId="urn:microsoft.com/office/officeart/2005/8/layout/StepDownProcess"/>
    <dgm:cxn modelId="{80D10D56-3351-4DBC-8003-33F9B320024D}" type="presParOf" srcId="{1B3CFE96-EDC2-4B8E-A799-4BC4C461F585}" destId="{68621B14-B2CC-412A-9376-C3358316DA79}" srcOrd="2" destOrd="0" presId="urn:microsoft.com/office/officeart/2005/8/layout/StepDownProcess"/>
    <dgm:cxn modelId="{27654BFC-D536-4457-86AE-60B4941F1921}" type="presParOf" srcId="{8A058F6C-57D7-42A6-86C8-AAB5E97D4CA9}" destId="{5DC3C572-4ED3-4853-97E6-11E12DD01E4B}" srcOrd="1" destOrd="0" presId="urn:microsoft.com/office/officeart/2005/8/layout/StepDownProcess"/>
    <dgm:cxn modelId="{75912FB3-747B-4742-981B-E7567DE9E35A}" type="presParOf" srcId="{8A058F6C-57D7-42A6-86C8-AAB5E97D4CA9}" destId="{E3E18217-FC20-45BE-BB21-09B54F94929D}" srcOrd="2" destOrd="0" presId="urn:microsoft.com/office/officeart/2005/8/layout/StepDownProcess"/>
    <dgm:cxn modelId="{64F8B670-5027-4EE3-9234-CFC0D8761F7A}" type="presParOf" srcId="{E3E18217-FC20-45BE-BB21-09B54F94929D}" destId="{DF804502-9DB4-43D8-8886-6BEE33299C9E}" srcOrd="0" destOrd="0" presId="urn:microsoft.com/office/officeart/2005/8/layout/StepDownProcess"/>
    <dgm:cxn modelId="{4E130911-4992-491A-B8E4-D1434FB1FF67}" type="presParOf" srcId="{E3E18217-FC20-45BE-BB21-09B54F94929D}" destId="{F94BDD6E-0971-431F-AB88-59478A60BC92}" srcOrd="1" destOrd="0" presId="urn:microsoft.com/office/officeart/2005/8/layout/StepDownProcess"/>
    <dgm:cxn modelId="{53555694-E5BC-4480-9E5E-BD16E1BC909C}" type="presParOf" srcId="{E3E18217-FC20-45BE-BB21-09B54F94929D}" destId="{6CBC522B-1B97-4E48-93AA-DEF6E63583C6}" srcOrd="2" destOrd="0" presId="urn:microsoft.com/office/officeart/2005/8/layout/StepDownProcess"/>
    <dgm:cxn modelId="{C2CCB12E-55A6-45D5-BABC-BE67915C7088}" type="presParOf" srcId="{8A058F6C-57D7-42A6-86C8-AAB5E97D4CA9}" destId="{7262D81A-1B5B-4A0D-B8B9-AB0E6C4B9F97}" srcOrd="3" destOrd="0" presId="urn:microsoft.com/office/officeart/2005/8/layout/StepDownProcess"/>
    <dgm:cxn modelId="{0EF709A5-FE57-41E6-8C20-FE32B3475E26}" type="presParOf" srcId="{8A058F6C-57D7-42A6-86C8-AAB5E97D4CA9}" destId="{4CF9FE7C-FD97-4AEF-B016-E4BAEA1EE0D1}" srcOrd="4" destOrd="0" presId="urn:microsoft.com/office/officeart/2005/8/layout/StepDownProcess"/>
    <dgm:cxn modelId="{77174F96-A3DE-464A-BBFD-D747DF617A79}" type="presParOf" srcId="{4CF9FE7C-FD97-4AEF-B016-E4BAEA1EE0D1}" destId="{6F071884-170C-40C2-804D-29A0F82DD8B1}" srcOrd="0" destOrd="0" presId="urn:microsoft.com/office/officeart/2005/8/layout/StepDownProcess"/>
    <dgm:cxn modelId="{70C1D953-F6CC-4CAD-9955-CFC11A92F311}" type="presParOf" srcId="{4CF9FE7C-FD97-4AEF-B016-E4BAEA1EE0D1}" destId="{15BBA583-C273-4E1C-97CE-3302E43A9A34}" srcOrd="1" destOrd="0" presId="urn:microsoft.com/office/officeart/2005/8/layout/StepDownProcess"/>
    <dgm:cxn modelId="{D9307EA6-409D-478A-A981-2F96A8CF5E6E}" type="presParOf" srcId="{4CF9FE7C-FD97-4AEF-B016-E4BAEA1EE0D1}" destId="{17F9CD03-B223-4833-BC23-3682F6FECC2A}" srcOrd="2" destOrd="0" presId="urn:microsoft.com/office/officeart/2005/8/layout/StepDownProcess"/>
    <dgm:cxn modelId="{D5264195-B63C-4B46-9292-98DF421C1BCC}" type="presParOf" srcId="{8A058F6C-57D7-42A6-86C8-AAB5E97D4CA9}" destId="{9021BF8F-9B1E-4F33-99A2-D7B47C5343AB}" srcOrd="5" destOrd="0" presId="urn:microsoft.com/office/officeart/2005/8/layout/StepDownProcess"/>
    <dgm:cxn modelId="{02A41F10-46B2-4832-A944-77F2311C7902}" type="presParOf" srcId="{8A058F6C-57D7-42A6-86C8-AAB5E97D4CA9}" destId="{7E27AB61-3952-4903-96EC-714A0607C6BC}" srcOrd="6" destOrd="0" presId="urn:microsoft.com/office/officeart/2005/8/layout/StepDownProcess"/>
    <dgm:cxn modelId="{4F514E75-8C1B-4A3F-A50A-C2A5DCB11787}" type="presParOf" srcId="{7E27AB61-3952-4903-96EC-714A0607C6BC}" destId="{8777E2AB-5104-4F70-91C0-DDF480538A08}" srcOrd="0" destOrd="0" presId="urn:microsoft.com/office/officeart/2005/8/layout/StepDownProcess"/>
    <dgm:cxn modelId="{2A3EECDE-535C-4494-A947-CE471C87C26E}" type="presParOf" srcId="{7E27AB61-3952-4903-96EC-714A0607C6BC}" destId="{6D8C1726-B7DD-4F8F-AC1B-51DE2E4C9B59}" srcOrd="1" destOrd="0" presId="urn:microsoft.com/office/officeart/2005/8/layout/StepDownProcess"/>
    <dgm:cxn modelId="{6DB40A2C-6B83-4026-91BE-C8B48444A5F2}" type="presParOf" srcId="{7E27AB61-3952-4903-96EC-714A0607C6BC}" destId="{205651B6-7555-4F36-A221-9157846503EB}" srcOrd="2" destOrd="0" presId="urn:microsoft.com/office/officeart/2005/8/layout/StepDownProcess"/>
    <dgm:cxn modelId="{31F76634-DA6D-4666-BDF0-11689A8ED5A2}" type="presParOf" srcId="{8A058F6C-57D7-42A6-86C8-AAB5E97D4CA9}" destId="{13A18E6C-FE2A-44D2-8333-CE17FA228D87}" srcOrd="7" destOrd="0" presId="urn:microsoft.com/office/officeart/2005/8/layout/StepDownProcess"/>
    <dgm:cxn modelId="{A7CA8B74-CF7F-478A-8B68-D4DB727FAF29}" type="presParOf" srcId="{8A058F6C-57D7-42A6-86C8-AAB5E97D4CA9}" destId="{C3411F9E-1ADA-42FC-9031-827B3645BDDA}" srcOrd="8" destOrd="0" presId="urn:microsoft.com/office/officeart/2005/8/layout/StepDownProcess"/>
    <dgm:cxn modelId="{138BFEA2-DEBA-41DC-8B04-7D600CBB79A9}" type="presParOf" srcId="{C3411F9E-1ADA-42FC-9031-827B3645BDDA}" destId="{6CEF7794-AD76-4E68-ACBA-6A3111FA30D4}" srcOrd="0" destOrd="0" presId="urn:microsoft.com/office/officeart/2005/8/layout/StepDownProcess"/>
    <dgm:cxn modelId="{D18B1A0B-84F3-4E6B-9051-D68329509EDA}" type="presParOf" srcId="{C3411F9E-1ADA-42FC-9031-827B3645BDDA}" destId="{BDA6809D-40E6-41A5-9421-1ED6840339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6CE53-D980-46A3-AE5E-22E4F94F9BFE}">
      <dsp:nvSpPr>
        <dsp:cNvPr id="0" name=""/>
        <dsp:cNvSpPr/>
      </dsp:nvSpPr>
      <dsp:spPr>
        <a:xfrm rot="5400000">
          <a:off x="1372772" y="915371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4B93-616E-4BC2-B388-D26676D0B346}">
      <dsp:nvSpPr>
        <dsp:cNvPr id="0" name=""/>
        <dsp:cNvSpPr/>
      </dsp:nvSpPr>
      <dsp:spPr>
        <a:xfrm>
          <a:off x="1161712" y="32286"/>
          <a:ext cx="1341062" cy="938700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 Data</a:t>
          </a:r>
        </a:p>
      </dsp:txBody>
      <dsp:txXfrm>
        <a:off x="1207544" y="78118"/>
        <a:ext cx="1249398" cy="847036"/>
      </dsp:txXfrm>
    </dsp:sp>
    <dsp:sp modelId="{68621B14-B2CC-412A-9376-C3358316DA79}">
      <dsp:nvSpPr>
        <dsp:cNvPr id="0" name=""/>
        <dsp:cNvSpPr/>
      </dsp:nvSpPr>
      <dsp:spPr>
        <a:xfrm>
          <a:off x="2502775" y="121813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Data-cleaning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Reduce complexity</a:t>
          </a:r>
        </a:p>
      </dsp:txBody>
      <dsp:txXfrm>
        <a:off x="2502775" y="121813"/>
        <a:ext cx="975361" cy="758699"/>
      </dsp:txXfrm>
    </dsp:sp>
    <dsp:sp modelId="{DF804502-9DB4-43D8-8886-6BEE33299C9E}">
      <dsp:nvSpPr>
        <dsp:cNvPr id="0" name=""/>
        <dsp:cNvSpPr/>
      </dsp:nvSpPr>
      <dsp:spPr>
        <a:xfrm rot="5400000">
          <a:off x="2484655" y="1969841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3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DD6E-0971-431F-AB88-59478A60BC92}">
      <dsp:nvSpPr>
        <dsp:cNvPr id="0" name=""/>
        <dsp:cNvSpPr/>
      </dsp:nvSpPr>
      <dsp:spPr>
        <a:xfrm>
          <a:off x="2273595" y="1086756"/>
          <a:ext cx="1341062" cy="938700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 Data</a:t>
          </a:r>
        </a:p>
      </dsp:txBody>
      <dsp:txXfrm>
        <a:off x="2319427" y="1132588"/>
        <a:ext cx="1249398" cy="847036"/>
      </dsp:txXfrm>
    </dsp:sp>
    <dsp:sp modelId="{6CBC522B-1B97-4E48-93AA-DEF6E63583C6}">
      <dsp:nvSpPr>
        <dsp:cNvPr id="0" name=""/>
        <dsp:cNvSpPr/>
      </dsp:nvSpPr>
      <dsp:spPr>
        <a:xfrm>
          <a:off x="3614658" y="1176283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K-fold CV</a:t>
          </a:r>
        </a:p>
      </dsp:txBody>
      <dsp:txXfrm>
        <a:off x="3614658" y="1176283"/>
        <a:ext cx="975361" cy="758699"/>
      </dsp:txXfrm>
    </dsp:sp>
    <dsp:sp modelId="{6F071884-170C-40C2-804D-29A0F82DD8B1}">
      <dsp:nvSpPr>
        <dsp:cNvPr id="0" name=""/>
        <dsp:cNvSpPr/>
      </dsp:nvSpPr>
      <dsp:spPr>
        <a:xfrm rot="5400000">
          <a:off x="3596539" y="3024312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63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BA583-C273-4E1C-97CE-3302E43A9A34}">
      <dsp:nvSpPr>
        <dsp:cNvPr id="0" name=""/>
        <dsp:cNvSpPr/>
      </dsp:nvSpPr>
      <dsp:spPr>
        <a:xfrm>
          <a:off x="3385479" y="2141227"/>
          <a:ext cx="1341062" cy="938700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Regularization</a:t>
          </a:r>
        </a:p>
      </dsp:txBody>
      <dsp:txXfrm>
        <a:off x="3431311" y="2187059"/>
        <a:ext cx="1249398" cy="847036"/>
      </dsp:txXfrm>
    </dsp:sp>
    <dsp:sp modelId="{17F9CD03-B223-4833-BC23-3682F6FECC2A}">
      <dsp:nvSpPr>
        <dsp:cNvPr id="0" name=""/>
        <dsp:cNvSpPr/>
      </dsp:nvSpPr>
      <dsp:spPr>
        <a:xfrm>
          <a:off x="4726542" y="2230753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Lasso regression</a:t>
          </a:r>
        </a:p>
      </dsp:txBody>
      <dsp:txXfrm>
        <a:off x="4726542" y="2230753"/>
        <a:ext cx="975361" cy="758699"/>
      </dsp:txXfrm>
    </dsp:sp>
    <dsp:sp modelId="{8777E2AB-5104-4F70-91C0-DDF480538A08}">
      <dsp:nvSpPr>
        <dsp:cNvPr id="0" name=""/>
        <dsp:cNvSpPr/>
      </dsp:nvSpPr>
      <dsp:spPr>
        <a:xfrm rot="5400000">
          <a:off x="4708422" y="4078782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95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1726-B7DD-4F8F-AC1B-51DE2E4C9B59}">
      <dsp:nvSpPr>
        <dsp:cNvPr id="0" name=""/>
        <dsp:cNvSpPr/>
      </dsp:nvSpPr>
      <dsp:spPr>
        <a:xfrm>
          <a:off x="4497363" y="3195697"/>
          <a:ext cx="1341062" cy="938700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 Models</a:t>
          </a:r>
        </a:p>
      </dsp:txBody>
      <dsp:txXfrm>
        <a:off x="4543195" y="3241529"/>
        <a:ext cx="1249398" cy="847036"/>
      </dsp:txXfrm>
    </dsp:sp>
    <dsp:sp modelId="{205651B6-7555-4F36-A221-9157846503EB}">
      <dsp:nvSpPr>
        <dsp:cNvPr id="0" name=""/>
        <dsp:cNvSpPr/>
      </dsp:nvSpPr>
      <dsp:spPr>
        <a:xfrm>
          <a:off x="5838425" y="3285224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Logistic regression</a:t>
          </a:r>
        </a:p>
      </dsp:txBody>
      <dsp:txXfrm>
        <a:off x="5838425" y="3285224"/>
        <a:ext cx="975361" cy="758699"/>
      </dsp:txXfrm>
    </dsp:sp>
    <dsp:sp modelId="{6CEF7794-AD76-4E68-ACBA-6A3111FA30D4}">
      <dsp:nvSpPr>
        <dsp:cNvPr id="0" name=""/>
        <dsp:cNvSpPr/>
      </dsp:nvSpPr>
      <dsp:spPr>
        <a:xfrm>
          <a:off x="5609246" y="4250167"/>
          <a:ext cx="1341062" cy="938700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 Models</a:t>
          </a:r>
        </a:p>
      </dsp:txBody>
      <dsp:txXfrm>
        <a:off x="5655078" y="4295999"/>
        <a:ext cx="1249398" cy="847036"/>
      </dsp:txXfrm>
    </dsp:sp>
    <dsp:sp modelId="{BDA6809D-40E6-41A5-9421-1ED68403397F}">
      <dsp:nvSpPr>
        <dsp:cNvPr id="0" name=""/>
        <dsp:cNvSpPr/>
      </dsp:nvSpPr>
      <dsp:spPr>
        <a:xfrm>
          <a:off x="6950309" y="4339694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Compare with</a:t>
          </a:r>
          <a:endParaRPr lang="en-US" sz="1500" kern="1200" dirty="0"/>
        </a:p>
      </dsp:txBody>
      <dsp:txXfrm>
        <a:off x="6950309" y="4339694"/>
        <a:ext cx="975361" cy="758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6CE53-D980-46A3-AE5E-22E4F94F9BFE}">
      <dsp:nvSpPr>
        <dsp:cNvPr id="0" name=""/>
        <dsp:cNvSpPr/>
      </dsp:nvSpPr>
      <dsp:spPr>
        <a:xfrm rot="5400000">
          <a:off x="1372772" y="915371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4B93-616E-4BC2-B388-D26676D0B346}">
      <dsp:nvSpPr>
        <dsp:cNvPr id="0" name=""/>
        <dsp:cNvSpPr/>
      </dsp:nvSpPr>
      <dsp:spPr>
        <a:xfrm>
          <a:off x="1161712" y="32286"/>
          <a:ext cx="1341062" cy="93870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 Data</a:t>
          </a:r>
        </a:p>
      </dsp:txBody>
      <dsp:txXfrm>
        <a:off x="1207544" y="78118"/>
        <a:ext cx="1249398" cy="847036"/>
      </dsp:txXfrm>
    </dsp:sp>
    <dsp:sp modelId="{68621B14-B2CC-412A-9376-C3358316DA79}">
      <dsp:nvSpPr>
        <dsp:cNvPr id="0" name=""/>
        <dsp:cNvSpPr/>
      </dsp:nvSpPr>
      <dsp:spPr>
        <a:xfrm>
          <a:off x="2502775" y="121813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Data-cleaning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Reduce complexity</a:t>
          </a:r>
        </a:p>
      </dsp:txBody>
      <dsp:txXfrm>
        <a:off x="2502775" y="121813"/>
        <a:ext cx="975361" cy="758699"/>
      </dsp:txXfrm>
    </dsp:sp>
    <dsp:sp modelId="{DF804502-9DB4-43D8-8886-6BEE33299C9E}">
      <dsp:nvSpPr>
        <dsp:cNvPr id="0" name=""/>
        <dsp:cNvSpPr/>
      </dsp:nvSpPr>
      <dsp:spPr>
        <a:xfrm rot="5400000">
          <a:off x="2484655" y="1969841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7459"/>
            <a:satOff val="-964"/>
            <a:lumOff val="37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DD6E-0971-431F-AB88-59478A60BC92}">
      <dsp:nvSpPr>
        <dsp:cNvPr id="0" name=""/>
        <dsp:cNvSpPr/>
      </dsp:nvSpPr>
      <dsp:spPr>
        <a:xfrm>
          <a:off x="2273595" y="1086756"/>
          <a:ext cx="1341062" cy="93870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 Data</a:t>
          </a:r>
        </a:p>
      </dsp:txBody>
      <dsp:txXfrm>
        <a:off x="2319427" y="1132588"/>
        <a:ext cx="1249398" cy="847036"/>
      </dsp:txXfrm>
    </dsp:sp>
    <dsp:sp modelId="{6CBC522B-1B97-4E48-93AA-DEF6E63583C6}">
      <dsp:nvSpPr>
        <dsp:cNvPr id="0" name=""/>
        <dsp:cNvSpPr/>
      </dsp:nvSpPr>
      <dsp:spPr>
        <a:xfrm>
          <a:off x="3614658" y="1176283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Bootstrap</a:t>
          </a:r>
          <a:endParaRPr lang="en-US" sz="1100" kern="1200" dirty="0"/>
        </a:p>
      </dsp:txBody>
      <dsp:txXfrm>
        <a:off x="3614658" y="1176283"/>
        <a:ext cx="975361" cy="758699"/>
      </dsp:txXfrm>
    </dsp:sp>
    <dsp:sp modelId="{6F071884-170C-40C2-804D-29A0F82DD8B1}">
      <dsp:nvSpPr>
        <dsp:cNvPr id="0" name=""/>
        <dsp:cNvSpPr/>
      </dsp:nvSpPr>
      <dsp:spPr>
        <a:xfrm rot="5400000">
          <a:off x="3596539" y="3024312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4918"/>
            <a:satOff val="-1927"/>
            <a:lumOff val="7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BA583-C273-4E1C-97CE-3302E43A9A34}">
      <dsp:nvSpPr>
        <dsp:cNvPr id="0" name=""/>
        <dsp:cNvSpPr/>
      </dsp:nvSpPr>
      <dsp:spPr>
        <a:xfrm>
          <a:off x="3385479" y="2141227"/>
          <a:ext cx="1341062" cy="93870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Regularization</a:t>
          </a:r>
          <a:endParaRPr lang="en-US" sz="1500" kern="1200" dirty="0"/>
        </a:p>
      </dsp:txBody>
      <dsp:txXfrm>
        <a:off x="3431311" y="2187059"/>
        <a:ext cx="1249398" cy="847036"/>
      </dsp:txXfrm>
    </dsp:sp>
    <dsp:sp modelId="{17F9CD03-B223-4833-BC23-3682F6FECC2A}">
      <dsp:nvSpPr>
        <dsp:cNvPr id="0" name=""/>
        <dsp:cNvSpPr/>
      </dsp:nvSpPr>
      <dsp:spPr>
        <a:xfrm>
          <a:off x="4726542" y="2230753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Random Forests</a:t>
          </a:r>
          <a:endParaRPr lang="en-US" sz="1100" kern="1200" dirty="0"/>
        </a:p>
      </dsp:txBody>
      <dsp:txXfrm>
        <a:off x="4726542" y="2230753"/>
        <a:ext cx="975361" cy="758699"/>
      </dsp:txXfrm>
    </dsp:sp>
    <dsp:sp modelId="{8777E2AB-5104-4F70-91C0-DDF480538A08}">
      <dsp:nvSpPr>
        <dsp:cNvPr id="0" name=""/>
        <dsp:cNvSpPr/>
      </dsp:nvSpPr>
      <dsp:spPr>
        <a:xfrm rot="5400000">
          <a:off x="4708422" y="4078782"/>
          <a:ext cx="796634" cy="9069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2377"/>
            <a:satOff val="-2891"/>
            <a:lumOff val="111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1726-B7DD-4F8F-AC1B-51DE2E4C9B59}">
      <dsp:nvSpPr>
        <dsp:cNvPr id="0" name=""/>
        <dsp:cNvSpPr/>
      </dsp:nvSpPr>
      <dsp:spPr>
        <a:xfrm>
          <a:off x="4497363" y="3195697"/>
          <a:ext cx="1341062" cy="93870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Train Mode</a:t>
          </a:r>
          <a:endParaRPr lang="en-US" sz="1500" kern="1200" dirty="0"/>
        </a:p>
      </dsp:txBody>
      <dsp:txXfrm>
        <a:off x="4543195" y="3241529"/>
        <a:ext cx="1249398" cy="847036"/>
      </dsp:txXfrm>
    </dsp:sp>
    <dsp:sp modelId="{205651B6-7555-4F36-A221-9157846503EB}">
      <dsp:nvSpPr>
        <dsp:cNvPr id="0" name=""/>
        <dsp:cNvSpPr/>
      </dsp:nvSpPr>
      <dsp:spPr>
        <a:xfrm>
          <a:off x="5838425" y="3285224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Random Forests</a:t>
          </a:r>
          <a:endParaRPr lang="en-US" sz="1100" kern="1200" dirty="0"/>
        </a:p>
      </dsp:txBody>
      <dsp:txXfrm>
        <a:off x="5838425" y="3285224"/>
        <a:ext cx="975361" cy="758699"/>
      </dsp:txXfrm>
    </dsp:sp>
    <dsp:sp modelId="{6CEF7794-AD76-4E68-ACBA-6A3111FA30D4}">
      <dsp:nvSpPr>
        <dsp:cNvPr id="0" name=""/>
        <dsp:cNvSpPr/>
      </dsp:nvSpPr>
      <dsp:spPr>
        <a:xfrm>
          <a:off x="5609246" y="4250167"/>
          <a:ext cx="1341062" cy="93870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 Models</a:t>
          </a:r>
        </a:p>
      </dsp:txBody>
      <dsp:txXfrm>
        <a:off x="5655078" y="4295999"/>
        <a:ext cx="1249398" cy="847036"/>
      </dsp:txXfrm>
    </dsp:sp>
    <dsp:sp modelId="{BDA6809D-40E6-41A5-9421-1ED68403397F}">
      <dsp:nvSpPr>
        <dsp:cNvPr id="0" name=""/>
        <dsp:cNvSpPr/>
      </dsp:nvSpPr>
      <dsp:spPr>
        <a:xfrm>
          <a:off x="6950309" y="4339694"/>
          <a:ext cx="975361" cy="75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Compare with 1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visualization</a:t>
          </a:r>
          <a:endParaRPr lang="en-US" sz="1100" kern="1200" dirty="0"/>
        </a:p>
      </dsp:txBody>
      <dsp:txXfrm>
        <a:off x="6950309" y="4339694"/>
        <a:ext cx="975361" cy="75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6CE53-D980-46A3-AE5E-22E4F94F9BFE}">
      <dsp:nvSpPr>
        <dsp:cNvPr id="0" name=""/>
        <dsp:cNvSpPr/>
      </dsp:nvSpPr>
      <dsp:spPr>
        <a:xfrm rot="5400000">
          <a:off x="124959" y="555868"/>
          <a:ext cx="463909" cy="528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4B93-616E-4BC2-B388-D26676D0B346}">
      <dsp:nvSpPr>
        <dsp:cNvPr id="0" name=""/>
        <dsp:cNvSpPr/>
      </dsp:nvSpPr>
      <dsp:spPr>
        <a:xfrm>
          <a:off x="2052" y="41615"/>
          <a:ext cx="780950" cy="54664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Input Data</a:t>
          </a:r>
        </a:p>
      </dsp:txBody>
      <dsp:txXfrm>
        <a:off x="28742" y="68305"/>
        <a:ext cx="727570" cy="493260"/>
      </dsp:txXfrm>
    </dsp:sp>
    <dsp:sp modelId="{68621B14-B2CC-412A-9376-C3358316DA79}">
      <dsp:nvSpPr>
        <dsp:cNvPr id="0" name=""/>
        <dsp:cNvSpPr/>
      </dsp:nvSpPr>
      <dsp:spPr>
        <a:xfrm>
          <a:off x="783002" y="93750"/>
          <a:ext cx="567989" cy="441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Data-cleaning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Reduce complexity</a:t>
          </a:r>
        </a:p>
      </dsp:txBody>
      <dsp:txXfrm>
        <a:off x="783002" y="93750"/>
        <a:ext cx="567989" cy="441818"/>
      </dsp:txXfrm>
    </dsp:sp>
    <dsp:sp modelId="{DF804502-9DB4-43D8-8886-6BEE33299C9E}">
      <dsp:nvSpPr>
        <dsp:cNvPr id="0" name=""/>
        <dsp:cNvSpPr/>
      </dsp:nvSpPr>
      <dsp:spPr>
        <a:xfrm rot="5400000">
          <a:off x="772451" y="1169926"/>
          <a:ext cx="463909" cy="528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7459"/>
            <a:satOff val="-964"/>
            <a:lumOff val="37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DD6E-0971-431F-AB88-59478A60BC92}">
      <dsp:nvSpPr>
        <dsp:cNvPr id="0" name=""/>
        <dsp:cNvSpPr/>
      </dsp:nvSpPr>
      <dsp:spPr>
        <a:xfrm>
          <a:off x="649543" y="655672"/>
          <a:ext cx="780950" cy="54664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Split Data</a:t>
          </a:r>
        </a:p>
      </dsp:txBody>
      <dsp:txXfrm>
        <a:off x="676233" y="682362"/>
        <a:ext cx="727570" cy="493260"/>
      </dsp:txXfrm>
    </dsp:sp>
    <dsp:sp modelId="{6CBC522B-1B97-4E48-93AA-DEF6E63583C6}">
      <dsp:nvSpPr>
        <dsp:cNvPr id="0" name=""/>
        <dsp:cNvSpPr/>
      </dsp:nvSpPr>
      <dsp:spPr>
        <a:xfrm>
          <a:off x="1430494" y="707807"/>
          <a:ext cx="567989" cy="441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Bootstrap</a:t>
          </a:r>
          <a:endParaRPr lang="en-US" sz="600" kern="1200" dirty="0"/>
        </a:p>
      </dsp:txBody>
      <dsp:txXfrm>
        <a:off x="1430494" y="707807"/>
        <a:ext cx="567989" cy="441818"/>
      </dsp:txXfrm>
    </dsp:sp>
    <dsp:sp modelId="{6F071884-170C-40C2-804D-29A0F82DD8B1}">
      <dsp:nvSpPr>
        <dsp:cNvPr id="0" name=""/>
        <dsp:cNvSpPr/>
      </dsp:nvSpPr>
      <dsp:spPr>
        <a:xfrm rot="5400000">
          <a:off x="1419942" y="1783983"/>
          <a:ext cx="463909" cy="528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4918"/>
            <a:satOff val="-1927"/>
            <a:lumOff val="7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BA583-C273-4E1C-97CE-3302E43A9A34}">
      <dsp:nvSpPr>
        <dsp:cNvPr id="0" name=""/>
        <dsp:cNvSpPr/>
      </dsp:nvSpPr>
      <dsp:spPr>
        <a:xfrm>
          <a:off x="1256971" y="1343958"/>
          <a:ext cx="780950" cy="54664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Regularization</a:t>
          </a:r>
          <a:endParaRPr lang="en-US" sz="800" kern="1200" dirty="0"/>
        </a:p>
      </dsp:txBody>
      <dsp:txXfrm>
        <a:off x="1283661" y="1370648"/>
        <a:ext cx="727570" cy="493260"/>
      </dsp:txXfrm>
    </dsp:sp>
    <dsp:sp modelId="{17F9CD03-B223-4833-BC23-3682F6FECC2A}">
      <dsp:nvSpPr>
        <dsp:cNvPr id="0" name=""/>
        <dsp:cNvSpPr/>
      </dsp:nvSpPr>
      <dsp:spPr>
        <a:xfrm>
          <a:off x="2077985" y="1321864"/>
          <a:ext cx="567989" cy="441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Random Forests</a:t>
          </a:r>
          <a:endParaRPr lang="en-US" sz="600" kern="1200" dirty="0"/>
        </a:p>
      </dsp:txBody>
      <dsp:txXfrm>
        <a:off x="2077985" y="1321864"/>
        <a:ext cx="567989" cy="441818"/>
      </dsp:txXfrm>
    </dsp:sp>
    <dsp:sp modelId="{8777E2AB-5104-4F70-91C0-DDF480538A08}">
      <dsp:nvSpPr>
        <dsp:cNvPr id="0" name=""/>
        <dsp:cNvSpPr/>
      </dsp:nvSpPr>
      <dsp:spPr>
        <a:xfrm rot="5400000">
          <a:off x="2067433" y="2398040"/>
          <a:ext cx="463909" cy="528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2377"/>
            <a:satOff val="-2891"/>
            <a:lumOff val="111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1726-B7DD-4F8F-AC1B-51DE2E4C9B59}">
      <dsp:nvSpPr>
        <dsp:cNvPr id="0" name=""/>
        <dsp:cNvSpPr/>
      </dsp:nvSpPr>
      <dsp:spPr>
        <a:xfrm>
          <a:off x="1944525" y="1883787"/>
          <a:ext cx="780950" cy="54664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Train Mode</a:t>
          </a:r>
          <a:endParaRPr lang="en-US" sz="800" kern="1200" dirty="0"/>
        </a:p>
      </dsp:txBody>
      <dsp:txXfrm>
        <a:off x="1971215" y="1910477"/>
        <a:ext cx="727570" cy="493260"/>
      </dsp:txXfrm>
    </dsp:sp>
    <dsp:sp modelId="{205651B6-7555-4F36-A221-9157846503EB}">
      <dsp:nvSpPr>
        <dsp:cNvPr id="0" name=""/>
        <dsp:cNvSpPr/>
      </dsp:nvSpPr>
      <dsp:spPr>
        <a:xfrm>
          <a:off x="2725476" y="1935922"/>
          <a:ext cx="567989" cy="441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Random Forests</a:t>
          </a:r>
          <a:endParaRPr lang="en-US" sz="600" kern="1200" dirty="0"/>
        </a:p>
      </dsp:txBody>
      <dsp:txXfrm>
        <a:off x="2725476" y="1935922"/>
        <a:ext cx="567989" cy="441818"/>
      </dsp:txXfrm>
    </dsp:sp>
    <dsp:sp modelId="{6CEF7794-AD76-4E68-ACBA-6A3111FA30D4}">
      <dsp:nvSpPr>
        <dsp:cNvPr id="0" name=""/>
        <dsp:cNvSpPr/>
      </dsp:nvSpPr>
      <dsp:spPr>
        <a:xfrm>
          <a:off x="2592016" y="2497845"/>
          <a:ext cx="780950" cy="546640"/>
        </a:xfrm>
        <a:prstGeom prst="roundRect">
          <a:avLst>
            <a:gd name="adj" fmla="val 1667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Analyze Models</a:t>
          </a:r>
        </a:p>
      </dsp:txBody>
      <dsp:txXfrm>
        <a:off x="2618706" y="2524535"/>
        <a:ext cx="727570" cy="493260"/>
      </dsp:txXfrm>
    </dsp:sp>
    <dsp:sp modelId="{BDA6809D-40E6-41A5-9421-1ED68403397F}">
      <dsp:nvSpPr>
        <dsp:cNvPr id="0" name=""/>
        <dsp:cNvSpPr/>
      </dsp:nvSpPr>
      <dsp:spPr>
        <a:xfrm>
          <a:off x="3372967" y="2549979"/>
          <a:ext cx="567989" cy="441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Compare with 1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600" kern="1200" dirty="0"/>
            <a:t>visualization</a:t>
          </a:r>
          <a:endParaRPr lang="en-US" sz="600" kern="1200" dirty="0"/>
        </a:p>
      </dsp:txBody>
      <dsp:txXfrm>
        <a:off x="3372967" y="2549979"/>
        <a:ext cx="567989" cy="441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6CE53-D980-46A3-AE5E-22E4F94F9BFE}">
      <dsp:nvSpPr>
        <dsp:cNvPr id="0" name=""/>
        <dsp:cNvSpPr/>
      </dsp:nvSpPr>
      <dsp:spPr>
        <a:xfrm rot="5400000">
          <a:off x="415777" y="514590"/>
          <a:ext cx="447840" cy="5098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4B93-616E-4BC2-B388-D26676D0B346}">
      <dsp:nvSpPr>
        <dsp:cNvPr id="0" name=""/>
        <dsp:cNvSpPr/>
      </dsp:nvSpPr>
      <dsp:spPr>
        <a:xfrm>
          <a:off x="297127" y="18150"/>
          <a:ext cx="753899" cy="527705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Input Data</a:t>
          </a:r>
        </a:p>
      </dsp:txBody>
      <dsp:txXfrm>
        <a:off x="322892" y="43915"/>
        <a:ext cx="702369" cy="476175"/>
      </dsp:txXfrm>
    </dsp:sp>
    <dsp:sp modelId="{68621B14-B2CC-412A-9376-C3358316DA79}">
      <dsp:nvSpPr>
        <dsp:cNvPr id="0" name=""/>
        <dsp:cNvSpPr/>
      </dsp:nvSpPr>
      <dsp:spPr>
        <a:xfrm>
          <a:off x="1051027" y="68479"/>
          <a:ext cx="548314" cy="426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Data-cleaning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Reduce complexity</a:t>
          </a:r>
        </a:p>
      </dsp:txBody>
      <dsp:txXfrm>
        <a:off x="1051027" y="68479"/>
        <a:ext cx="548314" cy="426514"/>
      </dsp:txXfrm>
    </dsp:sp>
    <dsp:sp modelId="{DF804502-9DB4-43D8-8886-6BEE33299C9E}">
      <dsp:nvSpPr>
        <dsp:cNvPr id="0" name=""/>
        <dsp:cNvSpPr/>
      </dsp:nvSpPr>
      <dsp:spPr>
        <a:xfrm rot="5400000">
          <a:off x="1040840" y="1107377"/>
          <a:ext cx="447840" cy="5098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3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DD6E-0971-431F-AB88-59478A60BC92}">
      <dsp:nvSpPr>
        <dsp:cNvPr id="0" name=""/>
        <dsp:cNvSpPr/>
      </dsp:nvSpPr>
      <dsp:spPr>
        <a:xfrm>
          <a:off x="922190" y="610937"/>
          <a:ext cx="753899" cy="527705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Split Data</a:t>
          </a:r>
        </a:p>
      </dsp:txBody>
      <dsp:txXfrm>
        <a:off x="947955" y="636702"/>
        <a:ext cx="702369" cy="476175"/>
      </dsp:txXfrm>
    </dsp:sp>
    <dsp:sp modelId="{6CBC522B-1B97-4E48-93AA-DEF6E63583C6}">
      <dsp:nvSpPr>
        <dsp:cNvPr id="0" name=""/>
        <dsp:cNvSpPr/>
      </dsp:nvSpPr>
      <dsp:spPr>
        <a:xfrm>
          <a:off x="1676089" y="661266"/>
          <a:ext cx="548314" cy="426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K-fold CV</a:t>
          </a:r>
        </a:p>
      </dsp:txBody>
      <dsp:txXfrm>
        <a:off x="1676089" y="661266"/>
        <a:ext cx="548314" cy="426514"/>
      </dsp:txXfrm>
    </dsp:sp>
    <dsp:sp modelId="{6F071884-170C-40C2-804D-29A0F82DD8B1}">
      <dsp:nvSpPr>
        <dsp:cNvPr id="0" name=""/>
        <dsp:cNvSpPr/>
      </dsp:nvSpPr>
      <dsp:spPr>
        <a:xfrm rot="5400000">
          <a:off x="1665903" y="1700164"/>
          <a:ext cx="447840" cy="5098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63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BA583-C273-4E1C-97CE-3302E43A9A34}">
      <dsp:nvSpPr>
        <dsp:cNvPr id="0" name=""/>
        <dsp:cNvSpPr/>
      </dsp:nvSpPr>
      <dsp:spPr>
        <a:xfrm>
          <a:off x="1547253" y="1203724"/>
          <a:ext cx="753899" cy="527705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Regularization</a:t>
          </a:r>
        </a:p>
      </dsp:txBody>
      <dsp:txXfrm>
        <a:off x="1573018" y="1229489"/>
        <a:ext cx="702369" cy="476175"/>
      </dsp:txXfrm>
    </dsp:sp>
    <dsp:sp modelId="{17F9CD03-B223-4833-BC23-3682F6FECC2A}">
      <dsp:nvSpPr>
        <dsp:cNvPr id="0" name=""/>
        <dsp:cNvSpPr/>
      </dsp:nvSpPr>
      <dsp:spPr>
        <a:xfrm>
          <a:off x="2301152" y="1254053"/>
          <a:ext cx="548314" cy="426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Lasso regression</a:t>
          </a:r>
        </a:p>
      </dsp:txBody>
      <dsp:txXfrm>
        <a:off x="2301152" y="1254053"/>
        <a:ext cx="548314" cy="426514"/>
      </dsp:txXfrm>
    </dsp:sp>
    <dsp:sp modelId="{8777E2AB-5104-4F70-91C0-DDF480538A08}">
      <dsp:nvSpPr>
        <dsp:cNvPr id="0" name=""/>
        <dsp:cNvSpPr/>
      </dsp:nvSpPr>
      <dsp:spPr>
        <a:xfrm rot="5400000">
          <a:off x="2290966" y="2292952"/>
          <a:ext cx="447840" cy="5098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95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1726-B7DD-4F8F-AC1B-51DE2E4C9B59}">
      <dsp:nvSpPr>
        <dsp:cNvPr id="0" name=""/>
        <dsp:cNvSpPr/>
      </dsp:nvSpPr>
      <dsp:spPr>
        <a:xfrm>
          <a:off x="2172316" y="1796512"/>
          <a:ext cx="753899" cy="527705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Train Models</a:t>
          </a:r>
        </a:p>
      </dsp:txBody>
      <dsp:txXfrm>
        <a:off x="2198081" y="1822277"/>
        <a:ext cx="702369" cy="476175"/>
      </dsp:txXfrm>
    </dsp:sp>
    <dsp:sp modelId="{205651B6-7555-4F36-A221-9157846503EB}">
      <dsp:nvSpPr>
        <dsp:cNvPr id="0" name=""/>
        <dsp:cNvSpPr/>
      </dsp:nvSpPr>
      <dsp:spPr>
        <a:xfrm>
          <a:off x="2926215" y="1846840"/>
          <a:ext cx="548314" cy="426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Logistic regression</a:t>
          </a:r>
        </a:p>
      </dsp:txBody>
      <dsp:txXfrm>
        <a:off x="2926215" y="1846840"/>
        <a:ext cx="548314" cy="426514"/>
      </dsp:txXfrm>
    </dsp:sp>
    <dsp:sp modelId="{6CEF7794-AD76-4E68-ACBA-6A3111FA30D4}">
      <dsp:nvSpPr>
        <dsp:cNvPr id="0" name=""/>
        <dsp:cNvSpPr/>
      </dsp:nvSpPr>
      <dsp:spPr>
        <a:xfrm>
          <a:off x="2797379" y="2389299"/>
          <a:ext cx="753899" cy="527705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Analyze Models</a:t>
          </a:r>
        </a:p>
      </dsp:txBody>
      <dsp:txXfrm>
        <a:off x="2823144" y="2415064"/>
        <a:ext cx="702369" cy="476175"/>
      </dsp:txXfrm>
    </dsp:sp>
    <dsp:sp modelId="{BDA6809D-40E6-41A5-9421-1ED68403397F}">
      <dsp:nvSpPr>
        <dsp:cNvPr id="0" name=""/>
        <dsp:cNvSpPr/>
      </dsp:nvSpPr>
      <dsp:spPr>
        <a:xfrm>
          <a:off x="3551278" y="2439627"/>
          <a:ext cx="548314" cy="426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 dirty="0"/>
            <a:t>Compare with</a:t>
          </a:r>
          <a:endParaRPr lang="en-US" sz="800" kern="1200" dirty="0"/>
        </a:p>
      </dsp:txBody>
      <dsp:txXfrm>
        <a:off x="3551278" y="2439627"/>
        <a:ext cx="548314" cy="42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41CC-90E1-43DA-9B96-4EF5F9309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4549-DD8E-477F-A7BD-A67BDC9CC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EDB6-ACC7-49FB-98F1-A2FE4199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1785-85C6-4BC1-868B-9FFF398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7414-708F-44ED-A5AB-34956F34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469C-1479-4DA5-AA93-CE79E948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6E44C-8FC8-453E-8C91-B6086778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2067-8AFB-4860-BE3B-387D4CEA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ABA1-7B45-4B3B-852D-71202728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FF1B-3DD9-4853-85E3-F10DA2E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1B20C-1109-4BEE-9517-E7EA50D2C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384DB-5CD2-4DE1-A731-BF0D5AE1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614F-DA40-4CA3-8FF3-736318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95CC-5593-450A-8E58-D30F096E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D39D-4A11-451F-ADD9-8F54A7FB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ED4D-C3C8-460B-9C4F-EF221CD6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14E8-F1BA-4602-A9B0-7518FAB9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1ED-3E4F-4417-AAF4-78C2AEC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47DD-130A-4145-AE91-57DF29C5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E630-B59F-4C2E-8C31-0C805D5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6835-2C65-4ABD-91B2-BE91176F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1E4B-E42D-464A-A374-9E3FBE92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4F4D-45EF-429F-9593-CC736373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40AF-5639-4E25-A6BB-1D8B23E0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EBEB-FE1C-4304-AC63-A6D3343C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BA22-4341-430B-92F5-3DB3B258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75C9-CE8B-41CF-8685-21A129E32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36745-C3CA-41E5-96B1-4929A7DD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8C84-CEF9-4EC5-8635-435F5A89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EBFA-83C2-479A-A032-438C2C92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C1949-BC8C-4B91-92B8-F1091F8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3F9C-8587-487B-A516-442F24AE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E75F-04CF-4121-B3DA-0FA17E48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5BE55-5668-4B8D-B3C3-8B988DB2F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8515-3431-49F7-90EB-A68BBB84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88563-1D27-44E9-850E-A4B3EBA4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C750-9689-449A-9EB4-DEC7DC85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3713-A7FD-4E06-BF11-BB29577C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FA162-18B9-4E0F-A37B-7775383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B936-C3A8-4E4D-92E7-C47AE80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4A8A6-D2ED-4CA8-98B8-2B73B8F5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A4CA7-5124-4E2C-A5BC-BF012B6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EF51-124D-42F4-AFC9-EB4D50D1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085C9-6B93-40FC-9230-871027E7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269C3-166B-4F5B-B687-B7F75BF7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D0080-6DD3-4D4F-B671-EEBDE947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56B9-2884-4BAF-BB4F-09CEFD3D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727A-915D-4266-874C-4B8AA26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42F07-A6F0-4D82-B812-AB1D2D5E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A43F-6E01-4E8F-9732-6EADC817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FE582-FD52-4E5E-A2A9-D765FC6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9D0C-FFF2-4661-8E5F-4FCE618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A283-31B7-4C6A-8DDD-3F86E780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F8037-4A59-4098-A021-0118AC994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C0AB-17E9-474D-BD84-BBFE6128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2EAA2-30D4-4F4E-981D-058A470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947BA-95D5-498F-9876-64EA5F7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645B-ABD7-471A-8ECF-FDB4E62E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2E6F9-B4F5-4859-B8FC-E799B84F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1BB2-7812-484B-8E1D-01162CB6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C06C-ED34-44BD-AEAA-6E13CF2A4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9B6A-3314-4257-8D4D-155D729AC1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B5CB-80B8-4B1D-982E-DCFF0DADD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C914-EEE7-4797-9875-50BF509DF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B967-E618-4726-8A7C-BD58A62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4173/Finalproject_MECE45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0D0D6-9343-454E-8953-86B9FA1AE891}"/>
              </a:ext>
            </a:extLst>
          </p:cNvPr>
          <p:cNvSpPr txBox="1"/>
          <p:nvPr/>
        </p:nvSpPr>
        <p:spPr>
          <a:xfrm>
            <a:off x="809698" y="516532"/>
            <a:ext cx="100165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Topic:       Diabetes prediction</a:t>
            </a:r>
          </a:p>
          <a:p>
            <a:endParaRPr lang="en-US" dirty="0"/>
          </a:p>
          <a:p>
            <a:r>
              <a:rPr lang="en-US" dirty="0"/>
              <a:t>Original Dataset:   253680 rows X 22 columns  (</a:t>
            </a:r>
            <a:r>
              <a:rPr lang="en-US" dirty="0">
                <a:hlinkClick r:id="rId2"/>
              </a:rPr>
              <a:t>cl4173/Finalproject_MECE4520 (github.com)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0209D-904D-481F-991E-3A9EE25B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3" y="1461005"/>
            <a:ext cx="11856520" cy="36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0D0D6-9343-454E-8953-86B9FA1AE891}"/>
              </a:ext>
            </a:extLst>
          </p:cNvPr>
          <p:cNvSpPr txBox="1"/>
          <p:nvPr/>
        </p:nvSpPr>
        <p:spPr>
          <a:xfrm>
            <a:off x="809698" y="516532"/>
            <a:ext cx="100165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Topic:       Diabetes prediction</a:t>
            </a:r>
          </a:p>
          <a:p>
            <a:endParaRPr lang="en-US" dirty="0"/>
          </a:p>
          <a:p>
            <a:r>
              <a:rPr lang="en-US" dirty="0"/>
              <a:t>Purpose: train models to predict diabetes</a:t>
            </a:r>
          </a:p>
          <a:p>
            <a:endParaRPr lang="en-US" dirty="0"/>
          </a:p>
          <a:p>
            <a:r>
              <a:rPr lang="en-US" dirty="0"/>
              <a:t>Process 1</a:t>
            </a:r>
            <a:r>
              <a:rPr lang="zh-CN" altLang="en-US" dirty="0"/>
              <a:t>（</a:t>
            </a:r>
            <a:r>
              <a:rPr lang="en-US" altLang="zh-CN" dirty="0"/>
              <a:t>logistic regression</a:t>
            </a:r>
            <a:r>
              <a:rPr lang="zh-CN" altLang="en-US" dirty="0"/>
              <a:t>）</a:t>
            </a:r>
            <a:r>
              <a:rPr lang="en-US" dirty="0"/>
              <a:t>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34DE05-57CC-41D9-8729-0F5D625F5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878325"/>
              </p:ext>
            </p:extLst>
          </p:nvPr>
        </p:nvGraphicFramePr>
        <p:xfrm>
          <a:off x="2869618" y="1437911"/>
          <a:ext cx="9087383" cy="522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94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0D0D6-9343-454E-8953-86B9FA1AE891}"/>
              </a:ext>
            </a:extLst>
          </p:cNvPr>
          <p:cNvSpPr txBox="1"/>
          <p:nvPr/>
        </p:nvSpPr>
        <p:spPr>
          <a:xfrm>
            <a:off x="809698" y="516532"/>
            <a:ext cx="100165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Topic:       Diabetes prediction</a:t>
            </a:r>
          </a:p>
          <a:p>
            <a:endParaRPr lang="en-US" dirty="0"/>
          </a:p>
          <a:p>
            <a:r>
              <a:rPr lang="en-US" dirty="0"/>
              <a:t>Purpose: train models to predict diabetes</a:t>
            </a:r>
          </a:p>
          <a:p>
            <a:endParaRPr lang="en-US" dirty="0"/>
          </a:p>
          <a:p>
            <a:r>
              <a:rPr lang="en-US" dirty="0"/>
              <a:t>Process 2</a:t>
            </a:r>
            <a:r>
              <a:rPr lang="zh-CN" altLang="en-US" dirty="0"/>
              <a:t>（</a:t>
            </a:r>
            <a:r>
              <a:rPr lang="en-US" altLang="zh-CN" dirty="0"/>
              <a:t>Random forests</a:t>
            </a:r>
            <a:r>
              <a:rPr lang="zh-CN" altLang="en-US" dirty="0"/>
              <a:t>）</a:t>
            </a:r>
            <a:r>
              <a:rPr lang="en-US" dirty="0"/>
              <a:t>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34DE05-57CC-41D9-8729-0F5D625F5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716631"/>
              </p:ext>
            </p:extLst>
          </p:nvPr>
        </p:nvGraphicFramePr>
        <p:xfrm>
          <a:off x="2869618" y="1437911"/>
          <a:ext cx="9087383" cy="522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34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0D0D6-9343-454E-8953-86B9FA1AE891}"/>
              </a:ext>
            </a:extLst>
          </p:cNvPr>
          <p:cNvSpPr txBox="1"/>
          <p:nvPr/>
        </p:nvSpPr>
        <p:spPr>
          <a:xfrm>
            <a:off x="809698" y="516532"/>
            <a:ext cx="10016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Topic:       Diabetes prediction</a:t>
            </a:r>
          </a:p>
          <a:p>
            <a:endParaRPr lang="en-US" dirty="0"/>
          </a:p>
          <a:p>
            <a:r>
              <a:rPr lang="en-US" altLang="zh-CN" dirty="0"/>
              <a:t>Next step</a:t>
            </a:r>
            <a:r>
              <a:rPr lang="zh-CN" altLang="en-US" dirty="0"/>
              <a:t> </a:t>
            </a:r>
            <a:r>
              <a:rPr lang="en-US" altLang="zh-CN" dirty="0"/>
              <a:t>in future</a:t>
            </a:r>
            <a:r>
              <a:rPr lang="zh-CN" altLang="en-US" dirty="0"/>
              <a:t>：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34DE05-57CC-41D9-8729-0F5D625F5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917948"/>
              </p:ext>
            </p:extLst>
          </p:nvPr>
        </p:nvGraphicFramePr>
        <p:xfrm>
          <a:off x="6422517" y="2044311"/>
          <a:ext cx="3943009" cy="308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14ED7F-FFD0-4602-BC97-518BDADFF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841158"/>
              </p:ext>
            </p:extLst>
          </p:nvPr>
        </p:nvGraphicFramePr>
        <p:xfrm>
          <a:off x="1508488" y="2195257"/>
          <a:ext cx="4396721" cy="293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528C1F1-C6C4-4125-A732-32F4DE9AA2E4}"/>
              </a:ext>
            </a:extLst>
          </p:cNvPr>
          <p:cNvSpPr txBox="1"/>
          <p:nvPr/>
        </p:nvSpPr>
        <p:spPr>
          <a:xfrm>
            <a:off x="6191396" y="18259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highlight>
                  <a:srgbClr val="000000"/>
                </a:highlight>
              </a:rPr>
              <a:t>Random Tree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C5BD5-A28C-4F4E-8A60-91CA2F87F7E4}"/>
              </a:ext>
            </a:extLst>
          </p:cNvPr>
          <p:cNvSpPr txBox="1"/>
          <p:nvPr/>
        </p:nvSpPr>
        <p:spPr>
          <a:xfrm>
            <a:off x="2714116" y="1838414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highlight>
                  <a:srgbClr val="000000"/>
                </a:highlight>
              </a:rPr>
              <a:t>Logistic Regression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4422885-6215-4DC4-B362-5FD7A861E118}"/>
              </a:ext>
            </a:extLst>
          </p:cNvPr>
          <p:cNvSpPr/>
          <p:nvPr/>
        </p:nvSpPr>
        <p:spPr>
          <a:xfrm>
            <a:off x="6096000" y="5235114"/>
            <a:ext cx="563066" cy="468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72258-E998-4C89-9404-B9375AC03946}"/>
              </a:ext>
            </a:extLst>
          </p:cNvPr>
          <p:cNvSpPr txBox="1"/>
          <p:nvPr/>
        </p:nvSpPr>
        <p:spPr>
          <a:xfrm>
            <a:off x="4488238" y="5808786"/>
            <a:ext cx="493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Deep Learning: Neural Network(MATLAB toolbox?)</a:t>
            </a:r>
          </a:p>
          <a:p>
            <a:r>
              <a:rPr lang="en-US" dirty="0"/>
              <a:t>                           (SoftMax for multiple split models)</a:t>
            </a:r>
          </a:p>
        </p:txBody>
      </p:sp>
    </p:spTree>
    <p:extLst>
      <p:ext uri="{BB962C8B-B14F-4D97-AF65-F5344CB8AC3E}">
        <p14:creationId xmlns:p14="http://schemas.microsoft.com/office/powerpoint/2010/main" val="34220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liuchao09012021@outlook.com</dc:creator>
  <cp:lastModifiedBy>liuchao09012021@outlook.com</cp:lastModifiedBy>
  <cp:revision>3</cp:revision>
  <dcterms:created xsi:type="dcterms:W3CDTF">2021-11-15T21:23:24Z</dcterms:created>
  <dcterms:modified xsi:type="dcterms:W3CDTF">2021-11-15T23:43:33Z</dcterms:modified>
</cp:coreProperties>
</file>