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2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91DC-93B6-B24E-B8E5-A1FF83363067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9E09-42B4-A34B-80E7-D2832BA3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0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91DC-93B6-B24E-B8E5-A1FF83363067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9E09-42B4-A34B-80E7-D2832BA3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91DC-93B6-B24E-B8E5-A1FF83363067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9E09-42B4-A34B-80E7-D2832BA3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1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91DC-93B6-B24E-B8E5-A1FF83363067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9E09-42B4-A34B-80E7-D2832BA3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6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91DC-93B6-B24E-B8E5-A1FF83363067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9E09-42B4-A34B-80E7-D2832BA3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91DC-93B6-B24E-B8E5-A1FF83363067}" type="datetimeFigureOut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9E09-42B4-A34B-80E7-D2832BA3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91DC-93B6-B24E-B8E5-A1FF83363067}" type="datetimeFigureOut">
              <a:rPr lang="en-US" smtClean="0"/>
              <a:t>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9E09-42B4-A34B-80E7-D2832BA3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9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91DC-93B6-B24E-B8E5-A1FF83363067}" type="datetimeFigureOut">
              <a:rPr lang="en-US" smtClean="0"/>
              <a:t>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9E09-42B4-A34B-80E7-D2832BA3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2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91DC-93B6-B24E-B8E5-A1FF83363067}" type="datetimeFigureOut">
              <a:rPr lang="en-US" smtClean="0"/>
              <a:t>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9E09-42B4-A34B-80E7-D2832BA3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6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91DC-93B6-B24E-B8E5-A1FF83363067}" type="datetimeFigureOut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9E09-42B4-A34B-80E7-D2832BA3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5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91DC-93B6-B24E-B8E5-A1FF83363067}" type="datetimeFigureOut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9E09-42B4-A34B-80E7-D2832BA3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9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91DC-93B6-B24E-B8E5-A1FF83363067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9E09-42B4-A34B-80E7-D2832BA3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7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8" b="-3258"/>
          <a:stretch>
            <a:fillRect/>
          </a:stretch>
        </p:blipFill>
        <p:spPr>
          <a:xfrm>
            <a:off x="0" y="1424811"/>
            <a:ext cx="8951132" cy="4922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9798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Net robots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89972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netgroup</a:t>
            </a:r>
            <a:r>
              <a:rPr lang="en-US" sz="2400" dirty="0" smtClean="0"/>
              <a:t>/</a:t>
            </a:r>
            <a:r>
              <a:rPr lang="en-US" sz="2400" dirty="0" err="1" smtClean="0"/>
              <a:t>netrobots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762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3: action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your convenience the serve tell you: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if you can fire or not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the coordinates of your space craft position followed by the other space craft positions</a:t>
            </a:r>
          </a:p>
          <a:p>
            <a:pPr lvl="1"/>
            <a:r>
              <a:rPr lang="en-US" dirty="0" smtClean="0">
                <a:solidFill>
                  <a:srgbClr val="9BBB59"/>
                </a:solidFill>
              </a:rPr>
              <a:t>the coordinates of any rockets and their angle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6457" y="5356471"/>
            <a:ext cx="77062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a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/>
                <a:cs typeface="Courier New"/>
              </a:rPr>
              <a:t>3 120 234 45 87 98 67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9BBB59"/>
                </a:solidFill>
                <a:latin typeface="Courier New"/>
                <a:cs typeface="Courier New"/>
              </a:rPr>
              <a:t>1 10 100 282.23</a:t>
            </a:r>
            <a:endParaRPr lang="en-US" b="1" dirty="0">
              <a:solidFill>
                <a:srgbClr val="9BBB59"/>
              </a:solidFill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6457" y="4395895"/>
            <a:ext cx="770621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a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CAN_FIRE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/>
                <a:cs typeface="Courier New"/>
              </a:rPr>
              <a:t>NUMBER_OF_SHUTTLES X1 Y1 X2 Y2 ...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accent3"/>
                </a:solidFill>
                <a:latin typeface="Courier New"/>
                <a:cs typeface="Courier New"/>
              </a:rPr>
              <a:t>NUMBER_OF_ROCKETS X1 Y1 A1 X2 Y2 A2 ... </a:t>
            </a:r>
            <a:r>
              <a:rPr lang="en-US" b="1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5802997"/>
            <a:ext cx="8380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can NOT fire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There are 3 space crafts: your </a:t>
            </a:r>
            <a:r>
              <a:rPr lang="en-US" dirty="0" err="1" smtClean="0">
                <a:solidFill>
                  <a:schemeClr val="accent1"/>
                </a:solidFill>
              </a:rPr>
              <a:t>coords</a:t>
            </a:r>
            <a:r>
              <a:rPr lang="en-US" dirty="0" smtClean="0">
                <a:solidFill>
                  <a:schemeClr val="accent1"/>
                </a:solidFill>
              </a:rPr>
              <a:t> are (120,234) the others are at (45,87) and (98,67)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There is one rocket at </a:t>
            </a:r>
            <a:r>
              <a:rPr lang="en-US" dirty="0" err="1" smtClean="0">
                <a:solidFill>
                  <a:schemeClr val="accent3"/>
                </a:solidFill>
              </a:rPr>
              <a:t>coords</a:t>
            </a:r>
            <a:r>
              <a:rPr lang="en-US" dirty="0" smtClean="0">
                <a:solidFill>
                  <a:schemeClr val="accent3"/>
                </a:solidFill>
              </a:rPr>
              <a:t> (10,100) with angle 282.23°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82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(SUMMARY)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415229"/>
              </p:ext>
            </p:extLst>
          </p:nvPr>
        </p:nvGraphicFramePr>
        <p:xfrm>
          <a:off x="457200" y="1600200"/>
          <a:ext cx="82296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r>
                        <a:rPr lang="en-US" baseline="0" dirty="0" smtClean="0"/>
                        <a:t> requests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Ask</a:t>
                      </a:r>
                      <a:r>
                        <a:rPr lang="en-US" baseline="0" dirty="0" smtClean="0"/>
                        <a:t> for your name and give to you arena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GRID_SIZE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Ask</a:t>
                      </a:r>
                      <a:r>
                        <a:rPr lang="en-US" baseline="0" dirty="0" smtClean="0"/>
                        <a:t> for an action and give to you the game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CAN_FIRE</a:t>
                      </a:r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  <a:latin typeface="Courier New"/>
                          <a:cs typeface="Courier New"/>
                        </a:rPr>
                        <a:t>NUMBER_OF_SHUTTLES X1 Y1 X2 Y2 ...</a:t>
                      </a:r>
                      <a:r>
                        <a:rPr lang="en-US" b="1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  <a:latin typeface="Courier New"/>
                          <a:cs typeface="Courier New"/>
                        </a:rPr>
                        <a:t>NUMBER_OF_ROCKETS X1 Y1 A1 X2 Y2 A2 ...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122125"/>
              </p:ext>
            </p:extLst>
          </p:nvPr>
        </p:nvGraphicFramePr>
        <p:xfrm>
          <a:off x="457200" y="4812782"/>
          <a:ext cx="8229600" cy="165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r>
                        <a:rPr lang="en-US" baseline="0" dirty="0" smtClean="0"/>
                        <a:t> 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Tell</a:t>
                      </a:r>
                      <a:r>
                        <a:rPr lang="en-US" baseline="0" dirty="0" smtClean="0"/>
                        <a:t> your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YOUR_NAME_HERE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</a:t>
                      </a:r>
                      <a:r>
                        <a:rPr lang="en-US" baseline="0" dirty="0" smtClean="0"/>
                        <a:t> or 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 u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f 125.23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51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Install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80390"/>
            <a:ext cx="8229600" cy="1111937"/>
          </a:xfrm>
        </p:spPr>
        <p:txBody>
          <a:bodyPr/>
          <a:lstStyle/>
          <a:p>
            <a:r>
              <a:rPr lang="en-US" dirty="0" smtClean="0"/>
              <a:t>edit client/</a:t>
            </a:r>
            <a:r>
              <a:rPr lang="en-US" smtClean="0"/>
              <a:t>empty.c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20947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Edit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821719"/>
            <a:ext cx="8229600" cy="865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 err="1" smtClean="0"/>
              <a:t>your_program</a:t>
            </a:r>
            <a:r>
              <a:rPr lang="en-US" dirty="0" smtClean="0"/>
              <a:t> SERVER_IP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432" y="490292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Run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1"/>
            <a:ext cx="8229600" cy="20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apt-get install git</a:t>
            </a:r>
          </a:p>
          <a:p>
            <a:r>
              <a:rPr lang="en-US" smtClean="0"/>
              <a:t>git clone https://github.com/netgroup/netrobots.git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a game grid (e.g. 300 x 300) where multiple space craft moves and fire rockets each other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must write a C program that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Decide where to move your space craft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Decide where to fire rockets to hit other space crafts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last survivor wins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1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54497" y="1232143"/>
            <a:ext cx="3642217" cy="24542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847" y="1155783"/>
            <a:ext cx="4265552" cy="51653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4" name="Picture 3" descr="ucoR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74596"/>
            <a:ext cx="3766950" cy="2164210"/>
          </a:xfrm>
          <a:prstGeom prst="rect">
            <a:avLst/>
          </a:prstGeom>
        </p:spPr>
      </p:pic>
      <p:pic>
        <p:nvPicPr>
          <p:cNvPr id="5" name="Picture 4" descr="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62" y="1417638"/>
            <a:ext cx="2116028" cy="1587021"/>
          </a:xfrm>
          <a:prstGeom prst="rect">
            <a:avLst/>
          </a:prstGeom>
        </p:spPr>
      </p:pic>
      <p:pic>
        <p:nvPicPr>
          <p:cNvPr id="6" name="Picture 5" descr="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599" y="4433076"/>
            <a:ext cx="2116028" cy="15870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84487" y="637903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PC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54497" y="4034414"/>
            <a:ext cx="3642217" cy="24542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46034" y="64886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PC</a:t>
            </a:r>
            <a:endParaRPr lang="en-US" dirty="0"/>
          </a:p>
        </p:txBody>
      </p:sp>
      <p:pic>
        <p:nvPicPr>
          <p:cNvPr id="13" name="Picture 12" descr="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876" y="4157408"/>
            <a:ext cx="2116028" cy="15870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74473" y="358267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PC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23685" y="4449005"/>
            <a:ext cx="147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engine</a:t>
            </a:r>
          </a:p>
          <a:p>
            <a:r>
              <a:rPr lang="en-US" dirty="0" smtClean="0"/>
              <a:t>(python)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89991" y="1232143"/>
            <a:ext cx="150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page (JS)</a:t>
            </a:r>
            <a:endParaRPr lang="en-US" dirty="0"/>
          </a:p>
        </p:txBody>
      </p:sp>
      <p:pic>
        <p:nvPicPr>
          <p:cNvPr id="17" name="Content Placeholder 3" descr="screensh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8" b="-3258"/>
          <a:stretch>
            <a:fillRect/>
          </a:stretch>
        </p:blipFill>
        <p:spPr>
          <a:xfrm>
            <a:off x="558156" y="1893644"/>
            <a:ext cx="3533113" cy="1660496"/>
          </a:xfrm>
          <a:prstGeom prst="rect">
            <a:avLst/>
          </a:prstGeom>
        </p:spPr>
      </p:pic>
      <p:sp>
        <p:nvSpPr>
          <p:cNvPr id="18" name="Up-Down Arrow 17"/>
          <p:cNvSpPr/>
          <p:nvPr/>
        </p:nvSpPr>
        <p:spPr>
          <a:xfrm rot="2633440">
            <a:off x="4752777" y="2520292"/>
            <a:ext cx="413852" cy="2075077"/>
          </a:xfrm>
          <a:prstGeom prst="up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 rot="6190457">
            <a:off x="4708288" y="4509231"/>
            <a:ext cx="413852" cy="1322612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88216" y="3004659"/>
            <a:ext cx="190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program (C)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27072" y="5835431"/>
            <a:ext cx="190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program (C)</a:t>
            </a:r>
            <a:endParaRPr lang="en-US" dirty="0"/>
          </a:p>
        </p:txBody>
      </p:sp>
      <p:sp>
        <p:nvSpPr>
          <p:cNvPr id="22" name="Up-Down Arrow 21"/>
          <p:cNvSpPr/>
          <p:nvPr/>
        </p:nvSpPr>
        <p:spPr>
          <a:xfrm>
            <a:off x="1538267" y="3657378"/>
            <a:ext cx="251724" cy="725133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35427" y="378807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socket</a:t>
            </a:r>
            <a:endParaRPr lang="en-US" dirty="0"/>
          </a:p>
        </p:txBody>
      </p:sp>
      <p:pic>
        <p:nvPicPr>
          <p:cNvPr id="24" name="Picture 23" descr="Sample-Programming-Cod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87" y="4382511"/>
            <a:ext cx="2251938" cy="163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asks </a:t>
            </a:r>
            <a:r>
              <a:rPr lang="en-US" u="sng" dirty="0" smtClean="0"/>
              <a:t>periodically</a:t>
            </a:r>
            <a:r>
              <a:rPr lang="en-US" dirty="0" smtClean="0"/>
              <a:t> to every connected client the action to do (request/response) </a:t>
            </a:r>
            <a:endParaRPr lang="en-US" dirty="0"/>
          </a:p>
        </p:txBody>
      </p:sp>
      <p:pic>
        <p:nvPicPr>
          <p:cNvPr id="4" name="Picture 3" descr="Sample-Programming-C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87" y="3563718"/>
            <a:ext cx="2251938" cy="1637586"/>
          </a:xfrm>
          <a:prstGeom prst="rect">
            <a:avLst/>
          </a:prstGeom>
        </p:spPr>
      </p:pic>
      <p:pic>
        <p:nvPicPr>
          <p:cNvPr id="5" name="Picture 4" descr="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62" y="3614283"/>
            <a:ext cx="2116028" cy="158702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353632" y="3563718"/>
            <a:ext cx="2640094" cy="5029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1965" y="3237193"/>
            <a:ext cx="189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should I do?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149263" y="4472371"/>
            <a:ext cx="2972900" cy="5029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53632" y="4103039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space craft to the right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1452" y="548009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16852" y="5503246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0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also provides information about the game</a:t>
            </a:r>
            <a:endParaRPr lang="en-US" dirty="0"/>
          </a:p>
        </p:txBody>
      </p:sp>
      <p:pic>
        <p:nvPicPr>
          <p:cNvPr id="4" name="Picture 3" descr="Sample-Programming-C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87" y="3563718"/>
            <a:ext cx="2251938" cy="1637586"/>
          </a:xfrm>
          <a:prstGeom prst="rect">
            <a:avLst/>
          </a:prstGeom>
        </p:spPr>
      </p:pic>
      <p:pic>
        <p:nvPicPr>
          <p:cNvPr id="5" name="Picture 4" descr="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62" y="3614283"/>
            <a:ext cx="2116028" cy="158702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353632" y="3563718"/>
            <a:ext cx="2640094" cy="5029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1965" y="3237193"/>
            <a:ext cx="189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should I do?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149263" y="4472371"/>
            <a:ext cx="2972900" cy="5029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53632" y="4103039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space craft to the right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1452" y="548009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16852" y="5503246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81965" y="2583950"/>
            <a:ext cx="472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2 </a:t>
            </a:r>
            <a:r>
              <a:rPr lang="en-US" dirty="0" err="1" smtClean="0"/>
              <a:t>spacecrafts</a:t>
            </a:r>
            <a:r>
              <a:rPr lang="en-US" dirty="0" smtClean="0"/>
              <a:t> at position X1, Y1, X2, Y2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91655" y="2921016"/>
            <a:ext cx="325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rocket at position X1, Y1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8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these message are coded in ASCII strings</a:t>
            </a:r>
          </a:p>
          <a:p>
            <a:r>
              <a:rPr lang="en-US" dirty="0" smtClean="0"/>
              <a:t>You must </a:t>
            </a:r>
            <a:r>
              <a:rPr lang="en-US" dirty="0" smtClean="0">
                <a:solidFill>
                  <a:schemeClr val="accent6"/>
                </a:solidFill>
              </a:rPr>
              <a:t>parse</a:t>
            </a:r>
            <a:r>
              <a:rPr lang="en-US" dirty="0" smtClean="0"/>
              <a:t> the string, </a:t>
            </a:r>
            <a:r>
              <a:rPr lang="en-US" dirty="0" smtClean="0">
                <a:solidFill>
                  <a:srgbClr val="F79646"/>
                </a:solidFill>
              </a:rPr>
              <a:t>decide</a:t>
            </a:r>
            <a:r>
              <a:rPr lang="en-US" dirty="0" smtClean="0"/>
              <a:t> the tactic and then </a:t>
            </a:r>
            <a:r>
              <a:rPr lang="en-US" dirty="0" smtClean="0">
                <a:solidFill>
                  <a:srgbClr val="F79646"/>
                </a:solidFill>
              </a:rPr>
              <a:t>write</a:t>
            </a:r>
            <a:r>
              <a:rPr lang="en-US" dirty="0" smtClean="0"/>
              <a:t> back a string with your instructions</a:t>
            </a:r>
          </a:p>
          <a:p>
            <a:r>
              <a:rPr lang="en-US" dirty="0" smtClean="0"/>
              <a:t>There are only three request messages:</a:t>
            </a:r>
          </a:p>
          <a:p>
            <a:pPr lvl="1"/>
            <a:r>
              <a:rPr lang="en-US" dirty="0" smtClean="0"/>
              <a:t>give me your name</a:t>
            </a:r>
          </a:p>
          <a:p>
            <a:pPr lvl="1"/>
            <a:r>
              <a:rPr lang="en-US" dirty="0" smtClean="0"/>
              <a:t>tell me what action to do (move, fire)</a:t>
            </a:r>
          </a:p>
          <a:p>
            <a:pPr lvl="1"/>
            <a:r>
              <a:rPr lang="en-US" dirty="0" smtClean="0"/>
              <a:t>quit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2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1: quit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receive a “quit request” you program must exit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5306" y="3753556"/>
            <a:ext cx="51232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q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4156" y="3112285"/>
            <a:ext cx="29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message received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06556" y="4748653"/>
            <a:ext cx="192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answer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4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2: name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receive a “name request” you program must provide your name</a:t>
            </a:r>
          </a:p>
          <a:p>
            <a:r>
              <a:rPr lang="en-US" dirty="0" smtClean="0"/>
              <a:t>This message carries also the information about the game grid size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457" y="4240359"/>
            <a:ext cx="19693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n 300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6787" y="4226920"/>
            <a:ext cx="451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Tell me your name. The game grid is 300 X 300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186" y="5177550"/>
            <a:ext cx="196936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n </a:t>
            </a:r>
            <a:r>
              <a:rPr lang="en-US" b="1" dirty="0" err="1" smtClean="0">
                <a:latin typeface="Courier New"/>
                <a:cs typeface="Courier New"/>
              </a:rPr>
              <a:t>lorenzo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6682" y="5177550"/>
            <a:ext cx="202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name is </a:t>
            </a:r>
            <a:r>
              <a:rPr lang="en-US" dirty="0" err="1" smtClean="0"/>
              <a:t>lorenzo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5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3: action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receive a “action request” you program must decide either:</a:t>
            </a:r>
          </a:p>
          <a:p>
            <a:pPr lvl="1"/>
            <a:r>
              <a:rPr lang="en-US" dirty="0" smtClean="0"/>
              <a:t>to move </a:t>
            </a:r>
            <a:r>
              <a:rPr lang="en-US" dirty="0" smtClean="0"/>
              <a:t>up (u), or down (d), or left (l) or right (r)</a:t>
            </a:r>
          </a:p>
          <a:p>
            <a:pPr lvl="1"/>
            <a:r>
              <a:rPr lang="en-US" dirty="0" smtClean="0"/>
              <a:t>to fire a rocket, specifying an angle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6457" y="4240359"/>
            <a:ext cx="25972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a GAME_STATUS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6787" y="4226920"/>
            <a:ext cx="19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Tell me what to do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186" y="5177550"/>
            <a:ext cx="196936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f 122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6787" y="5202360"/>
            <a:ext cx="204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 with angle 122°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186" y="5756831"/>
            <a:ext cx="196936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m u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6787" y="5756831"/>
            <a:ext cx="101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up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65394" y="54612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5494249" y="5177550"/>
            <a:ext cx="271145" cy="94861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4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575</Words>
  <Application>Microsoft Macintosh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Net robots</vt:lpstr>
      <vt:lpstr>Rules</vt:lpstr>
      <vt:lpstr>How it works</vt:lpstr>
      <vt:lpstr>How it works</vt:lpstr>
      <vt:lpstr>How it works</vt:lpstr>
      <vt:lpstr>Messages</vt:lpstr>
      <vt:lpstr>Message 1: quit request</vt:lpstr>
      <vt:lpstr>Message 2: name request</vt:lpstr>
      <vt:lpstr>Message 3: action request</vt:lpstr>
      <vt:lpstr>Message 3: action request</vt:lpstr>
      <vt:lpstr>Messages (SUMMARY)</vt:lpstr>
      <vt:lpstr>Install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robots</dc:title>
  <dc:creator>Lorenzo Bracciale</dc:creator>
  <cp:lastModifiedBy>Lorenzo Bracciale</cp:lastModifiedBy>
  <cp:revision>25</cp:revision>
  <dcterms:created xsi:type="dcterms:W3CDTF">2016-01-12T22:02:58Z</dcterms:created>
  <dcterms:modified xsi:type="dcterms:W3CDTF">2016-01-12T23:29:07Z</dcterms:modified>
</cp:coreProperties>
</file>