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3" r:id="rId3"/>
  </p:sldMasterIdLst>
  <p:notesMasterIdLst>
    <p:notesMasterId r:id="rId16"/>
  </p:notesMasterIdLst>
  <p:handoutMasterIdLst>
    <p:handoutMasterId r:id="rId17"/>
  </p:handoutMasterIdLst>
  <p:sldIdLst>
    <p:sldId id="289" r:id="rId4"/>
    <p:sldId id="318" r:id="rId5"/>
    <p:sldId id="290" r:id="rId6"/>
    <p:sldId id="319" r:id="rId7"/>
    <p:sldId id="346" r:id="rId8"/>
    <p:sldId id="347" r:id="rId9"/>
    <p:sldId id="348" r:id="rId10"/>
    <p:sldId id="349" r:id="rId11"/>
    <p:sldId id="350" r:id="rId12"/>
    <p:sldId id="353" r:id="rId13"/>
    <p:sldId id="355" r:id="rId14"/>
    <p:sldId id="356" r:id="rId15"/>
  </p:sldIdLst>
  <p:sldSz cx="9699625" cy="777367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11175" indent="1955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24255" indent="3924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39875" indent="5873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4225" indent="7842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ubin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E"/>
    <a:srgbClr val="421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9" autoAdjust="0"/>
    <p:restoredTop sz="95690" autoAdjust="0"/>
  </p:normalViewPr>
  <p:slideViewPr>
    <p:cSldViewPr>
      <p:cViewPr varScale="1">
        <p:scale>
          <a:sx n="59" d="100"/>
          <a:sy n="59" d="100"/>
        </p:scale>
        <p:origin x="-1554" y="-96"/>
      </p:cViewPr>
      <p:guideLst>
        <p:guide orient="horz" pos="2160"/>
        <p:guide pos="30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C9D97-7185-4282-965B-B48E13BA1954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BEDC6F-3304-4C62-BA45-692997771C41}">
      <dgm:prSet phldrT="[文本]" phldr="0"/>
      <dgm:spPr/>
      <dgm:t>
        <a:bodyPr wrap="square" lIns="24765" tIns="24765" rIns="24765" bIns="24765" anchor="ctr"/>
        <a:lstStyle>
          <a:lvl2pPr marL="285750" indent="-285750">
            <a:defRPr sz="3000"/>
          </a:lvl2pPr>
          <a:lvl3pPr marL="571500" indent="-285750">
            <a:defRPr sz="3000"/>
          </a:lvl3pPr>
          <a:lvl4pPr marL="857250" indent="-285750">
            <a:defRPr sz="3000"/>
          </a:lvl4pPr>
          <a:lvl5pPr marL="1143000" indent="-285750">
            <a:defRPr sz="3000"/>
          </a:lvl5pPr>
          <a:lvl6pPr marL="1428750" indent="-285750">
            <a:defRPr sz="3000"/>
          </a:lvl6pPr>
          <a:lvl7pPr marL="1714500" indent="-285750">
            <a:defRPr sz="3000"/>
          </a:lvl7pPr>
          <a:lvl8pPr marL="2000250" indent="-285750">
            <a:defRPr sz="3000"/>
          </a:lvl8pPr>
          <a:lvl9pPr marL="2286000" indent="-285750">
            <a:defRPr sz="3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功能类型分类</a:t>
          </a:r>
          <a:endParaRPr lang="zh-CN" altLang="en-US" dirty="0"/>
        </a:p>
      </dgm:t>
    </dgm:pt>
    <dgm:pt modelId="{0DD9059F-1F2A-47D6-A8C2-BC3A99509397}" cxnId="{A629432F-2BA3-48A7-8E8A-2C5BBE9EDAAD}" type="parTrans">
      <dgm:prSet/>
      <dgm:spPr/>
      <dgm:t>
        <a:bodyPr/>
        <a:lstStyle/>
        <a:p>
          <a:endParaRPr lang="zh-CN" altLang="en-US"/>
        </a:p>
      </dgm:t>
    </dgm:pt>
    <dgm:pt modelId="{BEE47FD3-4518-4C74-9D6D-D6EA1B1498EC}" cxnId="{A629432F-2BA3-48A7-8E8A-2C5BBE9EDAAD}" type="sibTrans">
      <dgm:prSet/>
      <dgm:spPr/>
      <dgm:t>
        <a:bodyPr/>
        <a:lstStyle/>
        <a:p>
          <a:endParaRPr lang="zh-CN" altLang="en-US"/>
        </a:p>
      </dgm:t>
    </dgm:pt>
    <dgm:pt modelId="{A4B41318-A416-45BF-9A76-DB432BCAC2F4}">
      <dgm:prSet phldrT="[文本]" phldr="0"/>
      <dgm:spPr/>
      <dgm:t>
        <a:bodyPr wrap="square" lIns="12065" tIns="12065" rIns="12065" bIns="1206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杀手功能</a:t>
          </a:r>
          <a:endParaRPr lang="zh-CN" altLang="en-US" dirty="0"/>
        </a:p>
      </dgm:t>
    </dgm:pt>
    <dgm:pt modelId="{3875E468-8502-4190-A4F0-83433D980069}" cxnId="{270DDAD4-BAA5-42FD-9661-6CB03643C734}" type="parTrans">
      <dgm:prSet/>
      <dgm:spPr/>
      <dgm:t>
        <a:bodyPr/>
        <a:lstStyle/>
        <a:p>
          <a:endParaRPr lang="zh-CN" altLang="en-US"/>
        </a:p>
      </dgm:t>
    </dgm:pt>
    <dgm:pt modelId="{F71F66AF-5ACB-47AB-A843-924B4C1B918E}" cxnId="{270DDAD4-BAA5-42FD-9661-6CB03643C734}" type="sibTrans">
      <dgm:prSet/>
      <dgm:spPr/>
      <dgm:t>
        <a:bodyPr/>
        <a:lstStyle/>
        <a:p>
          <a:endParaRPr lang="zh-CN" altLang="en-US"/>
        </a:p>
      </dgm:t>
    </dgm:pt>
    <dgm:pt modelId="{D7FCFEE2-B14E-462D-8125-DB20C3B5BA43}">
      <dgm:prSet phldrT="[文本]" phldr="0"/>
      <dgm:spPr/>
      <dgm:t>
        <a:bodyPr wrap="square" lIns="12065" tIns="12065" rIns="12065" bIns="1206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外围功能</a:t>
          </a:r>
          <a:endParaRPr lang="zh-CN" altLang="en-US" dirty="0"/>
        </a:p>
      </dgm:t>
    </dgm:pt>
    <dgm:pt modelId="{12E058E5-5E9C-4BE4-B267-17B62471B68C}" cxnId="{3A3CF5F7-4266-4C2C-91D8-B8DB30D602E5}" type="parTrans">
      <dgm:prSet/>
      <dgm:spPr/>
      <dgm:t>
        <a:bodyPr/>
        <a:lstStyle/>
        <a:p>
          <a:endParaRPr lang="zh-CN" altLang="en-US"/>
        </a:p>
      </dgm:t>
    </dgm:pt>
    <dgm:pt modelId="{D18BFAD6-8E20-472B-AE1E-C79D1C13F9A1}" cxnId="{3A3CF5F7-4266-4C2C-91D8-B8DB30D602E5}" type="sibTrans">
      <dgm:prSet/>
      <dgm:spPr/>
      <dgm:t>
        <a:bodyPr/>
        <a:lstStyle/>
        <a:p>
          <a:endParaRPr lang="zh-CN" altLang="en-US"/>
        </a:p>
      </dgm:t>
    </dgm:pt>
    <dgm:pt modelId="{8C03E523-85D5-449F-9C01-680D20752BCF}">
      <dgm:prSet phldrT="[文本]" phldr="0"/>
      <dgm:spPr/>
      <dgm:t>
        <a:bodyPr wrap="square" lIns="12065" tIns="12065" rIns="12065" bIns="1206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必要需求</a:t>
          </a:r>
          <a:endParaRPr lang="en-US" altLang="zh-CN" dirty="0"/>
        </a:p>
      </dgm:t>
    </dgm:pt>
    <dgm:pt modelId="{B8A5E9A7-70CB-451A-A4A3-BC7CE6690775}" cxnId="{0CF8CE24-2F32-42D5-9D93-94D819135631}" type="parTrans">
      <dgm:prSet/>
      <dgm:spPr/>
      <dgm:t>
        <a:bodyPr/>
        <a:lstStyle/>
        <a:p>
          <a:endParaRPr lang="zh-CN" altLang="en-US"/>
        </a:p>
      </dgm:t>
    </dgm:pt>
    <dgm:pt modelId="{31B1A21C-16BD-4C34-B2B8-A4FCF2630C62}" cxnId="{0CF8CE24-2F32-42D5-9D93-94D819135631}" type="sibTrans">
      <dgm:prSet/>
      <dgm:spPr/>
      <dgm:t>
        <a:bodyPr/>
        <a:lstStyle/>
        <a:p>
          <a:endParaRPr lang="zh-CN" altLang="en-US"/>
        </a:p>
      </dgm:t>
    </dgm:pt>
    <dgm:pt modelId="{16F53F25-0FF1-40BC-8D8B-4889F0ACE561}">
      <dgm:prSet phldrT="[文本]" phldr="0"/>
      <dgm:spPr/>
      <dgm:t>
        <a:bodyPr wrap="square" lIns="12065" tIns="12065" rIns="12065" bIns="1206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辅助需求</a:t>
          </a:r>
          <a:endParaRPr lang="zh-CN" altLang="en-US" dirty="0"/>
        </a:p>
      </dgm:t>
    </dgm:pt>
    <dgm:pt modelId="{0671982E-E411-41E5-9CE8-0BA6783BBFF6}" cxnId="{13BC1FBD-42EB-4580-81F5-0582C419DB60}" type="parTrans">
      <dgm:prSet/>
      <dgm:spPr/>
      <dgm:t>
        <a:bodyPr/>
        <a:lstStyle/>
        <a:p>
          <a:endParaRPr lang="zh-CN" altLang="en-US"/>
        </a:p>
      </dgm:t>
    </dgm:pt>
    <dgm:pt modelId="{6F2D6EEF-7E62-46A8-9CEE-4C51E32AE250}" cxnId="{13BC1FBD-42EB-4580-81F5-0582C419DB60}" type="sibTrans">
      <dgm:prSet/>
      <dgm:spPr/>
      <dgm:t>
        <a:bodyPr/>
        <a:lstStyle/>
        <a:p>
          <a:endParaRPr lang="zh-CN" altLang="en-US"/>
        </a:p>
      </dgm:t>
    </dgm:pt>
    <dgm:pt modelId="{572C7D6A-BEB7-4054-9D71-12993E207654}" type="pres">
      <dgm:prSet presAssocID="{0FBC9D97-7185-4282-965B-B48E13BA19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62ECB3-4673-45A8-9EBA-0B8502C6C721}" type="pres">
      <dgm:prSet presAssocID="{15BEDC6F-3304-4C62-BA45-692997771C41}" presName="hierRoot1" presStyleCnt="0">
        <dgm:presLayoutVars>
          <dgm:hierBranch val="init"/>
        </dgm:presLayoutVars>
      </dgm:prSet>
      <dgm:spPr/>
    </dgm:pt>
    <dgm:pt modelId="{A61BF480-A42E-4EEE-BEDD-6282C024384B}" type="pres">
      <dgm:prSet presAssocID="{15BEDC6F-3304-4C62-BA45-692997771C41}" presName="rootComposite1" presStyleCnt="0"/>
      <dgm:spPr/>
    </dgm:pt>
    <dgm:pt modelId="{2F5D06B8-CD5F-42D4-AE79-1F1CFA64608C}" type="pres">
      <dgm:prSet presAssocID="{15BEDC6F-3304-4C62-BA45-692997771C41}" presName="rootText1" presStyleLbl="node0" presStyleIdx="0" presStyleCnt="1">
        <dgm:presLayoutVars>
          <dgm:chPref val="3"/>
        </dgm:presLayoutVars>
      </dgm:prSet>
      <dgm:spPr/>
    </dgm:pt>
    <dgm:pt modelId="{31791B21-A7C1-4F2D-9CCA-BB9AC2A71C17}" type="pres">
      <dgm:prSet presAssocID="{15BEDC6F-3304-4C62-BA45-692997771C41}" presName="rootConnector1" presStyleLbl="node1" presStyleIdx="0" presStyleCnt="0"/>
      <dgm:spPr/>
    </dgm:pt>
    <dgm:pt modelId="{5EF99D17-9DBF-4ED2-8991-28F638472FA3}" type="pres">
      <dgm:prSet presAssocID="{15BEDC6F-3304-4C62-BA45-692997771C41}" presName="hierChild2" presStyleCnt="0"/>
      <dgm:spPr/>
    </dgm:pt>
    <dgm:pt modelId="{D33D2D19-9CEA-4302-B4AC-01B8FE76327E}" type="pres">
      <dgm:prSet presAssocID="{3875E468-8502-4190-A4F0-83433D980069}" presName="Name37" presStyleLbl="parChTrans1D2" presStyleIdx="0" presStyleCnt="4"/>
      <dgm:spPr/>
    </dgm:pt>
    <dgm:pt modelId="{736808F9-C288-4963-97E0-DC6576AC88F8}" type="pres">
      <dgm:prSet presAssocID="{A4B41318-A416-45BF-9A76-DB432BCAC2F4}" presName="hierRoot2" presStyleCnt="0">
        <dgm:presLayoutVars>
          <dgm:hierBranch val="init"/>
        </dgm:presLayoutVars>
      </dgm:prSet>
      <dgm:spPr/>
    </dgm:pt>
    <dgm:pt modelId="{0AAB42F6-0E20-4785-A4A0-4C8AFB57B7C5}" type="pres">
      <dgm:prSet presAssocID="{A4B41318-A416-45BF-9A76-DB432BCAC2F4}" presName="rootComposite" presStyleCnt="0"/>
      <dgm:spPr/>
    </dgm:pt>
    <dgm:pt modelId="{9F560A12-3111-4D21-9043-092B2AB160CA}" type="pres">
      <dgm:prSet presAssocID="{A4B41318-A416-45BF-9A76-DB432BCAC2F4}" presName="rootText" presStyleLbl="node2" presStyleIdx="0" presStyleCnt="4">
        <dgm:presLayoutVars>
          <dgm:chPref val="3"/>
        </dgm:presLayoutVars>
      </dgm:prSet>
      <dgm:spPr/>
    </dgm:pt>
    <dgm:pt modelId="{B4F7FBA2-9133-4D6D-AD5F-CFA55615D5C1}" type="pres">
      <dgm:prSet presAssocID="{A4B41318-A416-45BF-9A76-DB432BCAC2F4}" presName="rootConnector" presStyleLbl="node2" presStyleIdx="0" presStyleCnt="4"/>
      <dgm:spPr/>
    </dgm:pt>
    <dgm:pt modelId="{8C5F9C23-314D-4715-91DE-BA9A4E7A6C90}" type="pres">
      <dgm:prSet presAssocID="{A4B41318-A416-45BF-9A76-DB432BCAC2F4}" presName="hierChild4" presStyleCnt="0"/>
      <dgm:spPr/>
    </dgm:pt>
    <dgm:pt modelId="{26B328FE-B340-49DB-8D1E-1FBA345B1869}" type="pres">
      <dgm:prSet presAssocID="{A4B41318-A416-45BF-9A76-DB432BCAC2F4}" presName="hierChild5" presStyleCnt="0"/>
      <dgm:spPr/>
    </dgm:pt>
    <dgm:pt modelId="{1F0A8871-2A21-43CB-91CE-CBECA03E2CC1}" type="pres">
      <dgm:prSet presAssocID="{12E058E5-5E9C-4BE4-B267-17B62471B68C}" presName="Name37" presStyleLbl="parChTrans1D2" presStyleIdx="1" presStyleCnt="4"/>
      <dgm:spPr/>
    </dgm:pt>
    <dgm:pt modelId="{DFBD1884-D3C4-4C05-A3D5-B07B4E10CA15}" type="pres">
      <dgm:prSet presAssocID="{D7FCFEE2-B14E-462D-8125-DB20C3B5BA43}" presName="hierRoot2" presStyleCnt="0">
        <dgm:presLayoutVars>
          <dgm:hierBranch val="init"/>
        </dgm:presLayoutVars>
      </dgm:prSet>
      <dgm:spPr/>
    </dgm:pt>
    <dgm:pt modelId="{0A44CA62-DE38-46F8-BD78-0419EDB84B9E}" type="pres">
      <dgm:prSet presAssocID="{D7FCFEE2-B14E-462D-8125-DB20C3B5BA43}" presName="rootComposite" presStyleCnt="0"/>
      <dgm:spPr/>
    </dgm:pt>
    <dgm:pt modelId="{6145BBE4-D55D-4D43-A56E-3AC67B86263C}" type="pres">
      <dgm:prSet presAssocID="{D7FCFEE2-B14E-462D-8125-DB20C3B5BA43}" presName="rootText" presStyleLbl="node2" presStyleIdx="1" presStyleCnt="4">
        <dgm:presLayoutVars>
          <dgm:chPref val="3"/>
        </dgm:presLayoutVars>
      </dgm:prSet>
      <dgm:spPr/>
    </dgm:pt>
    <dgm:pt modelId="{192EBE65-6458-4D84-A904-1DE872FFAD0F}" type="pres">
      <dgm:prSet presAssocID="{D7FCFEE2-B14E-462D-8125-DB20C3B5BA43}" presName="rootConnector" presStyleLbl="node2" presStyleIdx="1" presStyleCnt="4"/>
      <dgm:spPr/>
    </dgm:pt>
    <dgm:pt modelId="{6AF9037A-5190-4AFD-9257-E6DD0C63AB1F}" type="pres">
      <dgm:prSet presAssocID="{D7FCFEE2-B14E-462D-8125-DB20C3B5BA43}" presName="hierChild4" presStyleCnt="0"/>
      <dgm:spPr/>
    </dgm:pt>
    <dgm:pt modelId="{A045CA15-B686-481C-8546-A3C9C79A70AB}" type="pres">
      <dgm:prSet presAssocID="{D7FCFEE2-B14E-462D-8125-DB20C3B5BA43}" presName="hierChild5" presStyleCnt="0"/>
      <dgm:spPr/>
    </dgm:pt>
    <dgm:pt modelId="{6417611F-86C0-499B-8ACF-A035ADD24C55}" type="pres">
      <dgm:prSet presAssocID="{B8A5E9A7-70CB-451A-A4A3-BC7CE6690775}" presName="Name37" presStyleLbl="parChTrans1D2" presStyleIdx="2" presStyleCnt="4"/>
      <dgm:spPr/>
    </dgm:pt>
    <dgm:pt modelId="{63CD2075-CE72-4AF0-AFA7-ED7C8DBE9DA1}" type="pres">
      <dgm:prSet presAssocID="{8C03E523-85D5-449F-9C01-680D20752BCF}" presName="hierRoot2" presStyleCnt="0">
        <dgm:presLayoutVars>
          <dgm:hierBranch val="init"/>
        </dgm:presLayoutVars>
      </dgm:prSet>
      <dgm:spPr/>
    </dgm:pt>
    <dgm:pt modelId="{8394AA72-BF1B-4B1D-B3F8-1A0263BF7945}" type="pres">
      <dgm:prSet presAssocID="{8C03E523-85D5-449F-9C01-680D20752BCF}" presName="rootComposite" presStyleCnt="0"/>
      <dgm:spPr/>
    </dgm:pt>
    <dgm:pt modelId="{D8378B29-8988-4257-A9DE-D7CD8F4386EA}" type="pres">
      <dgm:prSet presAssocID="{8C03E523-85D5-449F-9C01-680D20752BCF}" presName="rootText" presStyleLbl="node2" presStyleIdx="2" presStyleCnt="4">
        <dgm:presLayoutVars>
          <dgm:chPref val="3"/>
        </dgm:presLayoutVars>
      </dgm:prSet>
      <dgm:spPr/>
    </dgm:pt>
    <dgm:pt modelId="{868056C7-F6BD-4175-9085-83815396A9FB}" type="pres">
      <dgm:prSet presAssocID="{8C03E523-85D5-449F-9C01-680D20752BCF}" presName="rootConnector" presStyleLbl="node2" presStyleIdx="2" presStyleCnt="4"/>
      <dgm:spPr/>
    </dgm:pt>
    <dgm:pt modelId="{7B78AA30-C85E-4546-82D9-1B5C7395970E}" type="pres">
      <dgm:prSet presAssocID="{8C03E523-85D5-449F-9C01-680D20752BCF}" presName="hierChild4" presStyleCnt="0"/>
      <dgm:spPr/>
    </dgm:pt>
    <dgm:pt modelId="{BB687F5F-5687-4A68-8005-4E5D7F82FF50}" type="pres">
      <dgm:prSet presAssocID="{8C03E523-85D5-449F-9C01-680D20752BCF}" presName="hierChild5" presStyleCnt="0"/>
      <dgm:spPr/>
    </dgm:pt>
    <dgm:pt modelId="{C1E07EA8-4C4F-48C0-B57B-1596427F8EE6}" type="pres">
      <dgm:prSet presAssocID="{0671982E-E411-41E5-9CE8-0BA6783BBFF6}" presName="Name37" presStyleLbl="parChTrans1D2" presStyleIdx="3" presStyleCnt="4"/>
      <dgm:spPr/>
    </dgm:pt>
    <dgm:pt modelId="{06143B6E-8C6A-46C1-BD9E-02A448C064D1}" type="pres">
      <dgm:prSet presAssocID="{16F53F25-0FF1-40BC-8D8B-4889F0ACE561}" presName="hierRoot2" presStyleCnt="0">
        <dgm:presLayoutVars>
          <dgm:hierBranch val="init"/>
        </dgm:presLayoutVars>
      </dgm:prSet>
      <dgm:spPr/>
    </dgm:pt>
    <dgm:pt modelId="{B4550602-9E76-4588-89B1-8C9347624428}" type="pres">
      <dgm:prSet presAssocID="{16F53F25-0FF1-40BC-8D8B-4889F0ACE561}" presName="rootComposite" presStyleCnt="0"/>
      <dgm:spPr/>
    </dgm:pt>
    <dgm:pt modelId="{7386C5E2-D75C-4D21-B213-843F41A6C495}" type="pres">
      <dgm:prSet presAssocID="{16F53F25-0FF1-40BC-8D8B-4889F0ACE561}" presName="rootText" presStyleLbl="node2" presStyleIdx="3" presStyleCnt="4">
        <dgm:presLayoutVars>
          <dgm:chPref val="3"/>
        </dgm:presLayoutVars>
      </dgm:prSet>
      <dgm:spPr/>
    </dgm:pt>
    <dgm:pt modelId="{3085A33E-8EAB-40D0-BE6C-A3F2934E0593}" type="pres">
      <dgm:prSet presAssocID="{16F53F25-0FF1-40BC-8D8B-4889F0ACE561}" presName="rootConnector" presStyleLbl="node2" presStyleIdx="3" presStyleCnt="4"/>
      <dgm:spPr/>
    </dgm:pt>
    <dgm:pt modelId="{22FAB541-9E9A-4DD4-BBF0-60A6551527F0}" type="pres">
      <dgm:prSet presAssocID="{16F53F25-0FF1-40BC-8D8B-4889F0ACE561}" presName="hierChild4" presStyleCnt="0"/>
      <dgm:spPr/>
    </dgm:pt>
    <dgm:pt modelId="{2662B53C-04DD-45DB-ABC4-C41C6120D44C}" type="pres">
      <dgm:prSet presAssocID="{16F53F25-0FF1-40BC-8D8B-4889F0ACE561}" presName="hierChild5" presStyleCnt="0"/>
      <dgm:spPr/>
    </dgm:pt>
    <dgm:pt modelId="{EF94E392-B2D7-40A4-B5F3-63E03EB2BDF0}" type="pres">
      <dgm:prSet presAssocID="{15BEDC6F-3304-4C62-BA45-692997771C41}" presName="hierChild3" presStyleCnt="0"/>
      <dgm:spPr/>
    </dgm:pt>
  </dgm:ptLst>
  <dgm:cxnLst>
    <dgm:cxn modelId="{1669281F-67A2-48C5-8A9B-0126AC23980A}" type="presOf" srcId="{D7FCFEE2-B14E-462D-8125-DB20C3B5BA43}" destId="{192EBE65-6458-4D84-A904-1DE872FFAD0F}" srcOrd="1" destOrd="0" presId="urn:microsoft.com/office/officeart/2005/8/layout/orgChart1"/>
    <dgm:cxn modelId="{DC1A5ADC-2BCE-47EA-976F-1CE3E2845540}" type="presOf" srcId="{8C03E523-85D5-449F-9C01-680D20752BCF}" destId="{868056C7-F6BD-4175-9085-83815396A9FB}" srcOrd="1" destOrd="0" presId="urn:microsoft.com/office/officeart/2005/8/layout/orgChart1"/>
    <dgm:cxn modelId="{CCD36F34-A0D8-487E-AFE1-A876D1C5F0F8}" type="presOf" srcId="{A4B41318-A416-45BF-9A76-DB432BCAC2F4}" destId="{9F560A12-3111-4D21-9043-092B2AB160CA}" srcOrd="0" destOrd="0" presId="urn:microsoft.com/office/officeart/2005/8/layout/orgChart1"/>
    <dgm:cxn modelId="{6CB2537E-A047-4600-A0D3-8DACCAEC3B38}" type="presOf" srcId="{15BEDC6F-3304-4C62-BA45-692997771C41}" destId="{2F5D06B8-CD5F-42D4-AE79-1F1CFA64608C}" srcOrd="0" destOrd="0" presId="urn:microsoft.com/office/officeart/2005/8/layout/orgChart1"/>
    <dgm:cxn modelId="{EBF4DE4C-2D4C-4B3A-BC96-E914C59E8665}" type="presOf" srcId="{16F53F25-0FF1-40BC-8D8B-4889F0ACE561}" destId="{7386C5E2-D75C-4D21-B213-843F41A6C495}" srcOrd="0" destOrd="0" presId="urn:microsoft.com/office/officeart/2005/8/layout/orgChart1"/>
    <dgm:cxn modelId="{285FAA71-A15D-4EC9-8BAA-3600D6113A59}" type="presOf" srcId="{0FBC9D97-7185-4282-965B-B48E13BA1954}" destId="{572C7D6A-BEB7-4054-9D71-12993E207654}" srcOrd="0" destOrd="0" presId="urn:microsoft.com/office/officeart/2005/8/layout/orgChart1"/>
    <dgm:cxn modelId="{3A3CF5F7-4266-4C2C-91D8-B8DB30D602E5}" srcId="{15BEDC6F-3304-4C62-BA45-692997771C41}" destId="{D7FCFEE2-B14E-462D-8125-DB20C3B5BA43}" srcOrd="1" destOrd="0" parTransId="{12E058E5-5E9C-4BE4-B267-17B62471B68C}" sibTransId="{D18BFAD6-8E20-472B-AE1E-C79D1C13F9A1}"/>
    <dgm:cxn modelId="{16A3EE9D-D822-49AA-8085-D842B765DD50}" type="presOf" srcId="{0671982E-E411-41E5-9CE8-0BA6783BBFF6}" destId="{C1E07EA8-4C4F-48C0-B57B-1596427F8EE6}" srcOrd="0" destOrd="0" presId="urn:microsoft.com/office/officeart/2005/8/layout/orgChart1"/>
    <dgm:cxn modelId="{1E48065B-59FF-4A2D-9562-125653D9D88C}" type="presOf" srcId="{12E058E5-5E9C-4BE4-B267-17B62471B68C}" destId="{1F0A8871-2A21-43CB-91CE-CBECA03E2CC1}" srcOrd="0" destOrd="0" presId="urn:microsoft.com/office/officeart/2005/8/layout/orgChart1"/>
    <dgm:cxn modelId="{13BC1FBD-42EB-4580-81F5-0582C419DB60}" srcId="{15BEDC6F-3304-4C62-BA45-692997771C41}" destId="{16F53F25-0FF1-40BC-8D8B-4889F0ACE561}" srcOrd="3" destOrd="0" parTransId="{0671982E-E411-41E5-9CE8-0BA6783BBFF6}" sibTransId="{6F2D6EEF-7E62-46A8-9CEE-4C51E32AE250}"/>
    <dgm:cxn modelId="{E43DBDA0-3868-4C49-B206-F081150AE9DB}" type="presOf" srcId="{A4B41318-A416-45BF-9A76-DB432BCAC2F4}" destId="{B4F7FBA2-9133-4D6D-AD5F-CFA55615D5C1}" srcOrd="1" destOrd="0" presId="urn:microsoft.com/office/officeart/2005/8/layout/orgChart1"/>
    <dgm:cxn modelId="{56F6CB79-43DF-432A-9D9D-32C57305F72C}" type="presOf" srcId="{D7FCFEE2-B14E-462D-8125-DB20C3B5BA43}" destId="{6145BBE4-D55D-4D43-A56E-3AC67B86263C}" srcOrd="0" destOrd="0" presId="urn:microsoft.com/office/officeart/2005/8/layout/orgChart1"/>
    <dgm:cxn modelId="{1EFF4FC3-E1C9-43E0-A0BC-7FBDBFCFA3BD}" type="presOf" srcId="{15BEDC6F-3304-4C62-BA45-692997771C41}" destId="{31791B21-A7C1-4F2D-9CCA-BB9AC2A71C17}" srcOrd="1" destOrd="0" presId="urn:microsoft.com/office/officeart/2005/8/layout/orgChart1"/>
    <dgm:cxn modelId="{D579C039-B088-4194-96AF-9A8F36D86D31}" type="presOf" srcId="{8C03E523-85D5-449F-9C01-680D20752BCF}" destId="{D8378B29-8988-4257-A9DE-D7CD8F4386EA}" srcOrd="0" destOrd="0" presId="urn:microsoft.com/office/officeart/2005/8/layout/orgChart1"/>
    <dgm:cxn modelId="{9C04626E-3979-49AA-8845-1C30992166B7}" type="presOf" srcId="{B8A5E9A7-70CB-451A-A4A3-BC7CE6690775}" destId="{6417611F-86C0-499B-8ACF-A035ADD24C55}" srcOrd="0" destOrd="0" presId="urn:microsoft.com/office/officeart/2005/8/layout/orgChart1"/>
    <dgm:cxn modelId="{270DDAD4-BAA5-42FD-9661-6CB03643C734}" srcId="{15BEDC6F-3304-4C62-BA45-692997771C41}" destId="{A4B41318-A416-45BF-9A76-DB432BCAC2F4}" srcOrd="0" destOrd="0" parTransId="{3875E468-8502-4190-A4F0-83433D980069}" sibTransId="{F71F66AF-5ACB-47AB-A843-924B4C1B918E}"/>
    <dgm:cxn modelId="{5E27FBD6-B529-4DB1-B172-C19EE2FA9D60}" type="presOf" srcId="{3875E468-8502-4190-A4F0-83433D980069}" destId="{D33D2D19-9CEA-4302-B4AC-01B8FE76327E}" srcOrd="0" destOrd="0" presId="urn:microsoft.com/office/officeart/2005/8/layout/orgChart1"/>
    <dgm:cxn modelId="{0CF8CE24-2F32-42D5-9D93-94D819135631}" srcId="{15BEDC6F-3304-4C62-BA45-692997771C41}" destId="{8C03E523-85D5-449F-9C01-680D20752BCF}" srcOrd="2" destOrd="0" parTransId="{B8A5E9A7-70CB-451A-A4A3-BC7CE6690775}" sibTransId="{31B1A21C-16BD-4C34-B2B8-A4FCF2630C62}"/>
    <dgm:cxn modelId="{C3ABB298-E387-47A3-A98C-A454F68DE662}" type="presOf" srcId="{16F53F25-0FF1-40BC-8D8B-4889F0ACE561}" destId="{3085A33E-8EAB-40D0-BE6C-A3F2934E0593}" srcOrd="1" destOrd="0" presId="urn:microsoft.com/office/officeart/2005/8/layout/orgChart1"/>
    <dgm:cxn modelId="{A629432F-2BA3-48A7-8E8A-2C5BBE9EDAAD}" srcId="{0FBC9D97-7185-4282-965B-B48E13BA1954}" destId="{15BEDC6F-3304-4C62-BA45-692997771C41}" srcOrd="0" destOrd="0" parTransId="{0DD9059F-1F2A-47D6-A8C2-BC3A99509397}" sibTransId="{BEE47FD3-4518-4C74-9D6D-D6EA1B1498EC}"/>
    <dgm:cxn modelId="{D45DDD93-ECB0-4246-9FAC-659C587CBF25}" type="presParOf" srcId="{572C7D6A-BEB7-4054-9D71-12993E207654}" destId="{3162ECB3-4673-45A8-9EBA-0B8502C6C721}" srcOrd="0" destOrd="0" presId="urn:microsoft.com/office/officeart/2005/8/layout/orgChart1"/>
    <dgm:cxn modelId="{59B1100B-C6C3-45C1-9D3D-0E1D27C28B29}" type="presParOf" srcId="{3162ECB3-4673-45A8-9EBA-0B8502C6C721}" destId="{A61BF480-A42E-4EEE-BEDD-6282C024384B}" srcOrd="0" destOrd="0" presId="urn:microsoft.com/office/officeart/2005/8/layout/orgChart1"/>
    <dgm:cxn modelId="{B503C24B-4082-4C9C-98DA-2B5F869773CC}" type="presParOf" srcId="{A61BF480-A42E-4EEE-BEDD-6282C024384B}" destId="{2F5D06B8-CD5F-42D4-AE79-1F1CFA64608C}" srcOrd="0" destOrd="0" presId="urn:microsoft.com/office/officeart/2005/8/layout/orgChart1"/>
    <dgm:cxn modelId="{1E087E19-87D6-48FD-A4A1-2B57312FA4E2}" type="presParOf" srcId="{A61BF480-A42E-4EEE-BEDD-6282C024384B}" destId="{31791B21-A7C1-4F2D-9CCA-BB9AC2A71C17}" srcOrd="1" destOrd="0" presId="urn:microsoft.com/office/officeart/2005/8/layout/orgChart1"/>
    <dgm:cxn modelId="{5958A2DD-388C-48D8-9CCA-93A04488A6D8}" type="presParOf" srcId="{3162ECB3-4673-45A8-9EBA-0B8502C6C721}" destId="{5EF99D17-9DBF-4ED2-8991-28F638472FA3}" srcOrd="1" destOrd="0" presId="urn:microsoft.com/office/officeart/2005/8/layout/orgChart1"/>
    <dgm:cxn modelId="{1E3A6166-4BB0-4064-94EE-B952DF32A8FF}" type="presParOf" srcId="{5EF99D17-9DBF-4ED2-8991-28F638472FA3}" destId="{D33D2D19-9CEA-4302-B4AC-01B8FE76327E}" srcOrd="0" destOrd="0" presId="urn:microsoft.com/office/officeart/2005/8/layout/orgChart1"/>
    <dgm:cxn modelId="{50434A55-C232-4D7B-B4C8-B4F198B3412E}" type="presParOf" srcId="{5EF99D17-9DBF-4ED2-8991-28F638472FA3}" destId="{736808F9-C288-4963-97E0-DC6576AC88F8}" srcOrd="1" destOrd="0" presId="urn:microsoft.com/office/officeart/2005/8/layout/orgChart1"/>
    <dgm:cxn modelId="{87202800-889F-4754-AA78-088015D90F1F}" type="presParOf" srcId="{736808F9-C288-4963-97E0-DC6576AC88F8}" destId="{0AAB42F6-0E20-4785-A4A0-4C8AFB57B7C5}" srcOrd="0" destOrd="0" presId="urn:microsoft.com/office/officeart/2005/8/layout/orgChart1"/>
    <dgm:cxn modelId="{E42FEA14-52B5-42E9-86E8-151D58328CE1}" type="presParOf" srcId="{0AAB42F6-0E20-4785-A4A0-4C8AFB57B7C5}" destId="{9F560A12-3111-4D21-9043-092B2AB160CA}" srcOrd="0" destOrd="0" presId="urn:microsoft.com/office/officeart/2005/8/layout/orgChart1"/>
    <dgm:cxn modelId="{98B8A1B3-BF9B-4706-83ED-98B62215209C}" type="presParOf" srcId="{0AAB42F6-0E20-4785-A4A0-4C8AFB57B7C5}" destId="{B4F7FBA2-9133-4D6D-AD5F-CFA55615D5C1}" srcOrd="1" destOrd="0" presId="urn:microsoft.com/office/officeart/2005/8/layout/orgChart1"/>
    <dgm:cxn modelId="{C0009E5A-EACC-42A2-ABD3-E56F86DD5DD9}" type="presParOf" srcId="{736808F9-C288-4963-97E0-DC6576AC88F8}" destId="{8C5F9C23-314D-4715-91DE-BA9A4E7A6C90}" srcOrd="1" destOrd="0" presId="urn:microsoft.com/office/officeart/2005/8/layout/orgChart1"/>
    <dgm:cxn modelId="{1DDF2DDE-EA37-46A1-BD41-670D4DF5E484}" type="presParOf" srcId="{736808F9-C288-4963-97E0-DC6576AC88F8}" destId="{26B328FE-B340-49DB-8D1E-1FBA345B1869}" srcOrd="2" destOrd="0" presId="urn:microsoft.com/office/officeart/2005/8/layout/orgChart1"/>
    <dgm:cxn modelId="{A27C4F2F-1204-4F05-80F7-D8F37247616F}" type="presParOf" srcId="{5EF99D17-9DBF-4ED2-8991-28F638472FA3}" destId="{1F0A8871-2A21-43CB-91CE-CBECA03E2CC1}" srcOrd="2" destOrd="0" presId="urn:microsoft.com/office/officeart/2005/8/layout/orgChart1"/>
    <dgm:cxn modelId="{0A85D64D-5F1A-413F-BEA0-57C465854B93}" type="presParOf" srcId="{5EF99D17-9DBF-4ED2-8991-28F638472FA3}" destId="{DFBD1884-D3C4-4C05-A3D5-B07B4E10CA15}" srcOrd="3" destOrd="0" presId="urn:microsoft.com/office/officeart/2005/8/layout/orgChart1"/>
    <dgm:cxn modelId="{34ED58EA-A6E6-488F-9215-3442745E4D65}" type="presParOf" srcId="{DFBD1884-D3C4-4C05-A3D5-B07B4E10CA15}" destId="{0A44CA62-DE38-46F8-BD78-0419EDB84B9E}" srcOrd="0" destOrd="0" presId="urn:microsoft.com/office/officeart/2005/8/layout/orgChart1"/>
    <dgm:cxn modelId="{67D803D1-D256-405A-99F5-C08E4D367C55}" type="presParOf" srcId="{0A44CA62-DE38-46F8-BD78-0419EDB84B9E}" destId="{6145BBE4-D55D-4D43-A56E-3AC67B86263C}" srcOrd="0" destOrd="0" presId="urn:microsoft.com/office/officeart/2005/8/layout/orgChart1"/>
    <dgm:cxn modelId="{6DC85847-0E7C-4590-97BF-AC0A29098CEF}" type="presParOf" srcId="{0A44CA62-DE38-46F8-BD78-0419EDB84B9E}" destId="{192EBE65-6458-4D84-A904-1DE872FFAD0F}" srcOrd="1" destOrd="0" presId="urn:microsoft.com/office/officeart/2005/8/layout/orgChart1"/>
    <dgm:cxn modelId="{A1BCB957-C460-488D-ABD8-CB54B21A4C9C}" type="presParOf" srcId="{DFBD1884-D3C4-4C05-A3D5-B07B4E10CA15}" destId="{6AF9037A-5190-4AFD-9257-E6DD0C63AB1F}" srcOrd="1" destOrd="0" presId="urn:microsoft.com/office/officeart/2005/8/layout/orgChart1"/>
    <dgm:cxn modelId="{6A452ACE-164A-4CAB-935E-22EF8C58EB68}" type="presParOf" srcId="{DFBD1884-D3C4-4C05-A3D5-B07B4E10CA15}" destId="{A045CA15-B686-481C-8546-A3C9C79A70AB}" srcOrd="2" destOrd="0" presId="urn:microsoft.com/office/officeart/2005/8/layout/orgChart1"/>
    <dgm:cxn modelId="{DF602A48-F63A-4A22-90A1-73E633EB8A3E}" type="presParOf" srcId="{5EF99D17-9DBF-4ED2-8991-28F638472FA3}" destId="{6417611F-86C0-499B-8ACF-A035ADD24C55}" srcOrd="4" destOrd="0" presId="urn:microsoft.com/office/officeart/2005/8/layout/orgChart1"/>
    <dgm:cxn modelId="{5409D987-2F36-4482-ABC3-FAE77AB68CA9}" type="presParOf" srcId="{5EF99D17-9DBF-4ED2-8991-28F638472FA3}" destId="{63CD2075-CE72-4AF0-AFA7-ED7C8DBE9DA1}" srcOrd="5" destOrd="0" presId="urn:microsoft.com/office/officeart/2005/8/layout/orgChart1"/>
    <dgm:cxn modelId="{32D80F91-56BD-48D2-9F1D-6D4A3B455BA0}" type="presParOf" srcId="{63CD2075-CE72-4AF0-AFA7-ED7C8DBE9DA1}" destId="{8394AA72-BF1B-4B1D-B3F8-1A0263BF7945}" srcOrd="0" destOrd="0" presId="urn:microsoft.com/office/officeart/2005/8/layout/orgChart1"/>
    <dgm:cxn modelId="{99F4A8D0-D28F-4D47-B56B-295D20F78981}" type="presParOf" srcId="{8394AA72-BF1B-4B1D-B3F8-1A0263BF7945}" destId="{D8378B29-8988-4257-A9DE-D7CD8F4386EA}" srcOrd="0" destOrd="0" presId="urn:microsoft.com/office/officeart/2005/8/layout/orgChart1"/>
    <dgm:cxn modelId="{4B50D6C5-D653-4300-B04C-8DF2CB3375AD}" type="presParOf" srcId="{8394AA72-BF1B-4B1D-B3F8-1A0263BF7945}" destId="{868056C7-F6BD-4175-9085-83815396A9FB}" srcOrd="1" destOrd="0" presId="urn:microsoft.com/office/officeart/2005/8/layout/orgChart1"/>
    <dgm:cxn modelId="{5A6F81E6-76CC-440B-8A26-07EDB9D3B671}" type="presParOf" srcId="{63CD2075-CE72-4AF0-AFA7-ED7C8DBE9DA1}" destId="{7B78AA30-C85E-4546-82D9-1B5C7395970E}" srcOrd="1" destOrd="0" presId="urn:microsoft.com/office/officeart/2005/8/layout/orgChart1"/>
    <dgm:cxn modelId="{E49BEA92-B7BB-46E3-88FA-661EE0B0D241}" type="presParOf" srcId="{63CD2075-CE72-4AF0-AFA7-ED7C8DBE9DA1}" destId="{BB687F5F-5687-4A68-8005-4E5D7F82FF50}" srcOrd="2" destOrd="0" presId="urn:microsoft.com/office/officeart/2005/8/layout/orgChart1"/>
    <dgm:cxn modelId="{D495A459-B975-4165-AE46-19A5B9BDD134}" type="presParOf" srcId="{5EF99D17-9DBF-4ED2-8991-28F638472FA3}" destId="{C1E07EA8-4C4F-48C0-B57B-1596427F8EE6}" srcOrd="6" destOrd="0" presId="urn:microsoft.com/office/officeart/2005/8/layout/orgChart1"/>
    <dgm:cxn modelId="{DB74ADC8-FCD9-4E05-9D65-368758CCB789}" type="presParOf" srcId="{5EF99D17-9DBF-4ED2-8991-28F638472FA3}" destId="{06143B6E-8C6A-46C1-BD9E-02A448C064D1}" srcOrd="7" destOrd="0" presId="urn:microsoft.com/office/officeart/2005/8/layout/orgChart1"/>
    <dgm:cxn modelId="{CD2A129C-3D13-402A-9B9A-D08B4A969D28}" type="presParOf" srcId="{06143B6E-8C6A-46C1-BD9E-02A448C064D1}" destId="{B4550602-9E76-4588-89B1-8C9347624428}" srcOrd="0" destOrd="0" presId="urn:microsoft.com/office/officeart/2005/8/layout/orgChart1"/>
    <dgm:cxn modelId="{D74F492B-DF75-405D-BB5B-5D08DF3A6389}" type="presParOf" srcId="{B4550602-9E76-4588-89B1-8C9347624428}" destId="{7386C5E2-D75C-4D21-B213-843F41A6C495}" srcOrd="0" destOrd="0" presId="urn:microsoft.com/office/officeart/2005/8/layout/orgChart1"/>
    <dgm:cxn modelId="{2FAFF060-1DD5-4A95-B2EE-6D8613DD1F0F}" type="presParOf" srcId="{B4550602-9E76-4588-89B1-8C9347624428}" destId="{3085A33E-8EAB-40D0-BE6C-A3F2934E0593}" srcOrd="1" destOrd="0" presId="urn:microsoft.com/office/officeart/2005/8/layout/orgChart1"/>
    <dgm:cxn modelId="{6FB4B2E3-C2E5-4B83-A196-ED0F3530874B}" type="presParOf" srcId="{06143B6E-8C6A-46C1-BD9E-02A448C064D1}" destId="{22FAB541-9E9A-4DD4-BBF0-60A6551527F0}" srcOrd="1" destOrd="0" presId="urn:microsoft.com/office/officeart/2005/8/layout/orgChart1"/>
    <dgm:cxn modelId="{566255D1-515B-4D16-97C8-EA5926C064E4}" type="presParOf" srcId="{06143B6E-8C6A-46C1-BD9E-02A448C064D1}" destId="{2662B53C-04DD-45DB-ABC4-C41C6120D44C}" srcOrd="2" destOrd="0" presId="urn:microsoft.com/office/officeart/2005/8/layout/orgChart1"/>
    <dgm:cxn modelId="{510B0D84-4283-476B-B2EC-D31B0EAA573D}" type="presParOf" srcId="{3162ECB3-4673-45A8-9EBA-0B8502C6C721}" destId="{EF94E392-B2D7-40A4-B5F3-63E03EB2BDF0}" srcOrd="2" destOrd="0" presId="urn:microsoft.com/office/officeart/2005/8/layout/orgChart1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E07EA8-4C4F-48C0-B57B-1596427F8EE6}">
      <dsp:nvSpPr>
        <dsp:cNvPr id="0" name=""/>
        <dsp:cNvSpPr/>
      </dsp:nvSpPr>
      <dsp:spPr>
        <a:xfrm>
          <a:off x="3048000" y="1893896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7611F-86C0-499B-8ACF-A035ADD24C55}">
      <dsp:nvSpPr>
        <dsp:cNvPr id="0" name=""/>
        <dsp:cNvSpPr/>
      </dsp:nvSpPr>
      <dsp:spPr>
        <a:xfrm>
          <a:off x="3048000" y="1893896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A8871-2A21-43CB-91CE-CBECA03E2CC1}">
      <dsp:nvSpPr>
        <dsp:cNvPr id="0" name=""/>
        <dsp:cNvSpPr/>
      </dsp:nvSpPr>
      <dsp:spPr>
        <a:xfrm>
          <a:off x="2252262" y="1893896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D2D19-9CEA-4302-B4AC-01B8FE76327E}">
      <dsp:nvSpPr>
        <dsp:cNvPr id="0" name=""/>
        <dsp:cNvSpPr/>
      </dsp:nvSpPr>
      <dsp:spPr>
        <a:xfrm>
          <a:off x="660787" y="1893896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D06B8-CD5F-42D4-AE79-1F1CFA64608C}">
      <dsp:nvSpPr>
        <dsp:cNvPr id="0" name=""/>
        <dsp:cNvSpPr/>
      </dsp:nvSpPr>
      <dsp:spPr>
        <a:xfrm>
          <a:off x="2390365" y="123626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 dirty="0"/>
        </a:p>
      </dsp:txBody>
      <dsp:txXfrm>
        <a:off x="2390365" y="1236262"/>
        <a:ext cx="1315268" cy="657634"/>
      </dsp:txXfrm>
    </dsp:sp>
    <dsp:sp modelId="{9F560A12-3111-4D21-9043-092B2AB160CA}">
      <dsp:nvSpPr>
        <dsp:cNvPr id="0" name=""/>
        <dsp:cNvSpPr/>
      </dsp:nvSpPr>
      <dsp:spPr>
        <a:xfrm>
          <a:off x="3153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 dirty="0"/>
        </a:p>
      </dsp:txBody>
      <dsp:txXfrm>
        <a:off x="3153" y="2170103"/>
        <a:ext cx="1315268" cy="657634"/>
      </dsp:txXfrm>
    </dsp:sp>
    <dsp:sp modelId="{6145BBE4-D55D-4D43-A56E-3AC67B86263C}">
      <dsp:nvSpPr>
        <dsp:cNvPr id="0" name=""/>
        <dsp:cNvSpPr/>
      </dsp:nvSpPr>
      <dsp:spPr>
        <a:xfrm>
          <a:off x="1594628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 dirty="0"/>
        </a:p>
      </dsp:txBody>
      <dsp:txXfrm>
        <a:off x="1594628" y="2170103"/>
        <a:ext cx="1315268" cy="657634"/>
      </dsp:txXfrm>
    </dsp:sp>
    <dsp:sp modelId="{D8378B29-8988-4257-A9DE-D7CD8F4386EA}">
      <dsp:nvSpPr>
        <dsp:cNvPr id="0" name=""/>
        <dsp:cNvSpPr/>
      </dsp:nvSpPr>
      <dsp:spPr>
        <a:xfrm>
          <a:off x="3186103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 dirty="0"/>
        </a:p>
      </dsp:txBody>
      <dsp:txXfrm>
        <a:off x="3186103" y="2170103"/>
        <a:ext cx="1315268" cy="657634"/>
      </dsp:txXfrm>
    </dsp:sp>
    <dsp:sp modelId="{7386C5E2-D75C-4D21-B213-843F41A6C495}">
      <dsp:nvSpPr>
        <dsp:cNvPr id="0" name=""/>
        <dsp:cNvSpPr/>
      </dsp:nvSpPr>
      <dsp:spPr>
        <a:xfrm>
          <a:off x="4777578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/>
        </a:p>
      </dsp:txBody>
      <dsp:txXfrm>
        <a:off x="4777578" y="2170103"/>
        <a:ext cx="1315268" cy="657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06A344D-C1A0-457F-8095-F67153DC98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580A5F-E14A-4CFA-AA9B-C997288D4C0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8F4654-1206-432C-B5AD-7C07BA1BC29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89050" y="685800"/>
            <a:ext cx="4279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42AF22D-9467-4AB0-BC45-272D4BD886A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65811" y="1554798"/>
            <a:ext cx="8328745" cy="2073063"/>
          </a:xfrm>
          <a:ln>
            <a:noFill/>
          </a:ln>
        </p:spPr>
        <p:txBody>
          <a:bodyPr tIns="0" rIns="19969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1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65811" y="3659755"/>
            <a:ext cx="8331978" cy="1986686"/>
          </a:xfrm>
        </p:spPr>
        <p:txBody>
          <a:bodyPr lIns="0" rIns="19969"/>
          <a:lstStyle>
            <a:lvl1pPr marL="0" marR="50165" indent="0" algn="r">
              <a:buNone/>
              <a:defRPr>
                <a:solidFill>
                  <a:schemeClr val="tx1"/>
                </a:solidFill>
              </a:defRPr>
            </a:lvl1pPr>
            <a:lvl2pPr marL="499110" indent="0" algn="ctr">
              <a:buNone/>
            </a:lvl2pPr>
            <a:lvl3pPr marL="998220" indent="0" algn="ctr">
              <a:buNone/>
            </a:lvl3pPr>
            <a:lvl4pPr marL="1497965" indent="0" algn="ctr">
              <a:buNone/>
            </a:lvl4pPr>
            <a:lvl5pPr marL="1997075" indent="0" algn="ctr">
              <a:buNone/>
            </a:lvl5pPr>
            <a:lvl6pPr marL="2496185" indent="0" algn="ctr">
              <a:buNone/>
            </a:lvl6pPr>
            <a:lvl7pPr marL="2995295" indent="0" algn="ctr">
              <a:buNone/>
            </a:lvl7pPr>
            <a:lvl8pPr marL="3494405" indent="0" algn="ctr">
              <a:buNone/>
            </a:lvl8pPr>
            <a:lvl9pPr marL="3993515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B5BF0-9A84-43FB-B99C-BBBAF1B43E98}" type="datetimeFigureOut">
              <a:rPr lang="en-US" altLang="zh-CN"/>
            </a:fld>
            <a:endParaRPr lang="en-GB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D5E53-69E2-45C4-8890-4A07B32E1565}" type="slidenum">
              <a:rPr lang="en-GB" altLang="zh-CN"/>
            </a:fld>
            <a:endParaRPr lang="en-GB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DAB-6BB7-460A-A457-7BA1E185C484}" type="datetimeFigureOut">
              <a:rPr lang="en-US" altLang="zh-CN"/>
            </a:fld>
            <a:endParaRPr lang="en-GB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B80ED-29C1-479C-96A7-2D018B6958B6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32228" y="1036533"/>
            <a:ext cx="2182416" cy="59078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4981" y="1036533"/>
            <a:ext cx="6385586" cy="59078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46DCF-FF45-4077-9313-84AC5A7563A0}" type="datetimeFigureOut">
              <a:rPr lang="en-US" altLang="zh-CN"/>
            </a:fld>
            <a:endParaRPr lang="en-GB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E2C53-82FB-446E-A9A3-4932E604C142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7588" y="1588"/>
            <a:ext cx="107172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3788" y="-227013"/>
            <a:ext cx="9696451" cy="777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988" y="1588"/>
            <a:ext cx="9696451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988" y="0"/>
            <a:ext cx="9699626" cy="777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xit" presetSubtype="3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0226">
            <a:off x="-1095375" y="-1063625"/>
            <a:ext cx="21907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6988"/>
            <a:ext cx="591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3848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040188"/>
            <a:ext cx="96964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8988"/>
            <a:ext cx="11936413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812" y="534194"/>
            <a:ext cx="6858000" cy="628397"/>
          </a:xfrm>
          <a:prstGeom prst="rect">
            <a:avLst/>
          </a:prstGeom>
        </p:spPr>
        <p:txBody>
          <a:bodyPr lIns="102880" tIns="51438" rIns="102880" bIns="51438"/>
          <a:lstStyle>
            <a:lvl1pPr>
              <a:defRPr sz="3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85775" y="7078663"/>
            <a:ext cx="2262188" cy="541337"/>
          </a:xfrm>
        </p:spPr>
        <p:txBody>
          <a:bodyPr wrap="square" lIns="102880" tIns="51438" rIns="102880" bIns="51438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14700" y="7078663"/>
            <a:ext cx="3070225" cy="541337"/>
          </a:xfrm>
        </p:spPr>
        <p:txBody>
          <a:bodyPr wrap="square" lIns="102880" tIns="51438" rIns="102880" bIns="51438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1013" y="7011988"/>
            <a:ext cx="2611437" cy="539750"/>
          </a:xfrm>
        </p:spPr>
        <p:txBody>
          <a:bodyPr wrap="square" lIns="102880" tIns="51438" rIns="102880" bIns="51438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0020A97-3A1F-4049-B573-26EF407147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106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0"/>
            <a:ext cx="969645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0"/>
            <a:ext cx="969645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0"/>
            <a:ext cx="969645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xit" presetSubtype="3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7472" y="2414975"/>
            <a:ext cx="8244681" cy="1666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4944" y="4405260"/>
            <a:ext cx="6789738" cy="1986686"/>
          </a:xfrm>
        </p:spPr>
        <p:txBody>
          <a:bodyPr/>
          <a:lstStyle>
            <a:lvl1pPr marL="0" indent="0" algn="ctr">
              <a:buNone/>
              <a:defRPr/>
            </a:lvl1pPr>
            <a:lvl2pPr marL="499110" indent="0" algn="ctr">
              <a:buNone/>
              <a:defRPr/>
            </a:lvl2pPr>
            <a:lvl3pPr marL="998220" indent="0" algn="ctr">
              <a:buNone/>
              <a:defRPr/>
            </a:lvl3pPr>
            <a:lvl4pPr marL="1497965" indent="0" algn="ctr">
              <a:buNone/>
              <a:defRPr/>
            </a:lvl4pPr>
            <a:lvl5pPr marL="1997075" indent="0" algn="ctr">
              <a:buNone/>
              <a:defRPr/>
            </a:lvl5pPr>
            <a:lvl6pPr marL="2496185" indent="0" algn="ctr">
              <a:buNone/>
              <a:defRPr/>
            </a:lvl6pPr>
            <a:lvl7pPr marL="2995295" indent="0" algn="ctr">
              <a:buNone/>
              <a:defRPr/>
            </a:lvl7pPr>
            <a:lvl8pPr marL="3494405" indent="0" algn="ctr">
              <a:buNone/>
              <a:defRPr/>
            </a:lvl8pPr>
            <a:lvl9pPr marL="39935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AEBE83-9B17-4663-AF5B-9E6A33FD473E}" type="slidenum">
              <a:rPr lang="en-US" altLang="ko-KR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3BD197-2832-49DB-B43E-7E41E5CA2B81}" type="slidenum">
              <a:rPr lang="en-US" altLang="ko-KR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04" y="4995508"/>
            <a:ext cx="8244681" cy="154400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6204" y="3294949"/>
            <a:ext cx="8244681" cy="1700559"/>
          </a:xfrm>
        </p:spPr>
        <p:txBody>
          <a:bodyPr anchor="b"/>
          <a:lstStyle>
            <a:lvl1pPr marL="0" indent="0">
              <a:buNone/>
              <a:defRPr sz="2200"/>
            </a:lvl1pPr>
            <a:lvl2pPr marL="499110" indent="0">
              <a:buNone/>
              <a:defRPr sz="2000"/>
            </a:lvl2pPr>
            <a:lvl3pPr marL="998220" indent="0">
              <a:buNone/>
              <a:defRPr sz="1700"/>
            </a:lvl3pPr>
            <a:lvl4pPr marL="1497965" indent="0">
              <a:buNone/>
              <a:defRPr sz="1500"/>
            </a:lvl4pPr>
            <a:lvl5pPr marL="1997075" indent="0">
              <a:buNone/>
              <a:defRPr sz="1500"/>
            </a:lvl5pPr>
            <a:lvl6pPr marL="2496185" indent="0">
              <a:buNone/>
              <a:defRPr sz="1500"/>
            </a:lvl6pPr>
            <a:lvl7pPr marL="2995295" indent="0">
              <a:buNone/>
              <a:defRPr sz="1500"/>
            </a:lvl7pPr>
            <a:lvl8pPr marL="3494405" indent="0">
              <a:buNone/>
              <a:defRPr sz="1500"/>
            </a:lvl8pPr>
            <a:lvl9pPr marL="3993515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198014E-4957-4B7D-8AFB-3B32390307EE}" type="slidenum">
              <a:rPr lang="en-US" altLang="ko-KR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4981" y="1813931"/>
            <a:ext cx="4284001" cy="513047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0643" y="1813931"/>
            <a:ext cx="4284001" cy="513047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52FB2C-708F-430D-B555-6B89E3E5D9A8}" type="slidenum">
              <a:rPr lang="en-US" altLang="ko-KR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4981" y="1740150"/>
            <a:ext cx="4285686" cy="7252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110" indent="0">
              <a:buNone/>
              <a:defRPr sz="2200" b="1"/>
            </a:lvl2pPr>
            <a:lvl3pPr marL="998220" indent="0">
              <a:buNone/>
              <a:defRPr sz="2000" b="1"/>
            </a:lvl3pPr>
            <a:lvl4pPr marL="1497965" indent="0">
              <a:buNone/>
              <a:defRPr sz="1700" b="1"/>
            </a:lvl4pPr>
            <a:lvl5pPr marL="1997075" indent="0">
              <a:buNone/>
              <a:defRPr sz="1700" b="1"/>
            </a:lvl5pPr>
            <a:lvl6pPr marL="2496185" indent="0">
              <a:buNone/>
              <a:defRPr sz="1700" b="1"/>
            </a:lvl6pPr>
            <a:lvl7pPr marL="2995295" indent="0">
              <a:buNone/>
              <a:defRPr sz="1700" b="1"/>
            </a:lvl7pPr>
            <a:lvl8pPr marL="3494405" indent="0">
              <a:buNone/>
              <a:defRPr sz="1700" b="1"/>
            </a:lvl8pPr>
            <a:lvl9pPr marL="399351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981" y="2465362"/>
            <a:ext cx="4285686" cy="447904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27275" y="1740150"/>
            <a:ext cx="4287369" cy="7252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110" indent="0">
              <a:buNone/>
              <a:defRPr sz="2200" b="1"/>
            </a:lvl2pPr>
            <a:lvl3pPr marL="998220" indent="0">
              <a:buNone/>
              <a:defRPr sz="2000" b="1"/>
            </a:lvl3pPr>
            <a:lvl4pPr marL="1497965" indent="0">
              <a:buNone/>
              <a:defRPr sz="1700" b="1"/>
            </a:lvl4pPr>
            <a:lvl5pPr marL="1997075" indent="0">
              <a:buNone/>
              <a:defRPr sz="1700" b="1"/>
            </a:lvl5pPr>
            <a:lvl6pPr marL="2496185" indent="0">
              <a:buNone/>
              <a:defRPr sz="1700" b="1"/>
            </a:lvl6pPr>
            <a:lvl7pPr marL="2995295" indent="0">
              <a:buNone/>
              <a:defRPr sz="1700" b="1"/>
            </a:lvl7pPr>
            <a:lvl8pPr marL="3494405" indent="0">
              <a:buNone/>
              <a:defRPr sz="1700" b="1"/>
            </a:lvl8pPr>
            <a:lvl9pPr marL="399351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27275" y="2465362"/>
            <a:ext cx="4287369" cy="447904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C0D593-AFA4-4856-947F-74DB4BE2FCF8}" type="slidenum">
              <a:rPr lang="en-US" altLang="ko-KR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56E30-D873-4B5C-B0F8-D4238F9AD084}" type="datetimeFigureOut">
              <a:rPr lang="en-US" altLang="zh-CN"/>
            </a:fld>
            <a:endParaRPr lang="en-GB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1E199-38A1-45E7-89D3-5ECB52D2DDD2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705056-13EC-4C6A-8AB1-90126EBACD69}" type="slidenum">
              <a:rPr lang="en-US" altLang="ko-KR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99E195-400A-441C-841A-788CDC316F74}" type="slidenum">
              <a:rPr lang="en-US" altLang="ko-KR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82" y="309520"/>
            <a:ext cx="3191110" cy="131725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2284" y="309521"/>
            <a:ext cx="5422360" cy="66348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4982" y="1626780"/>
            <a:ext cx="3191110" cy="5317624"/>
          </a:xfrm>
        </p:spPr>
        <p:txBody>
          <a:bodyPr/>
          <a:lstStyle>
            <a:lvl1pPr marL="0" indent="0">
              <a:buNone/>
              <a:defRPr sz="1500"/>
            </a:lvl1pPr>
            <a:lvl2pPr marL="499110" indent="0">
              <a:buNone/>
              <a:defRPr sz="1300"/>
            </a:lvl2pPr>
            <a:lvl3pPr marL="998220" indent="0">
              <a:buNone/>
              <a:defRPr sz="1100"/>
            </a:lvl3pPr>
            <a:lvl4pPr marL="1497965" indent="0">
              <a:buNone/>
              <a:defRPr sz="1000"/>
            </a:lvl4pPr>
            <a:lvl5pPr marL="1997075" indent="0">
              <a:buNone/>
              <a:defRPr sz="1000"/>
            </a:lvl5pPr>
            <a:lvl6pPr marL="2496185" indent="0">
              <a:buNone/>
              <a:defRPr sz="1000"/>
            </a:lvl6pPr>
            <a:lvl7pPr marL="2995295" indent="0">
              <a:buNone/>
              <a:defRPr sz="1000"/>
            </a:lvl7pPr>
            <a:lvl8pPr marL="3494405" indent="0">
              <a:buNone/>
              <a:defRPr sz="1000"/>
            </a:lvl8pPr>
            <a:lvl9pPr marL="399351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B351319-B00D-42B8-A6FA-7121814F9E65}" type="slidenum">
              <a:rPr lang="en-US" altLang="ko-KR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194" y="5441792"/>
            <a:ext cx="5819775" cy="64243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01194" y="694620"/>
            <a:ext cx="5819775" cy="4664393"/>
          </a:xfrm>
        </p:spPr>
        <p:txBody>
          <a:bodyPr/>
          <a:lstStyle>
            <a:lvl1pPr marL="0" indent="0">
              <a:buNone/>
              <a:defRPr sz="3500"/>
            </a:lvl1pPr>
            <a:lvl2pPr marL="499110" indent="0">
              <a:buNone/>
              <a:defRPr sz="3100"/>
            </a:lvl2pPr>
            <a:lvl3pPr marL="998220" indent="0">
              <a:buNone/>
              <a:defRPr sz="2600"/>
            </a:lvl3pPr>
            <a:lvl4pPr marL="1497965" indent="0">
              <a:buNone/>
              <a:defRPr sz="2200"/>
            </a:lvl4pPr>
            <a:lvl5pPr marL="1997075" indent="0">
              <a:buNone/>
              <a:defRPr sz="2200"/>
            </a:lvl5pPr>
            <a:lvl6pPr marL="2496185" indent="0">
              <a:buNone/>
              <a:defRPr sz="2200"/>
            </a:lvl6pPr>
            <a:lvl7pPr marL="2995295" indent="0">
              <a:buNone/>
              <a:defRPr sz="2200"/>
            </a:lvl7pPr>
            <a:lvl8pPr marL="3494405" indent="0">
              <a:buNone/>
              <a:defRPr sz="2200"/>
            </a:lvl8pPr>
            <a:lvl9pPr marL="3993515" indent="0">
              <a:buNone/>
              <a:defRPr sz="22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01194" y="6084226"/>
            <a:ext cx="5819775" cy="912363"/>
          </a:xfrm>
        </p:spPr>
        <p:txBody>
          <a:bodyPr/>
          <a:lstStyle>
            <a:lvl1pPr marL="0" indent="0">
              <a:buNone/>
              <a:defRPr sz="1500"/>
            </a:lvl1pPr>
            <a:lvl2pPr marL="499110" indent="0">
              <a:buNone/>
              <a:defRPr sz="1300"/>
            </a:lvl2pPr>
            <a:lvl3pPr marL="998220" indent="0">
              <a:buNone/>
              <a:defRPr sz="1100"/>
            </a:lvl3pPr>
            <a:lvl4pPr marL="1497965" indent="0">
              <a:buNone/>
              <a:defRPr sz="1000"/>
            </a:lvl4pPr>
            <a:lvl5pPr marL="1997075" indent="0">
              <a:buNone/>
              <a:defRPr sz="1000"/>
            </a:lvl5pPr>
            <a:lvl6pPr marL="2496185" indent="0">
              <a:buNone/>
              <a:defRPr sz="1000"/>
            </a:lvl6pPr>
            <a:lvl7pPr marL="2995295" indent="0">
              <a:buNone/>
              <a:defRPr sz="1000"/>
            </a:lvl7pPr>
            <a:lvl8pPr marL="3494405" indent="0">
              <a:buNone/>
              <a:defRPr sz="1000"/>
            </a:lvl8pPr>
            <a:lvl9pPr marL="399351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0779686-9498-4B4D-B8BA-BF650E6C21C0}" type="slidenum">
              <a:rPr lang="en-US" altLang="ko-KR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7CD01A-94DC-47BD-A75B-304393C1CDB1}" type="slidenum">
              <a:rPr lang="en-US" altLang="ko-KR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32228" y="311321"/>
            <a:ext cx="2182416" cy="66330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4981" y="311321"/>
            <a:ext cx="6385586" cy="663308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232744-8A1C-4169-9697-7347540AF669}" type="slidenum">
              <a:rPr lang="en-US" altLang="ko-KR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0226">
            <a:off x="-1095375" y="-1063625"/>
            <a:ext cx="21907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6988"/>
            <a:ext cx="591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3848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040188"/>
            <a:ext cx="96964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8988"/>
            <a:ext cx="11936413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812" y="534194"/>
            <a:ext cx="6858000" cy="628397"/>
          </a:xfrm>
          <a:prstGeom prst="rect">
            <a:avLst/>
          </a:prstGeom>
        </p:spPr>
        <p:txBody>
          <a:bodyPr lIns="102880" tIns="51438" rIns="102880" bIns="51438"/>
          <a:lstStyle>
            <a:lvl1pPr>
              <a:defRPr sz="3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85775" y="7078663"/>
            <a:ext cx="2262188" cy="541337"/>
          </a:xfrm>
        </p:spPr>
        <p:txBody>
          <a:bodyPr wrap="square" lIns="102880" tIns="51438" rIns="102880" bIns="51438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14700" y="7078663"/>
            <a:ext cx="3070225" cy="541337"/>
          </a:xfrm>
        </p:spPr>
        <p:txBody>
          <a:bodyPr wrap="square" lIns="102880" tIns="51438" rIns="102880" bIns="51438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1013" y="7011988"/>
            <a:ext cx="2611437" cy="539750"/>
          </a:xfrm>
        </p:spPr>
        <p:txBody>
          <a:bodyPr wrap="square" lIns="102880" tIns="51438" rIns="102880" bIns="51438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0020A97-3A1F-4049-B573-26EF407147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78" y="1492606"/>
            <a:ext cx="8244681" cy="1544432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1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2578" y="3065912"/>
            <a:ext cx="8244681" cy="1711357"/>
          </a:xfrm>
        </p:spPr>
        <p:txBody>
          <a:bodyPr lIns="49922" rIns="49922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3A6A1-C924-42FC-9F5A-156FB8DC60D5}" type="datetimeFigureOut">
              <a:rPr lang="en-US" altLang="zh-CN"/>
            </a:fld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29CB6-5084-42C8-9FBE-004249755C73}" type="slidenum">
              <a:rPr lang="en-GB" altLang="zh-CN"/>
            </a:fld>
            <a:endParaRPr lang="en-GB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81" y="798129"/>
            <a:ext cx="8729663" cy="12956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4981" y="2176541"/>
            <a:ext cx="4284001" cy="5027179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0643" y="2176541"/>
            <a:ext cx="4284001" cy="5027179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8D586-9783-49FE-86A2-718A9A05396D}" type="datetimeFigureOut">
              <a:rPr lang="en-US" altLang="zh-CN"/>
            </a:fld>
            <a:endParaRPr lang="en-GB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05A08-BF0F-4151-AA36-27FA9871BC55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81" y="798129"/>
            <a:ext cx="8729663" cy="12956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4981" y="2103044"/>
            <a:ext cx="4285686" cy="747418"/>
          </a:xfrm>
        </p:spPr>
        <p:txBody>
          <a:bodyPr lIns="49922" tIns="0" rIns="49922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27275" y="2108156"/>
            <a:ext cx="4287369" cy="742307"/>
          </a:xfrm>
        </p:spPr>
        <p:txBody>
          <a:bodyPr lIns="49922" tIns="0" rIns="49922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84981" y="2850462"/>
            <a:ext cx="4285686" cy="4359373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27275" y="2850462"/>
            <a:ext cx="4287369" cy="4359373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FD43-9EFE-4F94-AB1E-B061D9242A46}" type="datetimeFigureOut">
              <a:rPr lang="en-US" altLang="zh-CN"/>
            </a:fld>
            <a:endParaRPr lang="en-GB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3373A-EA23-4782-B894-D15A6A95FAA6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81" y="798129"/>
            <a:ext cx="8810493" cy="1295665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2959C-7090-45F0-896A-1A7C429C5443}" type="datetimeFigureOut">
              <a:rPr lang="en-US" altLang="zh-CN"/>
            </a:fld>
            <a:endParaRPr lang="en-GB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70CC-0097-411A-B054-FD061400D3F8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86C6-858F-4020-9988-DF4935981EE3}" type="datetimeFigureOut">
              <a:rPr lang="en-US" altLang="zh-CN"/>
            </a:fld>
            <a:endParaRPr lang="en-GB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2A402-D55B-42A2-9FC1-1E3675644FFA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472" y="583051"/>
            <a:ext cx="2909888" cy="1317259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8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27472" y="1900308"/>
            <a:ext cx="2909888" cy="5182659"/>
          </a:xfrm>
        </p:spPr>
        <p:txBody>
          <a:bodyPr lIns="19969" rIns="1996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792284" y="1900308"/>
            <a:ext cx="5422360" cy="5182659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D924F-3A56-4030-B8BB-5A2FAC754210}" type="datetimeFigureOut">
              <a:rPr lang="en-US" altLang="zh-CN"/>
            </a:fld>
            <a:endParaRPr lang="en-GB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522EE-9CB0-4ADE-B9F0-745D1A5FDED7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357563" y="1255713"/>
            <a:ext cx="5578475" cy="466407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43" tIns="49922" rIns="99843" bIns="49922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489950" y="6075363"/>
            <a:ext cx="165100" cy="17621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43" tIns="49922" rIns="99843" bIns="49922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任意多边形 6"/>
          <p:cNvSpPr/>
          <p:nvPr/>
        </p:nvSpPr>
        <p:spPr bwMode="auto">
          <a:xfrm flipV="1">
            <a:off x="-9525" y="6592888"/>
            <a:ext cx="9718675" cy="1181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843" tIns="49922" rIns="99843" bIns="49922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flipV="1">
            <a:off x="4648200" y="7050088"/>
            <a:ext cx="5051425" cy="723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843" tIns="49922" rIns="99843" bIns="49922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642" y="1334202"/>
            <a:ext cx="2347309" cy="1794004"/>
          </a:xfrm>
        </p:spPr>
        <p:txBody>
          <a:bodyPr lIns="49922" rIns="49922" bIns="49922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6642" y="3206611"/>
            <a:ext cx="2344076" cy="2470401"/>
          </a:xfrm>
        </p:spPr>
        <p:txBody>
          <a:bodyPr lIns="69890" rIns="49922"/>
          <a:lstStyle>
            <a:lvl1pPr marL="0" indent="0" algn="l">
              <a:spcBef>
                <a:spcPts val="275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731548" y="1349460"/>
            <a:ext cx="4898311" cy="445708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46DB-DD27-4093-A85A-CE311B2FFF9B}" type="datetimeFigureOut">
              <a:rPr lang="en-US" altLang="zh-CN"/>
            </a:fld>
            <a:endParaRPr lang="en-GB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67738" y="7205663"/>
            <a:ext cx="647700" cy="414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06449-7BA2-41D2-86B5-5893B86A9EC9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938"/>
            <a:ext cx="9718675" cy="1181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843" tIns="49922" rIns="99843" bIns="49922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648200" y="-7938"/>
            <a:ext cx="5051425" cy="7239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843" tIns="49922" rIns="99843" bIns="49922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84188" y="798513"/>
            <a:ext cx="8731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9922" rIns="0" bIns="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84188" y="2193925"/>
            <a:ext cx="8731250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43" tIns="49922" rIns="99843" bIns="49922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84188" y="7205663"/>
            <a:ext cx="2263775" cy="41433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C228ED2-CDED-450D-8564-A2867E365091}" type="datetimeFigureOut">
              <a:rPr lang="en-US" altLang="zh-CN"/>
            </a:fld>
            <a:endParaRPr lang="en-GB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828925" y="7205663"/>
            <a:ext cx="3556000" cy="41433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05813" y="7205663"/>
            <a:ext cx="809625" cy="41433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9830A7-8D97-4651-A7FF-D735EC92F60E}" type="slidenum">
              <a:rPr lang="en-GB" altLang="zh-CN"/>
            </a:fld>
            <a:endParaRPr lang="en-GB" altLang="zh-CN"/>
          </a:p>
        </p:txBody>
      </p:sp>
      <p:grpSp>
        <p:nvGrpSpPr>
          <p:cNvPr id="1033" name="组合 1"/>
          <p:cNvGrpSpPr/>
          <p:nvPr/>
        </p:nvGrpSpPr>
        <p:grpSpPr bwMode="auto">
          <a:xfrm>
            <a:off x="-20638" y="230188"/>
            <a:ext cx="9739313" cy="735012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98450" indent="-2984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8500" indent="-2686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68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9730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7025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96745" indent="-22987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96770" indent="-19939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6490" indent="-199390" algn="l" rtl="0" eaLnBrk="1" latinLnBrk="0" hangingPunct="1">
        <a:spcBef>
          <a:spcPct val="20000"/>
        </a:spcBef>
        <a:buClr>
          <a:schemeClr val="tx2"/>
        </a:buClr>
        <a:buChar char="•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695575" indent="-19939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99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98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979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970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961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95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944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935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311150"/>
            <a:ext cx="8731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43" tIns="49922" rIns="99843" bIns="49922" numCol="1" anchor="ctr" anchorCtr="0" compatLnSpc="1"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814513"/>
            <a:ext cx="873125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43" tIns="49922" rIns="99843" bIns="49922" numCol="1" anchor="t" anchorCtr="0" compatLnSpc="1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4188" y="7078663"/>
            <a:ext cx="2263775" cy="541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843" tIns="49922" rIns="99843" bIns="49922" numCol="1" anchor="t" anchorCtr="0" compatLnSpc="1"/>
          <a:lstStyle>
            <a:lvl1pPr latinLnBrk="1">
              <a:defRPr kumimoji="1" sz="150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4700" y="7078663"/>
            <a:ext cx="3070225" cy="541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843" tIns="49922" rIns="99843" bIns="49922" numCol="1" anchor="t" anchorCtr="0" compatLnSpc="1"/>
          <a:lstStyle>
            <a:lvl1pPr algn="ctr" latinLnBrk="1">
              <a:defRPr kumimoji="1" sz="150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1663" y="7078663"/>
            <a:ext cx="2263775" cy="541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843" tIns="49922" rIns="99843" bIns="49922" numCol="1" anchor="t" anchorCtr="0" compatLnSpc="1"/>
          <a:lstStyle>
            <a:lvl1pPr algn="r" latinLnBrk="1">
              <a:defRPr kumimoji="1" sz="150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fld id="{8B51C1A7-CAA0-4B5C-8EBE-66E6B01ED36C}" type="slidenum">
              <a:rPr lang="en-US" altLang="ko-KR"/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5pPr>
      <a:lvl6pPr marL="499110" algn="ctr" rtl="0" fontAlgn="base" latinLnBrk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6pPr>
      <a:lvl7pPr marL="998220" algn="ctr" rtl="0" fontAlgn="base" latinLnBrk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7pPr>
      <a:lvl8pPr marL="1497965" algn="ctr" rtl="0" fontAlgn="base" latinLnBrk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8pPr>
      <a:lvl9pPr marL="1997075" algn="ctr" rtl="0" fontAlgn="base" latinLnBrk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9pPr>
    </p:titleStyle>
    <p:bodyStyle>
      <a:lvl1pPr marL="373380" indent="-37338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500">
          <a:solidFill>
            <a:schemeClr val="tx1"/>
          </a:solidFill>
          <a:latin typeface="+mn-lt"/>
          <a:ea typeface="+mn-ea"/>
          <a:cs typeface="+mn-cs"/>
        </a:defRPr>
      </a:lvl1pPr>
      <a:lvl2pPr marL="811530" indent="-3111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100">
          <a:solidFill>
            <a:schemeClr val="tx1"/>
          </a:solidFill>
          <a:latin typeface="+mn-lt"/>
          <a:ea typeface="+mn-ea"/>
        </a:defRPr>
      </a:lvl2pPr>
      <a:lvl3pPr marL="1247775" indent="-24955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46250" indent="-24955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246630" indent="-249555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5pPr>
      <a:lvl6pPr marL="2745740" indent="-249555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6pPr>
      <a:lvl7pPr marL="3244850" indent="-249555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7pPr>
      <a:lvl8pPr marL="3743960" indent="-249555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8pPr>
      <a:lvl9pPr marL="4243070" indent="-249555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110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8220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965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7075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6185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5295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4405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3515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254479"/>
            <a:ext cx="9699625" cy="269364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43" tIns="49922" rIns="99843" bIns="49922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25104" y="1927976"/>
            <a:ext cx="2902572" cy="19590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43" tIns="49922" rIns="99843" bIns="49922"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48721" y="1519848"/>
            <a:ext cx="3131723" cy="22038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43" tIns="49922" rIns="99843" bIns="49922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bb1ea88595c6f5109ac3c9d710b7bb67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62742" y="1601473"/>
            <a:ext cx="2864934" cy="20406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矩形 9"/>
          <p:cNvSpPr/>
          <p:nvPr/>
        </p:nvSpPr>
        <p:spPr>
          <a:xfrm>
            <a:off x="3291271" y="2662608"/>
            <a:ext cx="6302666" cy="1916701"/>
          </a:xfrm>
          <a:prstGeom prst="rect">
            <a:avLst/>
          </a:prstGeom>
          <a:noFill/>
        </p:spPr>
        <p:txBody>
          <a:bodyPr wrap="none" lIns="99843" tIns="49922" rIns="99843" bIns="49922">
            <a:spAutoFit/>
          </a:bodyPr>
          <a:lstStyle/>
          <a:p>
            <a:pPr algn="ctr"/>
            <a:r>
              <a:rPr lang="zh-CN" altLang="en-US" sz="5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现</a:t>
            </a:r>
            <a:r>
              <a:rPr lang="zh-CN" altLang="en-US" sz="5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代软件工程</a:t>
            </a:r>
            <a:endParaRPr lang="en-US" altLang="zh-CN" sz="5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altLang="zh-CN" sz="5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</a:t>
            </a:r>
            <a:r>
              <a:rPr lang="en-US" altLang="zh-CN" sz="5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——</a:t>
            </a:r>
            <a:r>
              <a:rPr lang="zh-CN" altLang="en-US" sz="5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需求分析</a:t>
            </a:r>
            <a:endParaRPr lang="zh-CN" altLang="en-US" sz="5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图片 7" descr="tju_i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6633" y="213836"/>
            <a:ext cx="2875614" cy="897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+mj-ea"/>
                <a:sym typeface="+mn-ea"/>
              </a:rPr>
              <a:t>8.5  </a:t>
            </a:r>
            <a:r>
              <a:rPr lang="zh-CN" altLang="en-US">
                <a:latin typeface="+mj-ea"/>
                <a:sym typeface="+mn-ea"/>
              </a:rPr>
              <a:t>功能的定位和优先级</a:t>
            </a:r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387350" y="415925"/>
          <a:ext cx="8924925" cy="673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+mj-ea"/>
                <a:sym typeface="+mn-ea"/>
              </a:rPr>
              <a:t>8.5  </a:t>
            </a:r>
            <a:r>
              <a:rPr lang="zh-CN" altLang="en-US">
                <a:latin typeface="+mj-ea"/>
                <a:sym typeface="+mn-ea"/>
              </a:rPr>
              <a:t>功能的定位和优先级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9495" y="1938655"/>
            <a:ext cx="540702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      </a:t>
            </a:r>
            <a:r>
              <a:rPr lang="en-US" altLang="zh-CN" sz="4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4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5715" y="1487170"/>
            <a:ext cx="9285605" cy="560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8.4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竞争性需求分析的框架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8935" y="2599690"/>
            <a:ext cx="819848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        	  </a:t>
            </a:r>
            <a:endParaRPr lang="en-US" altLang="zh-CN" sz="4000"/>
          </a:p>
          <a:p>
            <a:r>
              <a:rPr lang="en-US" altLang="zh-CN" sz="4000"/>
              <a:t>		   </a:t>
            </a:r>
            <a:r>
              <a:rPr lang="en-US" altLang="zh-CN" sz="6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6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9495" y="2969260"/>
            <a:ext cx="8069580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8800">
                <a:latin typeface="+mn-ea"/>
                <a:sym typeface="+mn-ea"/>
              </a:rPr>
              <a:t>谢谢！</a:t>
            </a:r>
            <a:endParaRPr lang="zh-CN" altLang="zh-CN" sz="8800"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8.4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竞争性需求分析的框架</a:t>
            </a:r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520065" y="3096895"/>
            <a:ext cx="8370570" cy="3771265"/>
            <a:chOff x="692605" y="2533666"/>
            <a:chExt cx="8069939" cy="2981621"/>
          </a:xfrm>
        </p:grpSpPr>
        <p:sp>
          <p:nvSpPr>
            <p:cNvPr id="61" name="椭圆 60"/>
            <p:cNvSpPr/>
            <p:nvPr/>
          </p:nvSpPr>
          <p:spPr>
            <a:xfrm>
              <a:off x="1133811" y="2533666"/>
              <a:ext cx="6912768" cy="2685206"/>
            </a:xfrm>
            <a:prstGeom prst="ellipse">
              <a:avLst/>
            </a:prstGeom>
            <a:noFill/>
            <a:ln w="254000" cap="flat" cmpd="sng" algn="ctr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ysClr val="windowText" lastClr="000000">
                      <a:lumMod val="65000"/>
                      <a:lumOff val="35000"/>
                    </a:sysClr>
                  </a:gs>
                </a:gsLst>
                <a:lin ang="5400000" scaled="0"/>
              </a:gradFill>
              <a:prstDash val="solid"/>
            </a:ln>
            <a:effectLst/>
            <a:scene3d>
              <a:camera prst="perspectiveRelaxed"/>
              <a:lightRig rig="threePt" dir="t"/>
            </a:scene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594169" y="2921315"/>
              <a:ext cx="6097449" cy="1815827"/>
            </a:xfrm>
            <a:prstGeom prst="ellipse">
              <a:avLst/>
            </a:prstGeom>
            <a:noFill/>
            <a:ln w="1270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Text" lastClr="000000">
                      <a:lumMod val="50000"/>
                      <a:lumOff val="50000"/>
                    </a:sysClr>
                  </a:gs>
                </a:gsLst>
                <a:lin ang="5400000" scaled="0"/>
              </a:gradFill>
              <a:prstDash val="solid"/>
            </a:ln>
            <a:effectLst/>
            <a:scene3d>
              <a:camera prst="perspectiveRelaxed"/>
              <a:lightRig rig="threePt" dir="t"/>
            </a:scene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3602728" y="3112730"/>
              <a:ext cx="2198688" cy="2402557"/>
              <a:chOff x="3628231" y="3101975"/>
              <a:chExt cx="2198688" cy="2402557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3680971" y="5112522"/>
                <a:ext cx="2093208" cy="392010"/>
              </a:xfrm>
              <a:prstGeom prst="ellipse">
                <a:avLst/>
              </a:prstGeom>
              <a:gradFill flip="none" rotWithShape="1">
                <a:gsLst>
                  <a:gs pos="97000">
                    <a:sysClr val="windowText" lastClr="000000">
                      <a:alpha val="0"/>
                    </a:sysClr>
                  </a:gs>
                  <a:gs pos="0">
                    <a:sysClr val="windowText" lastClr="000000">
                      <a:alpha val="54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5" name="组合 36"/>
              <p:cNvGrpSpPr/>
              <p:nvPr/>
            </p:nvGrpSpPr>
            <p:grpSpPr bwMode="auto">
              <a:xfrm>
                <a:off x="3628231" y="3101975"/>
                <a:ext cx="2198688" cy="2198688"/>
                <a:chOff x="3625850" y="3101975"/>
                <a:chExt cx="2198688" cy="2198688"/>
              </a:xfrm>
            </p:grpSpPr>
            <p:sp>
              <p:nvSpPr>
                <p:cNvPr id="76" name="Oval 19"/>
                <p:cNvSpPr>
                  <a:spLocks noChangeArrowheads="1"/>
                </p:cNvSpPr>
                <p:nvPr/>
              </p:nvSpPr>
              <p:spPr bwMode="auto">
                <a:xfrm>
                  <a:off x="3625850" y="3101975"/>
                  <a:ext cx="2198688" cy="21986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76FF">
                        <a:lumMod val="40000"/>
                        <a:lumOff val="60000"/>
                      </a:srgbClr>
                    </a:gs>
                    <a:gs pos="100000">
                      <a:srgbClr val="2676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2676FF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7" name="未知"/>
                <p:cNvSpPr/>
                <p:nvPr/>
              </p:nvSpPr>
              <p:spPr bwMode="auto">
                <a:xfrm>
                  <a:off x="3878263" y="3132138"/>
                  <a:ext cx="1697037" cy="828675"/>
                </a:xfrm>
                <a:custGeom>
                  <a:avLst/>
                  <a:gdLst>
                    <a:gd name="T0" fmla="*/ 729 w 1321"/>
                    <a:gd name="T1" fmla="*/ 203 h 712"/>
                    <a:gd name="T2" fmla="*/ 738 w 1321"/>
                    <a:gd name="T3" fmla="*/ 224 h 712"/>
                    <a:gd name="T4" fmla="*/ 740 w 1321"/>
                    <a:gd name="T5" fmla="*/ 244 h 712"/>
                    <a:gd name="T6" fmla="*/ 737 w 1321"/>
                    <a:gd name="T7" fmla="*/ 262 h 712"/>
                    <a:gd name="T8" fmla="*/ 727 w 1321"/>
                    <a:gd name="T9" fmla="*/ 279 h 712"/>
                    <a:gd name="T10" fmla="*/ 713 w 1321"/>
                    <a:gd name="T11" fmla="*/ 294 h 712"/>
                    <a:gd name="T12" fmla="*/ 694 w 1321"/>
                    <a:gd name="T13" fmla="*/ 306 h 712"/>
                    <a:gd name="T14" fmla="*/ 670 w 1321"/>
                    <a:gd name="T15" fmla="*/ 318 h 712"/>
                    <a:gd name="T16" fmla="*/ 643 w 1321"/>
                    <a:gd name="T17" fmla="*/ 329 h 712"/>
                    <a:gd name="T18" fmla="*/ 612 w 1321"/>
                    <a:gd name="T19" fmla="*/ 338 h 712"/>
                    <a:gd name="T20" fmla="*/ 578 w 1321"/>
                    <a:gd name="T21" fmla="*/ 346 h 712"/>
                    <a:gd name="T22" fmla="*/ 542 w 1321"/>
                    <a:gd name="T23" fmla="*/ 352 h 712"/>
                    <a:gd name="T24" fmla="*/ 502 w 1321"/>
                    <a:gd name="T25" fmla="*/ 357 h 712"/>
                    <a:gd name="T26" fmla="*/ 462 w 1321"/>
                    <a:gd name="T27" fmla="*/ 360 h 712"/>
                    <a:gd name="T28" fmla="*/ 445 w 1321"/>
                    <a:gd name="T29" fmla="*/ 361 h 712"/>
                    <a:gd name="T30" fmla="*/ 267 w 1321"/>
                    <a:gd name="T31" fmla="*/ 361 h 712"/>
                    <a:gd name="T32" fmla="*/ 264 w 1321"/>
                    <a:gd name="T33" fmla="*/ 361 h 712"/>
                    <a:gd name="T34" fmla="*/ 229 w 1321"/>
                    <a:gd name="T35" fmla="*/ 359 h 712"/>
                    <a:gd name="T36" fmla="*/ 195 w 1321"/>
                    <a:gd name="T37" fmla="*/ 357 h 712"/>
                    <a:gd name="T38" fmla="*/ 162 w 1321"/>
                    <a:gd name="T39" fmla="*/ 353 h 712"/>
                    <a:gd name="T40" fmla="*/ 132 w 1321"/>
                    <a:gd name="T41" fmla="*/ 349 h 712"/>
                    <a:gd name="T42" fmla="*/ 104 w 1321"/>
                    <a:gd name="T43" fmla="*/ 343 h 712"/>
                    <a:gd name="T44" fmla="*/ 79 w 1321"/>
                    <a:gd name="T45" fmla="*/ 336 h 712"/>
                    <a:gd name="T46" fmla="*/ 57 w 1321"/>
                    <a:gd name="T47" fmla="*/ 329 h 712"/>
                    <a:gd name="T48" fmla="*/ 38 w 1321"/>
                    <a:gd name="T49" fmla="*/ 319 h 712"/>
                    <a:gd name="T50" fmla="*/ 22 w 1321"/>
                    <a:gd name="T51" fmla="*/ 308 h 712"/>
                    <a:gd name="T52" fmla="*/ 10 w 1321"/>
                    <a:gd name="T53" fmla="*/ 296 h 712"/>
                    <a:gd name="T54" fmla="*/ 3 w 1321"/>
                    <a:gd name="T55" fmla="*/ 281 h 712"/>
                    <a:gd name="T56" fmla="*/ 0 w 1321"/>
                    <a:gd name="T57" fmla="*/ 266 h 712"/>
                    <a:gd name="T58" fmla="*/ 0 w 1321"/>
                    <a:gd name="T59" fmla="*/ 264 h 712"/>
                    <a:gd name="T60" fmla="*/ 2 w 1321"/>
                    <a:gd name="T61" fmla="*/ 247 h 712"/>
                    <a:gd name="T62" fmla="*/ 9 w 1321"/>
                    <a:gd name="T63" fmla="*/ 226 h 712"/>
                    <a:gd name="T64" fmla="*/ 29 w 1321"/>
                    <a:gd name="T65" fmla="*/ 188 h 712"/>
                    <a:gd name="T66" fmla="*/ 53 w 1321"/>
                    <a:gd name="T67" fmla="*/ 152 h 712"/>
                    <a:gd name="T68" fmla="*/ 82 w 1321"/>
                    <a:gd name="T69" fmla="*/ 119 h 712"/>
                    <a:gd name="T70" fmla="*/ 114 w 1321"/>
                    <a:gd name="T71" fmla="*/ 89 h 712"/>
                    <a:gd name="T72" fmla="*/ 151 w 1321"/>
                    <a:gd name="T73" fmla="*/ 63 h 712"/>
                    <a:gd name="T74" fmla="*/ 191 w 1321"/>
                    <a:gd name="T75" fmla="*/ 42 h 712"/>
                    <a:gd name="T76" fmla="*/ 232 w 1321"/>
                    <a:gd name="T77" fmla="*/ 24 h 712"/>
                    <a:gd name="T78" fmla="*/ 278 w 1321"/>
                    <a:gd name="T79" fmla="*/ 11 h 712"/>
                    <a:gd name="T80" fmla="*/ 325 w 1321"/>
                    <a:gd name="T81" fmla="*/ 3 h 712"/>
                    <a:gd name="T82" fmla="*/ 374 w 1321"/>
                    <a:gd name="T83" fmla="*/ 0 h 712"/>
                    <a:gd name="T84" fmla="*/ 374 w 1321"/>
                    <a:gd name="T85" fmla="*/ 0 h 712"/>
                    <a:gd name="T86" fmla="*/ 425 w 1321"/>
                    <a:gd name="T87" fmla="*/ 3 h 712"/>
                    <a:gd name="T88" fmla="*/ 474 w 1321"/>
                    <a:gd name="T89" fmla="*/ 12 h 712"/>
                    <a:gd name="T90" fmla="*/ 522 w 1321"/>
                    <a:gd name="T91" fmla="*/ 27 h 712"/>
                    <a:gd name="T92" fmla="*/ 566 w 1321"/>
                    <a:gd name="T93" fmla="*/ 46 h 712"/>
                    <a:gd name="T94" fmla="*/ 606 w 1321"/>
                    <a:gd name="T95" fmla="*/ 69 h 712"/>
                    <a:gd name="T96" fmla="*/ 644 w 1321"/>
                    <a:gd name="T97" fmla="*/ 98 h 712"/>
                    <a:gd name="T98" fmla="*/ 677 w 1321"/>
                    <a:gd name="T99" fmla="*/ 130 h 712"/>
                    <a:gd name="T100" fmla="*/ 705 w 1321"/>
                    <a:gd name="T101" fmla="*/ 165 h 712"/>
                    <a:gd name="T102" fmla="*/ 729 w 1321"/>
                    <a:gd name="T103" fmla="*/ 203 h 712"/>
                    <a:gd name="T104" fmla="*/ 729 w 1321"/>
                    <a:gd name="T105" fmla="*/ 20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64" name="组合 63"/>
            <p:cNvGrpSpPr/>
            <p:nvPr/>
          </p:nvGrpSpPr>
          <p:grpSpPr>
            <a:xfrm>
              <a:off x="7104312" y="3041293"/>
              <a:ext cx="1658232" cy="1814530"/>
              <a:chOff x="7129815" y="3030538"/>
              <a:chExt cx="1658232" cy="1814530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7129815" y="4534520"/>
                <a:ext cx="1658232" cy="310548"/>
              </a:xfrm>
              <a:prstGeom prst="ellipse">
                <a:avLst/>
              </a:prstGeom>
              <a:gradFill flip="none" rotWithShape="1">
                <a:gsLst>
                  <a:gs pos="97000">
                    <a:sysClr val="windowText" lastClr="000000">
                      <a:alpha val="0"/>
                    </a:sysClr>
                  </a:gs>
                  <a:gs pos="0">
                    <a:sysClr val="windowText" lastClr="000000">
                      <a:alpha val="54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1" name="组合 35"/>
              <p:cNvGrpSpPr/>
              <p:nvPr/>
            </p:nvGrpSpPr>
            <p:grpSpPr bwMode="auto">
              <a:xfrm>
                <a:off x="7130256" y="3030538"/>
                <a:ext cx="1657350" cy="1657350"/>
                <a:chOff x="7129463" y="3030538"/>
                <a:chExt cx="1657350" cy="1657350"/>
              </a:xfrm>
            </p:grpSpPr>
            <p:sp>
              <p:nvSpPr>
                <p:cNvPr id="72" name="Oval 19"/>
                <p:cNvSpPr>
                  <a:spLocks noChangeArrowheads="1"/>
                </p:cNvSpPr>
                <p:nvPr/>
              </p:nvSpPr>
              <p:spPr bwMode="auto">
                <a:xfrm>
                  <a:off x="7129463" y="3030538"/>
                  <a:ext cx="1657350" cy="16573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D7D7D7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3" name="未知"/>
                <p:cNvSpPr/>
                <p:nvPr/>
              </p:nvSpPr>
              <p:spPr bwMode="auto">
                <a:xfrm>
                  <a:off x="7319963" y="3068638"/>
                  <a:ext cx="1277937" cy="623887"/>
                </a:xfrm>
                <a:custGeom>
                  <a:avLst/>
                  <a:gdLst>
                    <a:gd name="T0" fmla="*/ 729 w 1321"/>
                    <a:gd name="T1" fmla="*/ 203 h 712"/>
                    <a:gd name="T2" fmla="*/ 738 w 1321"/>
                    <a:gd name="T3" fmla="*/ 224 h 712"/>
                    <a:gd name="T4" fmla="*/ 740 w 1321"/>
                    <a:gd name="T5" fmla="*/ 244 h 712"/>
                    <a:gd name="T6" fmla="*/ 737 w 1321"/>
                    <a:gd name="T7" fmla="*/ 262 h 712"/>
                    <a:gd name="T8" fmla="*/ 727 w 1321"/>
                    <a:gd name="T9" fmla="*/ 279 h 712"/>
                    <a:gd name="T10" fmla="*/ 713 w 1321"/>
                    <a:gd name="T11" fmla="*/ 294 h 712"/>
                    <a:gd name="T12" fmla="*/ 694 w 1321"/>
                    <a:gd name="T13" fmla="*/ 306 h 712"/>
                    <a:gd name="T14" fmla="*/ 670 w 1321"/>
                    <a:gd name="T15" fmla="*/ 318 h 712"/>
                    <a:gd name="T16" fmla="*/ 643 w 1321"/>
                    <a:gd name="T17" fmla="*/ 329 h 712"/>
                    <a:gd name="T18" fmla="*/ 612 w 1321"/>
                    <a:gd name="T19" fmla="*/ 338 h 712"/>
                    <a:gd name="T20" fmla="*/ 578 w 1321"/>
                    <a:gd name="T21" fmla="*/ 346 h 712"/>
                    <a:gd name="T22" fmla="*/ 542 w 1321"/>
                    <a:gd name="T23" fmla="*/ 352 h 712"/>
                    <a:gd name="T24" fmla="*/ 502 w 1321"/>
                    <a:gd name="T25" fmla="*/ 357 h 712"/>
                    <a:gd name="T26" fmla="*/ 462 w 1321"/>
                    <a:gd name="T27" fmla="*/ 360 h 712"/>
                    <a:gd name="T28" fmla="*/ 445 w 1321"/>
                    <a:gd name="T29" fmla="*/ 361 h 712"/>
                    <a:gd name="T30" fmla="*/ 267 w 1321"/>
                    <a:gd name="T31" fmla="*/ 361 h 712"/>
                    <a:gd name="T32" fmla="*/ 264 w 1321"/>
                    <a:gd name="T33" fmla="*/ 361 h 712"/>
                    <a:gd name="T34" fmla="*/ 229 w 1321"/>
                    <a:gd name="T35" fmla="*/ 359 h 712"/>
                    <a:gd name="T36" fmla="*/ 195 w 1321"/>
                    <a:gd name="T37" fmla="*/ 357 h 712"/>
                    <a:gd name="T38" fmla="*/ 162 w 1321"/>
                    <a:gd name="T39" fmla="*/ 353 h 712"/>
                    <a:gd name="T40" fmla="*/ 132 w 1321"/>
                    <a:gd name="T41" fmla="*/ 349 h 712"/>
                    <a:gd name="T42" fmla="*/ 104 w 1321"/>
                    <a:gd name="T43" fmla="*/ 343 h 712"/>
                    <a:gd name="T44" fmla="*/ 79 w 1321"/>
                    <a:gd name="T45" fmla="*/ 336 h 712"/>
                    <a:gd name="T46" fmla="*/ 57 w 1321"/>
                    <a:gd name="T47" fmla="*/ 329 h 712"/>
                    <a:gd name="T48" fmla="*/ 38 w 1321"/>
                    <a:gd name="T49" fmla="*/ 319 h 712"/>
                    <a:gd name="T50" fmla="*/ 22 w 1321"/>
                    <a:gd name="T51" fmla="*/ 308 h 712"/>
                    <a:gd name="T52" fmla="*/ 10 w 1321"/>
                    <a:gd name="T53" fmla="*/ 296 h 712"/>
                    <a:gd name="T54" fmla="*/ 3 w 1321"/>
                    <a:gd name="T55" fmla="*/ 281 h 712"/>
                    <a:gd name="T56" fmla="*/ 0 w 1321"/>
                    <a:gd name="T57" fmla="*/ 266 h 712"/>
                    <a:gd name="T58" fmla="*/ 0 w 1321"/>
                    <a:gd name="T59" fmla="*/ 264 h 712"/>
                    <a:gd name="T60" fmla="*/ 2 w 1321"/>
                    <a:gd name="T61" fmla="*/ 247 h 712"/>
                    <a:gd name="T62" fmla="*/ 9 w 1321"/>
                    <a:gd name="T63" fmla="*/ 226 h 712"/>
                    <a:gd name="T64" fmla="*/ 29 w 1321"/>
                    <a:gd name="T65" fmla="*/ 188 h 712"/>
                    <a:gd name="T66" fmla="*/ 53 w 1321"/>
                    <a:gd name="T67" fmla="*/ 152 h 712"/>
                    <a:gd name="T68" fmla="*/ 82 w 1321"/>
                    <a:gd name="T69" fmla="*/ 119 h 712"/>
                    <a:gd name="T70" fmla="*/ 114 w 1321"/>
                    <a:gd name="T71" fmla="*/ 89 h 712"/>
                    <a:gd name="T72" fmla="*/ 151 w 1321"/>
                    <a:gd name="T73" fmla="*/ 63 h 712"/>
                    <a:gd name="T74" fmla="*/ 191 w 1321"/>
                    <a:gd name="T75" fmla="*/ 42 h 712"/>
                    <a:gd name="T76" fmla="*/ 232 w 1321"/>
                    <a:gd name="T77" fmla="*/ 24 h 712"/>
                    <a:gd name="T78" fmla="*/ 278 w 1321"/>
                    <a:gd name="T79" fmla="*/ 11 h 712"/>
                    <a:gd name="T80" fmla="*/ 325 w 1321"/>
                    <a:gd name="T81" fmla="*/ 3 h 712"/>
                    <a:gd name="T82" fmla="*/ 374 w 1321"/>
                    <a:gd name="T83" fmla="*/ 0 h 712"/>
                    <a:gd name="T84" fmla="*/ 374 w 1321"/>
                    <a:gd name="T85" fmla="*/ 0 h 712"/>
                    <a:gd name="T86" fmla="*/ 425 w 1321"/>
                    <a:gd name="T87" fmla="*/ 3 h 712"/>
                    <a:gd name="T88" fmla="*/ 474 w 1321"/>
                    <a:gd name="T89" fmla="*/ 12 h 712"/>
                    <a:gd name="T90" fmla="*/ 522 w 1321"/>
                    <a:gd name="T91" fmla="*/ 27 h 712"/>
                    <a:gd name="T92" fmla="*/ 566 w 1321"/>
                    <a:gd name="T93" fmla="*/ 46 h 712"/>
                    <a:gd name="T94" fmla="*/ 606 w 1321"/>
                    <a:gd name="T95" fmla="*/ 69 h 712"/>
                    <a:gd name="T96" fmla="*/ 644 w 1321"/>
                    <a:gd name="T97" fmla="*/ 98 h 712"/>
                    <a:gd name="T98" fmla="*/ 677 w 1321"/>
                    <a:gd name="T99" fmla="*/ 130 h 712"/>
                    <a:gd name="T100" fmla="*/ 705 w 1321"/>
                    <a:gd name="T101" fmla="*/ 165 h 712"/>
                    <a:gd name="T102" fmla="*/ 729 w 1321"/>
                    <a:gd name="T103" fmla="*/ 203 h 712"/>
                    <a:gd name="T104" fmla="*/ 729 w 1321"/>
                    <a:gd name="T105" fmla="*/ 20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65" name="组合 64"/>
            <p:cNvGrpSpPr/>
            <p:nvPr/>
          </p:nvGrpSpPr>
          <p:grpSpPr>
            <a:xfrm>
              <a:off x="692605" y="3041293"/>
              <a:ext cx="1732992" cy="1830556"/>
              <a:chOff x="718108" y="3030538"/>
              <a:chExt cx="1732992" cy="1830556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718108" y="4536544"/>
                <a:ext cx="1732992" cy="324550"/>
              </a:xfrm>
              <a:prstGeom prst="ellipse">
                <a:avLst/>
              </a:prstGeom>
              <a:gradFill flip="none" rotWithShape="1">
                <a:gsLst>
                  <a:gs pos="97000">
                    <a:sysClr val="windowText" lastClr="000000">
                      <a:alpha val="0"/>
                    </a:sysClr>
                  </a:gs>
                  <a:gs pos="0">
                    <a:sysClr val="windowText" lastClr="000000">
                      <a:alpha val="54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67" name="组合 37"/>
              <p:cNvGrpSpPr/>
              <p:nvPr/>
            </p:nvGrpSpPr>
            <p:grpSpPr bwMode="auto">
              <a:xfrm>
                <a:off x="756723" y="3030538"/>
                <a:ext cx="1655763" cy="1657350"/>
                <a:chOff x="755650" y="3030538"/>
                <a:chExt cx="1655763" cy="1657350"/>
              </a:xfrm>
            </p:grpSpPr>
            <p:sp>
              <p:nvSpPr>
                <p:cNvPr id="68" name="Oval 19"/>
                <p:cNvSpPr>
                  <a:spLocks noChangeArrowheads="1"/>
                </p:cNvSpPr>
                <p:nvPr/>
              </p:nvSpPr>
              <p:spPr bwMode="auto">
                <a:xfrm>
                  <a:off x="755650" y="3030538"/>
                  <a:ext cx="1655763" cy="16573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D7D7D7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69" name="未知"/>
                <p:cNvSpPr/>
                <p:nvPr/>
              </p:nvSpPr>
              <p:spPr bwMode="auto">
                <a:xfrm>
                  <a:off x="946150" y="3068638"/>
                  <a:ext cx="1277938" cy="623887"/>
                </a:xfrm>
                <a:custGeom>
                  <a:avLst/>
                  <a:gdLst>
                    <a:gd name="T0" fmla="*/ 729 w 1321"/>
                    <a:gd name="T1" fmla="*/ 203 h 712"/>
                    <a:gd name="T2" fmla="*/ 738 w 1321"/>
                    <a:gd name="T3" fmla="*/ 224 h 712"/>
                    <a:gd name="T4" fmla="*/ 740 w 1321"/>
                    <a:gd name="T5" fmla="*/ 244 h 712"/>
                    <a:gd name="T6" fmla="*/ 737 w 1321"/>
                    <a:gd name="T7" fmla="*/ 262 h 712"/>
                    <a:gd name="T8" fmla="*/ 727 w 1321"/>
                    <a:gd name="T9" fmla="*/ 279 h 712"/>
                    <a:gd name="T10" fmla="*/ 713 w 1321"/>
                    <a:gd name="T11" fmla="*/ 294 h 712"/>
                    <a:gd name="T12" fmla="*/ 694 w 1321"/>
                    <a:gd name="T13" fmla="*/ 306 h 712"/>
                    <a:gd name="T14" fmla="*/ 670 w 1321"/>
                    <a:gd name="T15" fmla="*/ 318 h 712"/>
                    <a:gd name="T16" fmla="*/ 643 w 1321"/>
                    <a:gd name="T17" fmla="*/ 329 h 712"/>
                    <a:gd name="T18" fmla="*/ 612 w 1321"/>
                    <a:gd name="T19" fmla="*/ 338 h 712"/>
                    <a:gd name="T20" fmla="*/ 578 w 1321"/>
                    <a:gd name="T21" fmla="*/ 346 h 712"/>
                    <a:gd name="T22" fmla="*/ 542 w 1321"/>
                    <a:gd name="T23" fmla="*/ 352 h 712"/>
                    <a:gd name="T24" fmla="*/ 502 w 1321"/>
                    <a:gd name="T25" fmla="*/ 357 h 712"/>
                    <a:gd name="T26" fmla="*/ 462 w 1321"/>
                    <a:gd name="T27" fmla="*/ 360 h 712"/>
                    <a:gd name="T28" fmla="*/ 445 w 1321"/>
                    <a:gd name="T29" fmla="*/ 361 h 712"/>
                    <a:gd name="T30" fmla="*/ 267 w 1321"/>
                    <a:gd name="T31" fmla="*/ 361 h 712"/>
                    <a:gd name="T32" fmla="*/ 264 w 1321"/>
                    <a:gd name="T33" fmla="*/ 361 h 712"/>
                    <a:gd name="T34" fmla="*/ 229 w 1321"/>
                    <a:gd name="T35" fmla="*/ 359 h 712"/>
                    <a:gd name="T36" fmla="*/ 195 w 1321"/>
                    <a:gd name="T37" fmla="*/ 357 h 712"/>
                    <a:gd name="T38" fmla="*/ 162 w 1321"/>
                    <a:gd name="T39" fmla="*/ 353 h 712"/>
                    <a:gd name="T40" fmla="*/ 132 w 1321"/>
                    <a:gd name="T41" fmla="*/ 349 h 712"/>
                    <a:gd name="T42" fmla="*/ 104 w 1321"/>
                    <a:gd name="T43" fmla="*/ 343 h 712"/>
                    <a:gd name="T44" fmla="*/ 79 w 1321"/>
                    <a:gd name="T45" fmla="*/ 336 h 712"/>
                    <a:gd name="T46" fmla="*/ 57 w 1321"/>
                    <a:gd name="T47" fmla="*/ 329 h 712"/>
                    <a:gd name="T48" fmla="*/ 38 w 1321"/>
                    <a:gd name="T49" fmla="*/ 319 h 712"/>
                    <a:gd name="T50" fmla="*/ 22 w 1321"/>
                    <a:gd name="T51" fmla="*/ 308 h 712"/>
                    <a:gd name="T52" fmla="*/ 10 w 1321"/>
                    <a:gd name="T53" fmla="*/ 296 h 712"/>
                    <a:gd name="T54" fmla="*/ 3 w 1321"/>
                    <a:gd name="T55" fmla="*/ 281 h 712"/>
                    <a:gd name="T56" fmla="*/ 0 w 1321"/>
                    <a:gd name="T57" fmla="*/ 266 h 712"/>
                    <a:gd name="T58" fmla="*/ 0 w 1321"/>
                    <a:gd name="T59" fmla="*/ 264 h 712"/>
                    <a:gd name="T60" fmla="*/ 2 w 1321"/>
                    <a:gd name="T61" fmla="*/ 247 h 712"/>
                    <a:gd name="T62" fmla="*/ 9 w 1321"/>
                    <a:gd name="T63" fmla="*/ 226 h 712"/>
                    <a:gd name="T64" fmla="*/ 29 w 1321"/>
                    <a:gd name="T65" fmla="*/ 188 h 712"/>
                    <a:gd name="T66" fmla="*/ 53 w 1321"/>
                    <a:gd name="T67" fmla="*/ 152 h 712"/>
                    <a:gd name="T68" fmla="*/ 82 w 1321"/>
                    <a:gd name="T69" fmla="*/ 119 h 712"/>
                    <a:gd name="T70" fmla="*/ 114 w 1321"/>
                    <a:gd name="T71" fmla="*/ 89 h 712"/>
                    <a:gd name="T72" fmla="*/ 151 w 1321"/>
                    <a:gd name="T73" fmla="*/ 63 h 712"/>
                    <a:gd name="T74" fmla="*/ 191 w 1321"/>
                    <a:gd name="T75" fmla="*/ 42 h 712"/>
                    <a:gd name="T76" fmla="*/ 232 w 1321"/>
                    <a:gd name="T77" fmla="*/ 24 h 712"/>
                    <a:gd name="T78" fmla="*/ 278 w 1321"/>
                    <a:gd name="T79" fmla="*/ 11 h 712"/>
                    <a:gd name="T80" fmla="*/ 325 w 1321"/>
                    <a:gd name="T81" fmla="*/ 3 h 712"/>
                    <a:gd name="T82" fmla="*/ 374 w 1321"/>
                    <a:gd name="T83" fmla="*/ 0 h 712"/>
                    <a:gd name="T84" fmla="*/ 374 w 1321"/>
                    <a:gd name="T85" fmla="*/ 0 h 712"/>
                    <a:gd name="T86" fmla="*/ 425 w 1321"/>
                    <a:gd name="T87" fmla="*/ 3 h 712"/>
                    <a:gd name="T88" fmla="*/ 474 w 1321"/>
                    <a:gd name="T89" fmla="*/ 12 h 712"/>
                    <a:gd name="T90" fmla="*/ 522 w 1321"/>
                    <a:gd name="T91" fmla="*/ 27 h 712"/>
                    <a:gd name="T92" fmla="*/ 566 w 1321"/>
                    <a:gd name="T93" fmla="*/ 46 h 712"/>
                    <a:gd name="T94" fmla="*/ 606 w 1321"/>
                    <a:gd name="T95" fmla="*/ 69 h 712"/>
                    <a:gd name="T96" fmla="*/ 644 w 1321"/>
                    <a:gd name="T97" fmla="*/ 98 h 712"/>
                    <a:gd name="T98" fmla="*/ 677 w 1321"/>
                    <a:gd name="T99" fmla="*/ 130 h 712"/>
                    <a:gd name="T100" fmla="*/ 705 w 1321"/>
                    <a:gd name="T101" fmla="*/ 165 h 712"/>
                    <a:gd name="T102" fmla="*/ 729 w 1321"/>
                    <a:gd name="T103" fmla="*/ 203 h 712"/>
                    <a:gd name="T104" fmla="*/ 729 w 1321"/>
                    <a:gd name="T105" fmla="*/ 20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78" name="TextBox 77"/>
          <p:cNvSpPr txBox="1"/>
          <p:nvPr/>
        </p:nvSpPr>
        <p:spPr>
          <a:xfrm>
            <a:off x="3939540" y="4441825"/>
            <a:ext cx="1820545" cy="15544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用户主动提出的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0070" y="4269740"/>
            <a:ext cx="184023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anose="020B050302020402020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用户体验的反应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57060" y="3958590"/>
            <a:ext cx="1513205" cy="15544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anose="020B0503020204020204" charset="-122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创新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4115" y="1946910"/>
            <a:ext cx="438658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需求来源：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8.4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竞争性需求分析的框架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534920" y="2395220"/>
            <a:ext cx="5187315" cy="4371975"/>
            <a:chOff x="2932461" y="1804988"/>
            <a:chExt cx="3247677" cy="3238500"/>
          </a:xfrm>
        </p:grpSpPr>
        <p:sp>
          <p:nvSpPr>
            <p:cNvPr id="5" name="Freeform 4"/>
            <p:cNvSpPr/>
            <p:nvPr/>
          </p:nvSpPr>
          <p:spPr bwMode="auto">
            <a:xfrm>
              <a:off x="2932461" y="1804988"/>
              <a:ext cx="2420937" cy="3238500"/>
            </a:xfrm>
            <a:custGeom>
              <a:avLst/>
              <a:gdLst>
                <a:gd name="T0" fmla="*/ 2147483647 w 849"/>
                <a:gd name="T1" fmla="*/ 2147483647 h 1133"/>
                <a:gd name="T2" fmla="*/ 0 w 849"/>
                <a:gd name="T3" fmla="*/ 2147483647 h 1133"/>
                <a:gd name="T4" fmla="*/ 2147483647 w 849"/>
                <a:gd name="T5" fmla="*/ 0 h 1133"/>
                <a:gd name="T6" fmla="*/ 2147483647 w 849"/>
                <a:gd name="T7" fmla="*/ 0 h 1133"/>
                <a:gd name="T8" fmla="*/ 2147483647 w 849"/>
                <a:gd name="T9" fmla="*/ 2147483647 h 1133"/>
                <a:gd name="T10" fmla="*/ 2147483647 w 849"/>
                <a:gd name="T11" fmla="*/ 2147483647 h 1133"/>
                <a:gd name="T12" fmla="*/ 2147483647 w 849"/>
                <a:gd name="T13" fmla="*/ 2147483647 h 1133"/>
                <a:gd name="T14" fmla="*/ 2147483647 w 849"/>
                <a:gd name="T15" fmla="*/ 2147483647 h 1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49"/>
                <a:gd name="T25" fmla="*/ 0 h 1133"/>
                <a:gd name="T26" fmla="*/ 849 w 849"/>
                <a:gd name="T27" fmla="*/ 1133 h 1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49" h="1133">
                  <a:moveTo>
                    <a:pt x="566" y="1133"/>
                  </a:moveTo>
                  <a:cubicBezTo>
                    <a:pt x="254" y="1133"/>
                    <a:pt x="0" y="880"/>
                    <a:pt x="0" y="567"/>
                  </a:cubicBezTo>
                  <a:cubicBezTo>
                    <a:pt x="0" y="253"/>
                    <a:pt x="254" y="0"/>
                    <a:pt x="566" y="0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410" y="0"/>
                    <a:pt x="283" y="126"/>
                    <a:pt x="283" y="282"/>
                  </a:cubicBezTo>
                  <a:cubicBezTo>
                    <a:pt x="283" y="439"/>
                    <a:pt x="410" y="566"/>
                    <a:pt x="566" y="566"/>
                  </a:cubicBezTo>
                  <a:cubicBezTo>
                    <a:pt x="722" y="566"/>
                    <a:pt x="849" y="693"/>
                    <a:pt x="849" y="850"/>
                  </a:cubicBezTo>
                  <a:cubicBezTo>
                    <a:pt x="849" y="1006"/>
                    <a:pt x="722" y="1133"/>
                    <a:pt x="566" y="1133"/>
                  </a:cubicBez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180000" rIns="180000" anchor="t"/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gray">
            <a:xfrm>
              <a:off x="3394825" y="3471510"/>
              <a:ext cx="1823613" cy="941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80137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4000" b="1" i="0" u="none" strike="noStrike" kern="0" cap="none" spc="0" normalizeH="0" baseline="0" noProof="1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+mn-ea"/>
                  <a:ea typeface="+mn-ea"/>
                </a:rPr>
                <a:t>现实情况</a:t>
              </a:r>
              <a:endParaRPr kumimoji="0" lang="zh-CN" altLang="zh-CN" sz="4000" b="1" i="0" u="none" strike="noStrike" kern="0" cap="none" spc="0" normalizeH="0" baseline="0" noProof="1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3759200" y="1804988"/>
              <a:ext cx="2420938" cy="3238500"/>
            </a:xfrm>
            <a:custGeom>
              <a:avLst/>
              <a:gdLst>
                <a:gd name="T0" fmla="*/ 2147483647 w 849"/>
                <a:gd name="T1" fmla="*/ 0 h 1133"/>
                <a:gd name="T2" fmla="*/ 2147483647 w 849"/>
                <a:gd name="T3" fmla="*/ 2147483647 h 1133"/>
                <a:gd name="T4" fmla="*/ 2147483647 w 849"/>
                <a:gd name="T5" fmla="*/ 2147483647 h 1133"/>
                <a:gd name="T6" fmla="*/ 2147483647 w 849"/>
                <a:gd name="T7" fmla="*/ 2147483647 h 1133"/>
                <a:gd name="T8" fmla="*/ 2147483647 w 849"/>
                <a:gd name="T9" fmla="*/ 2147483647 h 1133"/>
                <a:gd name="T10" fmla="*/ 2147483647 w 849"/>
                <a:gd name="T11" fmla="*/ 2147483647 h 1133"/>
                <a:gd name="T12" fmla="*/ 0 w 849"/>
                <a:gd name="T13" fmla="*/ 2147483647 h 1133"/>
                <a:gd name="T14" fmla="*/ 2147483647 w 849"/>
                <a:gd name="T15" fmla="*/ 0 h 1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49"/>
                <a:gd name="T25" fmla="*/ 0 h 1133"/>
                <a:gd name="T26" fmla="*/ 849 w 849"/>
                <a:gd name="T27" fmla="*/ 1133 h 1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49" h="1133">
                  <a:moveTo>
                    <a:pt x="283" y="0"/>
                  </a:moveTo>
                  <a:cubicBezTo>
                    <a:pt x="595" y="0"/>
                    <a:pt x="849" y="253"/>
                    <a:pt x="849" y="567"/>
                  </a:cubicBezTo>
                  <a:cubicBezTo>
                    <a:pt x="849" y="880"/>
                    <a:pt x="595" y="1133"/>
                    <a:pt x="283" y="1133"/>
                  </a:cubicBezTo>
                  <a:cubicBezTo>
                    <a:pt x="283" y="1133"/>
                    <a:pt x="283" y="1133"/>
                    <a:pt x="283" y="1133"/>
                  </a:cubicBezTo>
                  <a:cubicBezTo>
                    <a:pt x="439" y="1133"/>
                    <a:pt x="566" y="1007"/>
                    <a:pt x="566" y="851"/>
                  </a:cubicBezTo>
                  <a:cubicBezTo>
                    <a:pt x="566" y="694"/>
                    <a:pt x="439" y="567"/>
                    <a:pt x="283" y="567"/>
                  </a:cubicBezTo>
                  <a:cubicBezTo>
                    <a:pt x="127" y="567"/>
                    <a:pt x="0" y="440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lose/>
                </a:path>
              </a:pathLst>
            </a:cu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gray">
            <a:xfrm>
              <a:off x="4232883" y="2500195"/>
              <a:ext cx="1474157" cy="818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80137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40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ea typeface="+mn-ea"/>
                </a:rPr>
                <a:t>理想状态</a:t>
              </a:r>
              <a:endParaRPr kumimoji="0" lang="zh-CN" altLang="zh-CN" sz="40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7095" y="2066925"/>
            <a:ext cx="914400" cy="3801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800"/>
              <a:t>竞争现状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8.4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竞争性需求分析的框架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9570" y="2513965"/>
            <a:ext cx="8198485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 	  </a:t>
            </a:r>
            <a:r>
              <a:rPr lang="zh-CN" altLang="en-US" sz="5400" dirty="0"/>
              <a:t>现实中的我们</a:t>
            </a:r>
            <a:endParaRPr lang="zh-CN" altLang="en-US" sz="5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				</a:t>
            </a:r>
            <a:r>
              <a:rPr lang="zh-CN" altLang="en-US" sz="3600" dirty="0"/>
              <a:t>知识</a:t>
            </a:r>
            <a:endParaRPr lang="zh-CN" altLang="en-US" sz="3600" dirty="0"/>
          </a:p>
          <a:p>
            <a:endParaRPr lang="zh-CN" altLang="en-US" sz="3600" dirty="0"/>
          </a:p>
          <a:p>
            <a:r>
              <a:rPr lang="en-US" altLang="zh-CN" sz="3600" dirty="0"/>
              <a:t>				</a:t>
            </a:r>
            <a:r>
              <a:rPr lang="zh-CN" altLang="en-US" sz="3600" dirty="0"/>
              <a:t>技能</a:t>
            </a:r>
            <a:endParaRPr lang="zh-CN" altLang="en-US" sz="3600" dirty="0"/>
          </a:p>
          <a:p>
            <a:pPr>
              <a:lnSpc>
                <a:spcPct val="150000"/>
              </a:lnSpc>
            </a:pPr>
            <a:r>
              <a:rPr lang="en-US" altLang="zh-CN" sz="3600" dirty="0">
                <a:sym typeface="+mn-ea"/>
              </a:rPr>
              <a:t>	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8.4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竞争性需求分析的框架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8935" y="2599690"/>
            <a:ext cx="819848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        	  </a:t>
            </a:r>
            <a:endParaRPr lang="en-US" altLang="zh-CN" sz="4000"/>
          </a:p>
          <a:p>
            <a:r>
              <a:rPr lang="en-US" altLang="zh-CN" sz="4000"/>
              <a:t>		   </a:t>
            </a:r>
            <a:r>
              <a:rPr lang="en-US" altLang="zh-CN" sz="6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6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4705" y="2621915"/>
            <a:ext cx="806958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+mn-ea"/>
                <a:sym typeface="+mn-ea"/>
              </a:rPr>
              <a:t>	</a:t>
            </a:r>
            <a:r>
              <a:rPr lang="zh-CN" altLang="en-US" sz="4000">
                <a:latin typeface="+mn-ea"/>
                <a:sym typeface="+mn-ea"/>
              </a:rPr>
              <a:t>我们要在竞争性的环境中实践软件工程，那就要做实用且创新的项目。</a:t>
            </a:r>
            <a:endParaRPr lang="zh-CN" altLang="en-US" sz="4000">
              <a:latin typeface="+mn-ea"/>
              <a:sym typeface="+mn-ea"/>
            </a:endParaRPr>
          </a:p>
          <a:p>
            <a:endParaRPr lang="zh-CN" altLang="en-US" sz="4000"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8.4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竞争性需求分析的框架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65284" y="1590110"/>
            <a:ext cx="8032304" cy="5305673"/>
            <a:chOff x="581794" y="1557090"/>
            <a:chExt cx="8032304" cy="5305673"/>
          </a:xfrm>
        </p:grpSpPr>
        <p:sp>
          <p:nvSpPr>
            <p:cNvPr id="6" name="任意多边形 5"/>
            <p:cNvSpPr/>
            <p:nvPr/>
          </p:nvSpPr>
          <p:spPr>
            <a:xfrm>
              <a:off x="1924050" y="3860800"/>
              <a:ext cx="2554288" cy="3001963"/>
            </a:xfrm>
            <a:custGeom>
              <a:avLst/>
              <a:gdLst/>
              <a:ahLst/>
              <a:cxnLst/>
              <a:rect l="l" t="t" r="r" b="b"/>
              <a:pathLst>
                <a:path w="2555356" h="3002260">
                  <a:moveTo>
                    <a:pt x="104588" y="1227926"/>
                  </a:moveTo>
                  <a:cubicBezTo>
                    <a:pt x="190511" y="1235171"/>
                    <a:pt x="341913" y="1376993"/>
                    <a:pt x="375638" y="1437857"/>
                  </a:cubicBezTo>
                  <a:cubicBezTo>
                    <a:pt x="508723" y="1613872"/>
                    <a:pt x="397494" y="1722724"/>
                    <a:pt x="307885" y="1753065"/>
                  </a:cubicBezTo>
                  <a:cubicBezTo>
                    <a:pt x="218275" y="1783405"/>
                    <a:pt x="83523" y="1706464"/>
                    <a:pt x="44260" y="1619901"/>
                  </a:cubicBezTo>
                  <a:cubicBezTo>
                    <a:pt x="4997" y="1533338"/>
                    <a:pt x="-43213" y="1274380"/>
                    <a:pt x="72306" y="1233688"/>
                  </a:cubicBezTo>
                  <a:cubicBezTo>
                    <a:pt x="81375" y="1228602"/>
                    <a:pt x="92313" y="1226890"/>
                    <a:pt x="104588" y="1227926"/>
                  </a:cubicBezTo>
                  <a:close/>
                  <a:moveTo>
                    <a:pt x="1724846" y="1022621"/>
                  </a:moveTo>
                  <a:cubicBezTo>
                    <a:pt x="2049834" y="1029760"/>
                    <a:pt x="2411888" y="1141484"/>
                    <a:pt x="2506430" y="1352180"/>
                  </a:cubicBezTo>
                  <a:cubicBezTo>
                    <a:pt x="2632487" y="1633108"/>
                    <a:pt x="2507863" y="2311770"/>
                    <a:pt x="2214209" y="2443362"/>
                  </a:cubicBezTo>
                  <a:cubicBezTo>
                    <a:pt x="1920555" y="2574954"/>
                    <a:pt x="1684200" y="2603047"/>
                    <a:pt x="1518035" y="2727247"/>
                  </a:cubicBezTo>
                  <a:cubicBezTo>
                    <a:pt x="1351870" y="2851446"/>
                    <a:pt x="1374789" y="2904675"/>
                    <a:pt x="1303166" y="2993389"/>
                  </a:cubicBezTo>
                  <a:lnTo>
                    <a:pt x="220228" y="3002260"/>
                  </a:lnTo>
                  <a:cubicBezTo>
                    <a:pt x="99902" y="2813004"/>
                    <a:pt x="174390" y="2183134"/>
                    <a:pt x="374934" y="1857850"/>
                  </a:cubicBezTo>
                  <a:cubicBezTo>
                    <a:pt x="575478" y="1532565"/>
                    <a:pt x="1068243" y="1134831"/>
                    <a:pt x="1423493" y="1050552"/>
                  </a:cubicBezTo>
                  <a:cubicBezTo>
                    <a:pt x="1512305" y="1029483"/>
                    <a:pt x="1616516" y="1020241"/>
                    <a:pt x="1724846" y="1022621"/>
                  </a:cubicBezTo>
                  <a:close/>
                  <a:moveTo>
                    <a:pt x="427291" y="861696"/>
                  </a:moveTo>
                  <a:cubicBezTo>
                    <a:pt x="555986" y="846017"/>
                    <a:pt x="602103" y="967463"/>
                    <a:pt x="635828" y="1028327"/>
                  </a:cubicBezTo>
                  <a:cubicBezTo>
                    <a:pt x="708749" y="1133372"/>
                    <a:pt x="659115" y="1327981"/>
                    <a:pt x="542290" y="1361279"/>
                  </a:cubicBezTo>
                  <a:cubicBezTo>
                    <a:pt x="425464" y="1394577"/>
                    <a:pt x="325090" y="1308763"/>
                    <a:pt x="295854" y="1228115"/>
                  </a:cubicBezTo>
                  <a:cubicBezTo>
                    <a:pt x="266619" y="1147466"/>
                    <a:pt x="208381" y="918079"/>
                    <a:pt x="366875" y="877387"/>
                  </a:cubicBezTo>
                  <a:cubicBezTo>
                    <a:pt x="388835" y="868974"/>
                    <a:pt x="408905" y="863935"/>
                    <a:pt x="427291" y="861696"/>
                  </a:cubicBezTo>
                  <a:close/>
                  <a:moveTo>
                    <a:pt x="847919" y="540252"/>
                  </a:moveTo>
                  <a:cubicBezTo>
                    <a:pt x="979906" y="533063"/>
                    <a:pt x="1039183" y="688471"/>
                    <a:pt x="1072908" y="749334"/>
                  </a:cubicBezTo>
                  <a:cubicBezTo>
                    <a:pt x="1111450" y="818893"/>
                    <a:pt x="1133439" y="1029766"/>
                    <a:pt x="979370" y="1082286"/>
                  </a:cubicBezTo>
                  <a:cubicBezTo>
                    <a:pt x="825300" y="1134805"/>
                    <a:pt x="696276" y="1046035"/>
                    <a:pt x="664176" y="957993"/>
                  </a:cubicBezTo>
                  <a:cubicBezTo>
                    <a:pt x="632075" y="869952"/>
                    <a:pt x="628271" y="594729"/>
                    <a:pt x="786765" y="554037"/>
                  </a:cubicBezTo>
                  <a:cubicBezTo>
                    <a:pt x="808725" y="545624"/>
                    <a:pt x="829064" y="541279"/>
                    <a:pt x="847919" y="540252"/>
                  </a:cubicBezTo>
                  <a:close/>
                  <a:moveTo>
                    <a:pt x="1335619" y="312623"/>
                  </a:moveTo>
                  <a:cubicBezTo>
                    <a:pt x="1439020" y="324318"/>
                    <a:pt x="1501203" y="411016"/>
                    <a:pt x="1530110" y="463185"/>
                  </a:cubicBezTo>
                  <a:cubicBezTo>
                    <a:pt x="1568653" y="532743"/>
                    <a:pt x="1525570" y="782757"/>
                    <a:pt x="1419383" y="822750"/>
                  </a:cubicBezTo>
                  <a:cubicBezTo>
                    <a:pt x="1313196" y="862743"/>
                    <a:pt x="1154912" y="736228"/>
                    <a:pt x="1121379" y="654101"/>
                  </a:cubicBezTo>
                  <a:cubicBezTo>
                    <a:pt x="1087846" y="571973"/>
                    <a:pt x="1025311" y="370679"/>
                    <a:pt x="1218184" y="329987"/>
                  </a:cubicBezTo>
                  <a:cubicBezTo>
                    <a:pt x="1262105" y="313161"/>
                    <a:pt x="1301151" y="308725"/>
                    <a:pt x="1335619" y="312623"/>
                  </a:cubicBezTo>
                  <a:close/>
                  <a:moveTo>
                    <a:pt x="1901164" y="79"/>
                  </a:moveTo>
                  <a:cubicBezTo>
                    <a:pt x="2119980" y="-4105"/>
                    <a:pt x="2246260" y="157128"/>
                    <a:pt x="2300156" y="278740"/>
                  </a:cubicBezTo>
                  <a:cubicBezTo>
                    <a:pt x="2361752" y="417725"/>
                    <a:pt x="2457726" y="704567"/>
                    <a:pt x="2205614" y="855381"/>
                  </a:cubicBezTo>
                  <a:cubicBezTo>
                    <a:pt x="1953502" y="1006195"/>
                    <a:pt x="1714281" y="800674"/>
                    <a:pt x="1646955" y="660210"/>
                  </a:cubicBezTo>
                  <a:cubicBezTo>
                    <a:pt x="1579630" y="519747"/>
                    <a:pt x="1520899" y="76177"/>
                    <a:pt x="1801661" y="12598"/>
                  </a:cubicBezTo>
                  <a:cubicBezTo>
                    <a:pt x="1836756" y="4651"/>
                    <a:pt x="1869904" y="677"/>
                    <a:pt x="1901164" y="79"/>
                  </a:cubicBezTo>
                  <a:close/>
                </a:path>
              </a:pathLst>
            </a:cu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>
              <a:off x="4675188" y="3860800"/>
              <a:ext cx="2555875" cy="3001963"/>
            </a:xfrm>
            <a:custGeom>
              <a:avLst/>
              <a:gdLst/>
              <a:ahLst/>
              <a:cxnLst/>
              <a:rect l="l" t="t" r="r" b="b"/>
              <a:pathLst>
                <a:path w="2555356" h="3002260">
                  <a:moveTo>
                    <a:pt x="104588" y="1227926"/>
                  </a:moveTo>
                  <a:cubicBezTo>
                    <a:pt x="92313" y="1226890"/>
                    <a:pt x="81374" y="1228602"/>
                    <a:pt x="72306" y="1233688"/>
                  </a:cubicBezTo>
                  <a:cubicBezTo>
                    <a:pt x="-43213" y="1274380"/>
                    <a:pt x="4997" y="1533338"/>
                    <a:pt x="44260" y="1619901"/>
                  </a:cubicBezTo>
                  <a:cubicBezTo>
                    <a:pt x="83523" y="1706464"/>
                    <a:pt x="218276" y="1783405"/>
                    <a:pt x="307885" y="1753065"/>
                  </a:cubicBezTo>
                  <a:cubicBezTo>
                    <a:pt x="397494" y="1722724"/>
                    <a:pt x="508723" y="1613872"/>
                    <a:pt x="375638" y="1437857"/>
                  </a:cubicBezTo>
                  <a:cubicBezTo>
                    <a:pt x="341914" y="1376993"/>
                    <a:pt x="190512" y="1235171"/>
                    <a:pt x="104588" y="1227926"/>
                  </a:cubicBezTo>
                  <a:close/>
                  <a:moveTo>
                    <a:pt x="1724846" y="1022621"/>
                  </a:moveTo>
                  <a:cubicBezTo>
                    <a:pt x="1616516" y="1020241"/>
                    <a:pt x="1512305" y="1029483"/>
                    <a:pt x="1423493" y="1050552"/>
                  </a:cubicBezTo>
                  <a:cubicBezTo>
                    <a:pt x="1068243" y="1134831"/>
                    <a:pt x="575478" y="1532565"/>
                    <a:pt x="374934" y="1857850"/>
                  </a:cubicBezTo>
                  <a:cubicBezTo>
                    <a:pt x="174390" y="2183134"/>
                    <a:pt x="99902" y="2813004"/>
                    <a:pt x="220228" y="3002260"/>
                  </a:cubicBezTo>
                  <a:lnTo>
                    <a:pt x="1303166" y="2993389"/>
                  </a:lnTo>
                  <a:cubicBezTo>
                    <a:pt x="1374789" y="2904675"/>
                    <a:pt x="1351870" y="2851446"/>
                    <a:pt x="1518035" y="2727247"/>
                  </a:cubicBezTo>
                  <a:cubicBezTo>
                    <a:pt x="1684200" y="2603047"/>
                    <a:pt x="1920555" y="2574954"/>
                    <a:pt x="2214209" y="2443362"/>
                  </a:cubicBezTo>
                  <a:cubicBezTo>
                    <a:pt x="2507863" y="2311770"/>
                    <a:pt x="2632487" y="1633108"/>
                    <a:pt x="2506430" y="1352180"/>
                  </a:cubicBezTo>
                  <a:cubicBezTo>
                    <a:pt x="2411888" y="1141484"/>
                    <a:pt x="2049835" y="1029760"/>
                    <a:pt x="1724846" y="1022621"/>
                  </a:cubicBezTo>
                  <a:close/>
                  <a:moveTo>
                    <a:pt x="427291" y="861696"/>
                  </a:moveTo>
                  <a:cubicBezTo>
                    <a:pt x="408906" y="863935"/>
                    <a:pt x="388835" y="868974"/>
                    <a:pt x="366875" y="877387"/>
                  </a:cubicBezTo>
                  <a:cubicBezTo>
                    <a:pt x="208381" y="918079"/>
                    <a:pt x="266619" y="1147466"/>
                    <a:pt x="295854" y="1228115"/>
                  </a:cubicBezTo>
                  <a:cubicBezTo>
                    <a:pt x="325090" y="1308763"/>
                    <a:pt x="425464" y="1394577"/>
                    <a:pt x="542290" y="1361279"/>
                  </a:cubicBezTo>
                  <a:cubicBezTo>
                    <a:pt x="659115" y="1327981"/>
                    <a:pt x="708749" y="1133372"/>
                    <a:pt x="635828" y="1028327"/>
                  </a:cubicBezTo>
                  <a:cubicBezTo>
                    <a:pt x="602103" y="967463"/>
                    <a:pt x="555987" y="846017"/>
                    <a:pt x="427291" y="861696"/>
                  </a:cubicBezTo>
                  <a:close/>
                  <a:moveTo>
                    <a:pt x="847918" y="540252"/>
                  </a:moveTo>
                  <a:cubicBezTo>
                    <a:pt x="829063" y="541279"/>
                    <a:pt x="808724" y="545624"/>
                    <a:pt x="786764" y="554037"/>
                  </a:cubicBezTo>
                  <a:cubicBezTo>
                    <a:pt x="628270" y="594729"/>
                    <a:pt x="632074" y="869952"/>
                    <a:pt x="664175" y="957993"/>
                  </a:cubicBezTo>
                  <a:cubicBezTo>
                    <a:pt x="696275" y="1046035"/>
                    <a:pt x="825299" y="1134805"/>
                    <a:pt x="979369" y="1082286"/>
                  </a:cubicBezTo>
                  <a:cubicBezTo>
                    <a:pt x="1133439" y="1029766"/>
                    <a:pt x="1111450" y="818893"/>
                    <a:pt x="1072907" y="749334"/>
                  </a:cubicBezTo>
                  <a:cubicBezTo>
                    <a:pt x="1039182" y="688471"/>
                    <a:pt x="979905" y="533063"/>
                    <a:pt x="847918" y="540252"/>
                  </a:cubicBezTo>
                  <a:close/>
                  <a:moveTo>
                    <a:pt x="1335619" y="312623"/>
                  </a:moveTo>
                  <a:cubicBezTo>
                    <a:pt x="1301152" y="308725"/>
                    <a:pt x="1262105" y="313161"/>
                    <a:pt x="1218184" y="329987"/>
                  </a:cubicBezTo>
                  <a:cubicBezTo>
                    <a:pt x="1025311" y="370679"/>
                    <a:pt x="1087846" y="571973"/>
                    <a:pt x="1121379" y="654101"/>
                  </a:cubicBezTo>
                  <a:cubicBezTo>
                    <a:pt x="1154912" y="736228"/>
                    <a:pt x="1313196" y="862743"/>
                    <a:pt x="1419383" y="822750"/>
                  </a:cubicBezTo>
                  <a:cubicBezTo>
                    <a:pt x="1525571" y="782757"/>
                    <a:pt x="1568653" y="532743"/>
                    <a:pt x="1530111" y="463185"/>
                  </a:cubicBezTo>
                  <a:cubicBezTo>
                    <a:pt x="1501203" y="411016"/>
                    <a:pt x="1439020" y="324318"/>
                    <a:pt x="1335619" y="312623"/>
                  </a:cubicBezTo>
                  <a:close/>
                  <a:moveTo>
                    <a:pt x="1901163" y="79"/>
                  </a:moveTo>
                  <a:cubicBezTo>
                    <a:pt x="1869904" y="677"/>
                    <a:pt x="1836756" y="4651"/>
                    <a:pt x="1801661" y="12598"/>
                  </a:cubicBezTo>
                  <a:cubicBezTo>
                    <a:pt x="1520899" y="76177"/>
                    <a:pt x="1579630" y="519747"/>
                    <a:pt x="1646956" y="660210"/>
                  </a:cubicBezTo>
                  <a:cubicBezTo>
                    <a:pt x="1714281" y="800674"/>
                    <a:pt x="1953502" y="1006195"/>
                    <a:pt x="2205614" y="855381"/>
                  </a:cubicBezTo>
                  <a:cubicBezTo>
                    <a:pt x="2457726" y="704567"/>
                    <a:pt x="2361752" y="417725"/>
                    <a:pt x="2300156" y="278740"/>
                  </a:cubicBezTo>
                  <a:cubicBezTo>
                    <a:pt x="2246260" y="157128"/>
                    <a:pt x="2119980" y="-4105"/>
                    <a:pt x="1901163" y="79"/>
                  </a:cubicBez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62488" y="5413375"/>
              <a:ext cx="2286000" cy="6400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颠覆型的创新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192338" y="5413375"/>
              <a:ext cx="228600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>
                  <a:latin typeface="宋体" panose="02010600030101010101" pitchFamily="2" charset="-122"/>
                  <a:sym typeface="+mn-ea"/>
                </a:rPr>
                <a:t>改良型的创新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81794" y="1557090"/>
              <a:ext cx="2766070" cy="312737"/>
            </a:xfrm>
            <a:prstGeom prst="rect">
              <a:avLst/>
            </a:prstGeom>
            <a:gradFill>
              <a:gsLst>
                <a:gs pos="100000">
                  <a:srgbClr val="C5C5C5"/>
                </a:gs>
                <a:gs pos="0">
                  <a:srgbClr val="EAEAEA"/>
                </a:gs>
              </a:gsLst>
              <a:lin ang="5400000" scaled="0"/>
            </a:gradFill>
            <a:ln w="9525" cap="rnd">
              <a:solidFill>
                <a:srgbClr val="D7D7D7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anchor="ctr"/>
            <a:lstStyle/>
            <a:p>
              <a:pPr algn="ctr">
                <a:defRPr/>
              </a:pPr>
              <a:r>
                <a:rPr lang="zh-CN" altLang="en-US" sz="1400">
                  <a:solidFill>
                    <a:srgbClr val="4D4D4D"/>
                  </a:solidFill>
                  <a:latin typeface="微软雅黑" panose="020B0503020204020204" charset="-122"/>
                  <a:ea typeface="微软雅黑" panose="020B0503020204020204" charset="-122"/>
                </a:rPr>
                <a:t>改良型创新</a:t>
              </a:r>
              <a:endParaRPr lang="zh-CN" altLang="en-US" sz="140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81794" y="1871415"/>
              <a:ext cx="2766070" cy="1701601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180000" rIns="180000" anchor="t"/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在现有软件中增加几个功能，把某个程序变得更快一点，把程序移植到新的平台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848028" y="1557090"/>
              <a:ext cx="2766070" cy="312737"/>
            </a:xfrm>
            <a:prstGeom prst="rect">
              <a:avLst/>
            </a:prstGeom>
            <a:gradFill>
              <a:gsLst>
                <a:gs pos="100000">
                  <a:srgbClr val="C5C5C5"/>
                </a:gs>
                <a:gs pos="0">
                  <a:srgbClr val="EAEAEA"/>
                </a:gs>
              </a:gsLst>
              <a:lin ang="5400000" scaled="0"/>
            </a:gradFill>
            <a:ln w="9525" cap="rnd">
              <a:solidFill>
                <a:srgbClr val="D7D7D7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anchor="ctr"/>
            <a:lstStyle/>
            <a:p>
              <a:pPr algn="ctr">
                <a:defRPr/>
              </a:pPr>
              <a:r>
                <a:rPr lang="zh-CN" altLang="en-US" sz="1400">
                  <a:solidFill>
                    <a:srgbClr val="4D4D4D"/>
                  </a:solidFill>
                  <a:latin typeface="微软雅黑" panose="020B0503020204020204" charset="-122"/>
                  <a:ea typeface="微软雅黑" panose="020B0503020204020204" charset="-122"/>
                </a:rPr>
                <a:t>颠覆型创新</a:t>
              </a:r>
              <a:endParaRPr lang="zh-CN" altLang="en-US" sz="140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848028" y="1871415"/>
              <a:ext cx="2766070" cy="1701601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180000" rIns="180000" anchor="t"/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一个新的产品导致旧产品或产业发生巨大的变化或者消失。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14" name="肘形连接符 9"/>
            <p:cNvCxnSpPr>
              <a:stCxn id="11" idx="3"/>
            </p:cNvCxnSpPr>
            <p:nvPr/>
          </p:nvCxnSpPr>
          <p:spPr>
            <a:xfrm>
              <a:off x="3347864" y="2722216"/>
              <a:ext cx="576064" cy="1570880"/>
            </a:xfrm>
            <a:prstGeom prst="bentConnector2">
              <a:avLst/>
            </a:prstGeom>
            <a:noFill/>
            <a:ln w="9525" cap="flat" cmpd="sng" algn="ctr">
              <a:solidFill>
                <a:srgbClr val="A9A9A9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cxnSp>
          <p:nvCxnSpPr>
            <p:cNvPr id="15" name="肘形连接符 10"/>
            <p:cNvCxnSpPr>
              <a:stCxn id="13" idx="1"/>
            </p:cNvCxnSpPr>
            <p:nvPr/>
          </p:nvCxnSpPr>
          <p:spPr>
            <a:xfrm rot="10800000" flipV="1">
              <a:off x="5220072" y="2722216"/>
              <a:ext cx="627956" cy="1570880"/>
            </a:xfrm>
            <a:prstGeom prst="bentConnector2">
              <a:avLst/>
            </a:prstGeom>
            <a:noFill/>
            <a:ln w="9525" cap="flat" cmpd="sng" algn="ctr">
              <a:solidFill>
                <a:srgbClr val="A9A9A9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8.4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竞争性需求分析的框架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57150" y="2428240"/>
            <a:ext cx="819848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      </a:t>
            </a:r>
            <a:r>
              <a:rPr lang="en-US" altLang="zh-CN" sz="4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4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如何说服别人相信我的创意</a:t>
            </a: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4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6627" name="Picture 55" descr="08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2" b="6706"/>
          <a:stretch>
            <a:fillRect/>
          </a:stretch>
        </p:blipFill>
        <p:spPr bwMode="auto">
          <a:xfrm>
            <a:off x="2019935" y="3208655"/>
            <a:ext cx="898906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832860" y="4979035"/>
            <a:ext cx="322326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NABCD</a:t>
            </a:r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模型</a:t>
            </a:r>
            <a:endParaRPr lang="zh-CN" altLang="en-US" sz="4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662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8.4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竞争性需求分析的框架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34167" y="2626430"/>
            <a:ext cx="8069939" cy="3353469"/>
            <a:chOff x="718108" y="2151063"/>
            <a:chExt cx="8069939" cy="3353469"/>
          </a:xfrm>
        </p:grpSpPr>
        <p:sp>
          <p:nvSpPr>
            <p:cNvPr id="6" name="椭圆 5"/>
            <p:cNvSpPr/>
            <p:nvPr/>
          </p:nvSpPr>
          <p:spPr>
            <a:xfrm>
              <a:off x="1159314" y="2522911"/>
              <a:ext cx="6912768" cy="2685206"/>
            </a:xfrm>
            <a:prstGeom prst="ellipse">
              <a:avLst/>
            </a:prstGeom>
            <a:noFill/>
            <a:ln w="254000" cap="flat" cmpd="sng" algn="ctr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ysClr val="windowText" lastClr="000000">
                      <a:lumMod val="65000"/>
                      <a:lumOff val="35000"/>
                    </a:sysClr>
                  </a:gs>
                </a:gsLst>
                <a:lin ang="5400000" scaled="0"/>
              </a:gradFill>
              <a:prstDash val="solid"/>
            </a:ln>
            <a:effectLst/>
            <a:scene3d>
              <a:camera prst="perspectiveRelaxed"/>
              <a:lightRig rig="threePt" dir="t"/>
            </a:scene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19672" y="2910560"/>
              <a:ext cx="6097449" cy="1815827"/>
            </a:xfrm>
            <a:prstGeom prst="ellipse">
              <a:avLst/>
            </a:prstGeom>
            <a:noFill/>
            <a:ln w="1270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Text" lastClr="000000">
                      <a:lumMod val="50000"/>
                      <a:lumOff val="50000"/>
                    </a:sysClr>
                  </a:gs>
                </a:gsLst>
                <a:lin ang="5400000" scaled="0"/>
              </a:gradFill>
              <a:prstDash val="solid"/>
            </a:ln>
            <a:effectLst/>
            <a:scene3d>
              <a:camera prst="perspectiveRelaxed"/>
              <a:lightRig rig="threePt" dir="t"/>
            </a:scene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628231" y="3101975"/>
              <a:ext cx="2198688" cy="2402557"/>
              <a:chOff x="3628231" y="3101975"/>
              <a:chExt cx="2198688" cy="2402557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680971" y="5112522"/>
                <a:ext cx="2093208" cy="392010"/>
              </a:xfrm>
              <a:prstGeom prst="ellipse">
                <a:avLst/>
              </a:prstGeom>
              <a:gradFill flip="none" rotWithShape="1">
                <a:gsLst>
                  <a:gs pos="97000">
                    <a:sysClr val="windowText" lastClr="000000">
                      <a:alpha val="0"/>
                    </a:sysClr>
                  </a:gs>
                  <a:gs pos="0">
                    <a:sysClr val="windowText" lastClr="000000">
                      <a:alpha val="54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30" name="组合 36"/>
              <p:cNvGrpSpPr/>
              <p:nvPr/>
            </p:nvGrpSpPr>
            <p:grpSpPr bwMode="auto">
              <a:xfrm>
                <a:off x="3628231" y="3101975"/>
                <a:ext cx="2198688" cy="2198688"/>
                <a:chOff x="3625850" y="3101975"/>
                <a:chExt cx="2198688" cy="2198688"/>
              </a:xfrm>
            </p:grpSpPr>
            <p:sp>
              <p:nvSpPr>
                <p:cNvPr id="31" name="Oval 19"/>
                <p:cNvSpPr>
                  <a:spLocks noChangeArrowheads="1"/>
                </p:cNvSpPr>
                <p:nvPr/>
              </p:nvSpPr>
              <p:spPr bwMode="auto">
                <a:xfrm>
                  <a:off x="3625850" y="3101975"/>
                  <a:ext cx="2198688" cy="21986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76FF">
                        <a:lumMod val="40000"/>
                        <a:lumOff val="60000"/>
                      </a:srgbClr>
                    </a:gs>
                    <a:gs pos="100000">
                      <a:srgbClr val="2676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2676FF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2" name="未知"/>
                <p:cNvSpPr/>
                <p:nvPr/>
              </p:nvSpPr>
              <p:spPr bwMode="auto">
                <a:xfrm>
                  <a:off x="3878263" y="3132138"/>
                  <a:ext cx="1697037" cy="828675"/>
                </a:xfrm>
                <a:custGeom>
                  <a:avLst/>
                  <a:gdLst>
                    <a:gd name="T0" fmla="*/ 729 w 1321"/>
                    <a:gd name="T1" fmla="*/ 203 h 712"/>
                    <a:gd name="T2" fmla="*/ 738 w 1321"/>
                    <a:gd name="T3" fmla="*/ 224 h 712"/>
                    <a:gd name="T4" fmla="*/ 740 w 1321"/>
                    <a:gd name="T5" fmla="*/ 244 h 712"/>
                    <a:gd name="T6" fmla="*/ 737 w 1321"/>
                    <a:gd name="T7" fmla="*/ 262 h 712"/>
                    <a:gd name="T8" fmla="*/ 727 w 1321"/>
                    <a:gd name="T9" fmla="*/ 279 h 712"/>
                    <a:gd name="T10" fmla="*/ 713 w 1321"/>
                    <a:gd name="T11" fmla="*/ 294 h 712"/>
                    <a:gd name="T12" fmla="*/ 694 w 1321"/>
                    <a:gd name="T13" fmla="*/ 306 h 712"/>
                    <a:gd name="T14" fmla="*/ 670 w 1321"/>
                    <a:gd name="T15" fmla="*/ 318 h 712"/>
                    <a:gd name="T16" fmla="*/ 643 w 1321"/>
                    <a:gd name="T17" fmla="*/ 329 h 712"/>
                    <a:gd name="T18" fmla="*/ 612 w 1321"/>
                    <a:gd name="T19" fmla="*/ 338 h 712"/>
                    <a:gd name="T20" fmla="*/ 578 w 1321"/>
                    <a:gd name="T21" fmla="*/ 346 h 712"/>
                    <a:gd name="T22" fmla="*/ 542 w 1321"/>
                    <a:gd name="T23" fmla="*/ 352 h 712"/>
                    <a:gd name="T24" fmla="*/ 502 w 1321"/>
                    <a:gd name="T25" fmla="*/ 357 h 712"/>
                    <a:gd name="T26" fmla="*/ 462 w 1321"/>
                    <a:gd name="T27" fmla="*/ 360 h 712"/>
                    <a:gd name="T28" fmla="*/ 445 w 1321"/>
                    <a:gd name="T29" fmla="*/ 361 h 712"/>
                    <a:gd name="T30" fmla="*/ 267 w 1321"/>
                    <a:gd name="T31" fmla="*/ 361 h 712"/>
                    <a:gd name="T32" fmla="*/ 264 w 1321"/>
                    <a:gd name="T33" fmla="*/ 361 h 712"/>
                    <a:gd name="T34" fmla="*/ 229 w 1321"/>
                    <a:gd name="T35" fmla="*/ 359 h 712"/>
                    <a:gd name="T36" fmla="*/ 195 w 1321"/>
                    <a:gd name="T37" fmla="*/ 357 h 712"/>
                    <a:gd name="T38" fmla="*/ 162 w 1321"/>
                    <a:gd name="T39" fmla="*/ 353 h 712"/>
                    <a:gd name="T40" fmla="*/ 132 w 1321"/>
                    <a:gd name="T41" fmla="*/ 349 h 712"/>
                    <a:gd name="T42" fmla="*/ 104 w 1321"/>
                    <a:gd name="T43" fmla="*/ 343 h 712"/>
                    <a:gd name="T44" fmla="*/ 79 w 1321"/>
                    <a:gd name="T45" fmla="*/ 336 h 712"/>
                    <a:gd name="T46" fmla="*/ 57 w 1321"/>
                    <a:gd name="T47" fmla="*/ 329 h 712"/>
                    <a:gd name="T48" fmla="*/ 38 w 1321"/>
                    <a:gd name="T49" fmla="*/ 319 h 712"/>
                    <a:gd name="T50" fmla="*/ 22 w 1321"/>
                    <a:gd name="T51" fmla="*/ 308 h 712"/>
                    <a:gd name="T52" fmla="*/ 10 w 1321"/>
                    <a:gd name="T53" fmla="*/ 296 h 712"/>
                    <a:gd name="T54" fmla="*/ 3 w 1321"/>
                    <a:gd name="T55" fmla="*/ 281 h 712"/>
                    <a:gd name="T56" fmla="*/ 0 w 1321"/>
                    <a:gd name="T57" fmla="*/ 266 h 712"/>
                    <a:gd name="T58" fmla="*/ 0 w 1321"/>
                    <a:gd name="T59" fmla="*/ 264 h 712"/>
                    <a:gd name="T60" fmla="*/ 2 w 1321"/>
                    <a:gd name="T61" fmla="*/ 247 h 712"/>
                    <a:gd name="T62" fmla="*/ 9 w 1321"/>
                    <a:gd name="T63" fmla="*/ 226 h 712"/>
                    <a:gd name="T64" fmla="*/ 29 w 1321"/>
                    <a:gd name="T65" fmla="*/ 188 h 712"/>
                    <a:gd name="T66" fmla="*/ 53 w 1321"/>
                    <a:gd name="T67" fmla="*/ 152 h 712"/>
                    <a:gd name="T68" fmla="*/ 82 w 1321"/>
                    <a:gd name="T69" fmla="*/ 119 h 712"/>
                    <a:gd name="T70" fmla="*/ 114 w 1321"/>
                    <a:gd name="T71" fmla="*/ 89 h 712"/>
                    <a:gd name="T72" fmla="*/ 151 w 1321"/>
                    <a:gd name="T73" fmla="*/ 63 h 712"/>
                    <a:gd name="T74" fmla="*/ 191 w 1321"/>
                    <a:gd name="T75" fmla="*/ 42 h 712"/>
                    <a:gd name="T76" fmla="*/ 232 w 1321"/>
                    <a:gd name="T77" fmla="*/ 24 h 712"/>
                    <a:gd name="T78" fmla="*/ 278 w 1321"/>
                    <a:gd name="T79" fmla="*/ 11 h 712"/>
                    <a:gd name="T80" fmla="*/ 325 w 1321"/>
                    <a:gd name="T81" fmla="*/ 3 h 712"/>
                    <a:gd name="T82" fmla="*/ 374 w 1321"/>
                    <a:gd name="T83" fmla="*/ 0 h 712"/>
                    <a:gd name="T84" fmla="*/ 374 w 1321"/>
                    <a:gd name="T85" fmla="*/ 0 h 712"/>
                    <a:gd name="T86" fmla="*/ 425 w 1321"/>
                    <a:gd name="T87" fmla="*/ 3 h 712"/>
                    <a:gd name="T88" fmla="*/ 474 w 1321"/>
                    <a:gd name="T89" fmla="*/ 12 h 712"/>
                    <a:gd name="T90" fmla="*/ 522 w 1321"/>
                    <a:gd name="T91" fmla="*/ 27 h 712"/>
                    <a:gd name="T92" fmla="*/ 566 w 1321"/>
                    <a:gd name="T93" fmla="*/ 46 h 712"/>
                    <a:gd name="T94" fmla="*/ 606 w 1321"/>
                    <a:gd name="T95" fmla="*/ 69 h 712"/>
                    <a:gd name="T96" fmla="*/ 644 w 1321"/>
                    <a:gd name="T97" fmla="*/ 98 h 712"/>
                    <a:gd name="T98" fmla="*/ 677 w 1321"/>
                    <a:gd name="T99" fmla="*/ 130 h 712"/>
                    <a:gd name="T100" fmla="*/ 705 w 1321"/>
                    <a:gd name="T101" fmla="*/ 165 h 712"/>
                    <a:gd name="T102" fmla="*/ 729 w 1321"/>
                    <a:gd name="T103" fmla="*/ 203 h 712"/>
                    <a:gd name="T104" fmla="*/ 729 w 1321"/>
                    <a:gd name="T105" fmla="*/ 20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2822575" y="2174875"/>
              <a:ext cx="1106488" cy="1216025"/>
              <a:chOff x="2822575" y="2174875"/>
              <a:chExt cx="1106488" cy="1216025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8441" y="3201334"/>
                <a:ext cx="1054757" cy="189566"/>
              </a:xfrm>
              <a:prstGeom prst="ellipse">
                <a:avLst/>
              </a:prstGeom>
              <a:gradFill flip="none" rotWithShape="1">
                <a:gsLst>
                  <a:gs pos="97000">
                    <a:sysClr val="windowText" lastClr="000000">
                      <a:alpha val="0"/>
                    </a:sysClr>
                  </a:gs>
                  <a:gs pos="0">
                    <a:sysClr val="windowText" lastClr="000000">
                      <a:alpha val="54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6" name="组合 33"/>
              <p:cNvGrpSpPr/>
              <p:nvPr/>
            </p:nvGrpSpPr>
            <p:grpSpPr bwMode="auto">
              <a:xfrm>
                <a:off x="2822575" y="2174875"/>
                <a:ext cx="1106488" cy="1108075"/>
                <a:chOff x="2822575" y="2174875"/>
                <a:chExt cx="1106488" cy="1108075"/>
              </a:xfrm>
            </p:grpSpPr>
            <p:sp>
              <p:nvSpPr>
                <p:cNvPr id="27" name="Oval 19"/>
                <p:cNvSpPr>
                  <a:spLocks noChangeArrowheads="1"/>
                </p:cNvSpPr>
                <p:nvPr/>
              </p:nvSpPr>
              <p:spPr bwMode="auto">
                <a:xfrm>
                  <a:off x="2822575" y="2174875"/>
                  <a:ext cx="1106488" cy="110807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D7D7D7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8" name="未知"/>
                <p:cNvSpPr/>
                <p:nvPr/>
              </p:nvSpPr>
              <p:spPr bwMode="auto">
                <a:xfrm>
                  <a:off x="2949575" y="2190750"/>
                  <a:ext cx="854075" cy="415925"/>
                </a:xfrm>
                <a:custGeom>
                  <a:avLst/>
                  <a:gdLst>
                    <a:gd name="T0" fmla="*/ 729 w 1321"/>
                    <a:gd name="T1" fmla="*/ 203 h 712"/>
                    <a:gd name="T2" fmla="*/ 738 w 1321"/>
                    <a:gd name="T3" fmla="*/ 224 h 712"/>
                    <a:gd name="T4" fmla="*/ 740 w 1321"/>
                    <a:gd name="T5" fmla="*/ 244 h 712"/>
                    <a:gd name="T6" fmla="*/ 737 w 1321"/>
                    <a:gd name="T7" fmla="*/ 262 h 712"/>
                    <a:gd name="T8" fmla="*/ 727 w 1321"/>
                    <a:gd name="T9" fmla="*/ 279 h 712"/>
                    <a:gd name="T10" fmla="*/ 713 w 1321"/>
                    <a:gd name="T11" fmla="*/ 294 h 712"/>
                    <a:gd name="T12" fmla="*/ 694 w 1321"/>
                    <a:gd name="T13" fmla="*/ 306 h 712"/>
                    <a:gd name="T14" fmla="*/ 670 w 1321"/>
                    <a:gd name="T15" fmla="*/ 318 h 712"/>
                    <a:gd name="T16" fmla="*/ 643 w 1321"/>
                    <a:gd name="T17" fmla="*/ 329 h 712"/>
                    <a:gd name="T18" fmla="*/ 612 w 1321"/>
                    <a:gd name="T19" fmla="*/ 338 h 712"/>
                    <a:gd name="T20" fmla="*/ 578 w 1321"/>
                    <a:gd name="T21" fmla="*/ 346 h 712"/>
                    <a:gd name="T22" fmla="*/ 542 w 1321"/>
                    <a:gd name="T23" fmla="*/ 352 h 712"/>
                    <a:gd name="T24" fmla="*/ 502 w 1321"/>
                    <a:gd name="T25" fmla="*/ 357 h 712"/>
                    <a:gd name="T26" fmla="*/ 462 w 1321"/>
                    <a:gd name="T27" fmla="*/ 360 h 712"/>
                    <a:gd name="T28" fmla="*/ 445 w 1321"/>
                    <a:gd name="T29" fmla="*/ 361 h 712"/>
                    <a:gd name="T30" fmla="*/ 267 w 1321"/>
                    <a:gd name="T31" fmla="*/ 361 h 712"/>
                    <a:gd name="T32" fmla="*/ 264 w 1321"/>
                    <a:gd name="T33" fmla="*/ 361 h 712"/>
                    <a:gd name="T34" fmla="*/ 229 w 1321"/>
                    <a:gd name="T35" fmla="*/ 359 h 712"/>
                    <a:gd name="T36" fmla="*/ 195 w 1321"/>
                    <a:gd name="T37" fmla="*/ 357 h 712"/>
                    <a:gd name="T38" fmla="*/ 162 w 1321"/>
                    <a:gd name="T39" fmla="*/ 353 h 712"/>
                    <a:gd name="T40" fmla="*/ 132 w 1321"/>
                    <a:gd name="T41" fmla="*/ 349 h 712"/>
                    <a:gd name="T42" fmla="*/ 104 w 1321"/>
                    <a:gd name="T43" fmla="*/ 343 h 712"/>
                    <a:gd name="T44" fmla="*/ 79 w 1321"/>
                    <a:gd name="T45" fmla="*/ 336 h 712"/>
                    <a:gd name="T46" fmla="*/ 57 w 1321"/>
                    <a:gd name="T47" fmla="*/ 329 h 712"/>
                    <a:gd name="T48" fmla="*/ 38 w 1321"/>
                    <a:gd name="T49" fmla="*/ 319 h 712"/>
                    <a:gd name="T50" fmla="*/ 22 w 1321"/>
                    <a:gd name="T51" fmla="*/ 308 h 712"/>
                    <a:gd name="T52" fmla="*/ 10 w 1321"/>
                    <a:gd name="T53" fmla="*/ 296 h 712"/>
                    <a:gd name="T54" fmla="*/ 3 w 1321"/>
                    <a:gd name="T55" fmla="*/ 281 h 712"/>
                    <a:gd name="T56" fmla="*/ 0 w 1321"/>
                    <a:gd name="T57" fmla="*/ 266 h 712"/>
                    <a:gd name="T58" fmla="*/ 0 w 1321"/>
                    <a:gd name="T59" fmla="*/ 264 h 712"/>
                    <a:gd name="T60" fmla="*/ 2 w 1321"/>
                    <a:gd name="T61" fmla="*/ 247 h 712"/>
                    <a:gd name="T62" fmla="*/ 9 w 1321"/>
                    <a:gd name="T63" fmla="*/ 226 h 712"/>
                    <a:gd name="T64" fmla="*/ 29 w 1321"/>
                    <a:gd name="T65" fmla="*/ 188 h 712"/>
                    <a:gd name="T66" fmla="*/ 53 w 1321"/>
                    <a:gd name="T67" fmla="*/ 152 h 712"/>
                    <a:gd name="T68" fmla="*/ 82 w 1321"/>
                    <a:gd name="T69" fmla="*/ 119 h 712"/>
                    <a:gd name="T70" fmla="*/ 114 w 1321"/>
                    <a:gd name="T71" fmla="*/ 89 h 712"/>
                    <a:gd name="T72" fmla="*/ 151 w 1321"/>
                    <a:gd name="T73" fmla="*/ 63 h 712"/>
                    <a:gd name="T74" fmla="*/ 191 w 1321"/>
                    <a:gd name="T75" fmla="*/ 42 h 712"/>
                    <a:gd name="T76" fmla="*/ 232 w 1321"/>
                    <a:gd name="T77" fmla="*/ 24 h 712"/>
                    <a:gd name="T78" fmla="*/ 278 w 1321"/>
                    <a:gd name="T79" fmla="*/ 11 h 712"/>
                    <a:gd name="T80" fmla="*/ 325 w 1321"/>
                    <a:gd name="T81" fmla="*/ 3 h 712"/>
                    <a:gd name="T82" fmla="*/ 374 w 1321"/>
                    <a:gd name="T83" fmla="*/ 0 h 712"/>
                    <a:gd name="T84" fmla="*/ 374 w 1321"/>
                    <a:gd name="T85" fmla="*/ 0 h 712"/>
                    <a:gd name="T86" fmla="*/ 425 w 1321"/>
                    <a:gd name="T87" fmla="*/ 3 h 712"/>
                    <a:gd name="T88" fmla="*/ 474 w 1321"/>
                    <a:gd name="T89" fmla="*/ 12 h 712"/>
                    <a:gd name="T90" fmla="*/ 522 w 1321"/>
                    <a:gd name="T91" fmla="*/ 27 h 712"/>
                    <a:gd name="T92" fmla="*/ 566 w 1321"/>
                    <a:gd name="T93" fmla="*/ 46 h 712"/>
                    <a:gd name="T94" fmla="*/ 606 w 1321"/>
                    <a:gd name="T95" fmla="*/ 69 h 712"/>
                    <a:gd name="T96" fmla="*/ 644 w 1321"/>
                    <a:gd name="T97" fmla="*/ 98 h 712"/>
                    <a:gd name="T98" fmla="*/ 677 w 1321"/>
                    <a:gd name="T99" fmla="*/ 130 h 712"/>
                    <a:gd name="T100" fmla="*/ 705 w 1321"/>
                    <a:gd name="T101" fmla="*/ 165 h 712"/>
                    <a:gd name="T102" fmla="*/ 729 w 1321"/>
                    <a:gd name="T103" fmla="*/ 203 h 712"/>
                    <a:gd name="T104" fmla="*/ 729 w 1321"/>
                    <a:gd name="T105" fmla="*/ 20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7129815" y="3030538"/>
              <a:ext cx="1658232" cy="1814530"/>
              <a:chOff x="7129815" y="3030538"/>
              <a:chExt cx="1658232" cy="181453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7129815" y="4534520"/>
                <a:ext cx="1658232" cy="310548"/>
              </a:xfrm>
              <a:prstGeom prst="ellipse">
                <a:avLst/>
              </a:prstGeom>
              <a:gradFill flip="none" rotWithShape="1">
                <a:gsLst>
                  <a:gs pos="97000">
                    <a:sysClr val="windowText" lastClr="000000">
                      <a:alpha val="0"/>
                    </a:sysClr>
                  </a:gs>
                  <a:gs pos="0">
                    <a:sysClr val="windowText" lastClr="000000">
                      <a:alpha val="54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2" name="组合 35"/>
              <p:cNvGrpSpPr/>
              <p:nvPr/>
            </p:nvGrpSpPr>
            <p:grpSpPr bwMode="auto">
              <a:xfrm>
                <a:off x="7130256" y="3030538"/>
                <a:ext cx="1657350" cy="1657350"/>
                <a:chOff x="7129463" y="3030538"/>
                <a:chExt cx="1657350" cy="1657350"/>
              </a:xfrm>
            </p:grpSpPr>
            <p:sp>
              <p:nvSpPr>
                <p:cNvPr id="23" name="Oval 19"/>
                <p:cNvSpPr>
                  <a:spLocks noChangeArrowheads="1"/>
                </p:cNvSpPr>
                <p:nvPr/>
              </p:nvSpPr>
              <p:spPr bwMode="auto">
                <a:xfrm>
                  <a:off x="7129463" y="3030538"/>
                  <a:ext cx="1657350" cy="16573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D7D7D7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4" name="未知"/>
                <p:cNvSpPr/>
                <p:nvPr/>
              </p:nvSpPr>
              <p:spPr bwMode="auto">
                <a:xfrm>
                  <a:off x="7319963" y="3068638"/>
                  <a:ext cx="1277937" cy="623887"/>
                </a:xfrm>
                <a:custGeom>
                  <a:avLst/>
                  <a:gdLst>
                    <a:gd name="T0" fmla="*/ 729 w 1321"/>
                    <a:gd name="T1" fmla="*/ 203 h 712"/>
                    <a:gd name="T2" fmla="*/ 738 w 1321"/>
                    <a:gd name="T3" fmla="*/ 224 h 712"/>
                    <a:gd name="T4" fmla="*/ 740 w 1321"/>
                    <a:gd name="T5" fmla="*/ 244 h 712"/>
                    <a:gd name="T6" fmla="*/ 737 w 1321"/>
                    <a:gd name="T7" fmla="*/ 262 h 712"/>
                    <a:gd name="T8" fmla="*/ 727 w 1321"/>
                    <a:gd name="T9" fmla="*/ 279 h 712"/>
                    <a:gd name="T10" fmla="*/ 713 w 1321"/>
                    <a:gd name="T11" fmla="*/ 294 h 712"/>
                    <a:gd name="T12" fmla="*/ 694 w 1321"/>
                    <a:gd name="T13" fmla="*/ 306 h 712"/>
                    <a:gd name="T14" fmla="*/ 670 w 1321"/>
                    <a:gd name="T15" fmla="*/ 318 h 712"/>
                    <a:gd name="T16" fmla="*/ 643 w 1321"/>
                    <a:gd name="T17" fmla="*/ 329 h 712"/>
                    <a:gd name="T18" fmla="*/ 612 w 1321"/>
                    <a:gd name="T19" fmla="*/ 338 h 712"/>
                    <a:gd name="T20" fmla="*/ 578 w 1321"/>
                    <a:gd name="T21" fmla="*/ 346 h 712"/>
                    <a:gd name="T22" fmla="*/ 542 w 1321"/>
                    <a:gd name="T23" fmla="*/ 352 h 712"/>
                    <a:gd name="T24" fmla="*/ 502 w 1321"/>
                    <a:gd name="T25" fmla="*/ 357 h 712"/>
                    <a:gd name="T26" fmla="*/ 462 w 1321"/>
                    <a:gd name="T27" fmla="*/ 360 h 712"/>
                    <a:gd name="T28" fmla="*/ 445 w 1321"/>
                    <a:gd name="T29" fmla="*/ 361 h 712"/>
                    <a:gd name="T30" fmla="*/ 267 w 1321"/>
                    <a:gd name="T31" fmla="*/ 361 h 712"/>
                    <a:gd name="T32" fmla="*/ 264 w 1321"/>
                    <a:gd name="T33" fmla="*/ 361 h 712"/>
                    <a:gd name="T34" fmla="*/ 229 w 1321"/>
                    <a:gd name="T35" fmla="*/ 359 h 712"/>
                    <a:gd name="T36" fmla="*/ 195 w 1321"/>
                    <a:gd name="T37" fmla="*/ 357 h 712"/>
                    <a:gd name="T38" fmla="*/ 162 w 1321"/>
                    <a:gd name="T39" fmla="*/ 353 h 712"/>
                    <a:gd name="T40" fmla="*/ 132 w 1321"/>
                    <a:gd name="T41" fmla="*/ 349 h 712"/>
                    <a:gd name="T42" fmla="*/ 104 w 1321"/>
                    <a:gd name="T43" fmla="*/ 343 h 712"/>
                    <a:gd name="T44" fmla="*/ 79 w 1321"/>
                    <a:gd name="T45" fmla="*/ 336 h 712"/>
                    <a:gd name="T46" fmla="*/ 57 w 1321"/>
                    <a:gd name="T47" fmla="*/ 329 h 712"/>
                    <a:gd name="T48" fmla="*/ 38 w 1321"/>
                    <a:gd name="T49" fmla="*/ 319 h 712"/>
                    <a:gd name="T50" fmla="*/ 22 w 1321"/>
                    <a:gd name="T51" fmla="*/ 308 h 712"/>
                    <a:gd name="T52" fmla="*/ 10 w 1321"/>
                    <a:gd name="T53" fmla="*/ 296 h 712"/>
                    <a:gd name="T54" fmla="*/ 3 w 1321"/>
                    <a:gd name="T55" fmla="*/ 281 h 712"/>
                    <a:gd name="T56" fmla="*/ 0 w 1321"/>
                    <a:gd name="T57" fmla="*/ 266 h 712"/>
                    <a:gd name="T58" fmla="*/ 0 w 1321"/>
                    <a:gd name="T59" fmla="*/ 264 h 712"/>
                    <a:gd name="T60" fmla="*/ 2 w 1321"/>
                    <a:gd name="T61" fmla="*/ 247 h 712"/>
                    <a:gd name="T62" fmla="*/ 9 w 1321"/>
                    <a:gd name="T63" fmla="*/ 226 h 712"/>
                    <a:gd name="T64" fmla="*/ 29 w 1321"/>
                    <a:gd name="T65" fmla="*/ 188 h 712"/>
                    <a:gd name="T66" fmla="*/ 53 w 1321"/>
                    <a:gd name="T67" fmla="*/ 152 h 712"/>
                    <a:gd name="T68" fmla="*/ 82 w 1321"/>
                    <a:gd name="T69" fmla="*/ 119 h 712"/>
                    <a:gd name="T70" fmla="*/ 114 w 1321"/>
                    <a:gd name="T71" fmla="*/ 89 h 712"/>
                    <a:gd name="T72" fmla="*/ 151 w 1321"/>
                    <a:gd name="T73" fmla="*/ 63 h 712"/>
                    <a:gd name="T74" fmla="*/ 191 w 1321"/>
                    <a:gd name="T75" fmla="*/ 42 h 712"/>
                    <a:gd name="T76" fmla="*/ 232 w 1321"/>
                    <a:gd name="T77" fmla="*/ 24 h 712"/>
                    <a:gd name="T78" fmla="*/ 278 w 1321"/>
                    <a:gd name="T79" fmla="*/ 11 h 712"/>
                    <a:gd name="T80" fmla="*/ 325 w 1321"/>
                    <a:gd name="T81" fmla="*/ 3 h 712"/>
                    <a:gd name="T82" fmla="*/ 374 w 1321"/>
                    <a:gd name="T83" fmla="*/ 0 h 712"/>
                    <a:gd name="T84" fmla="*/ 374 w 1321"/>
                    <a:gd name="T85" fmla="*/ 0 h 712"/>
                    <a:gd name="T86" fmla="*/ 425 w 1321"/>
                    <a:gd name="T87" fmla="*/ 3 h 712"/>
                    <a:gd name="T88" fmla="*/ 474 w 1321"/>
                    <a:gd name="T89" fmla="*/ 12 h 712"/>
                    <a:gd name="T90" fmla="*/ 522 w 1321"/>
                    <a:gd name="T91" fmla="*/ 27 h 712"/>
                    <a:gd name="T92" fmla="*/ 566 w 1321"/>
                    <a:gd name="T93" fmla="*/ 46 h 712"/>
                    <a:gd name="T94" fmla="*/ 606 w 1321"/>
                    <a:gd name="T95" fmla="*/ 69 h 712"/>
                    <a:gd name="T96" fmla="*/ 644 w 1321"/>
                    <a:gd name="T97" fmla="*/ 98 h 712"/>
                    <a:gd name="T98" fmla="*/ 677 w 1321"/>
                    <a:gd name="T99" fmla="*/ 130 h 712"/>
                    <a:gd name="T100" fmla="*/ 705 w 1321"/>
                    <a:gd name="T101" fmla="*/ 165 h 712"/>
                    <a:gd name="T102" fmla="*/ 729 w 1321"/>
                    <a:gd name="T103" fmla="*/ 203 h 712"/>
                    <a:gd name="T104" fmla="*/ 729 w 1321"/>
                    <a:gd name="T105" fmla="*/ 20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718108" y="3030538"/>
              <a:ext cx="1732992" cy="1830556"/>
              <a:chOff x="718108" y="3030538"/>
              <a:chExt cx="1732992" cy="18305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18108" y="4536544"/>
                <a:ext cx="1732992" cy="324550"/>
              </a:xfrm>
              <a:prstGeom prst="ellipse">
                <a:avLst/>
              </a:prstGeom>
              <a:gradFill flip="none" rotWithShape="1">
                <a:gsLst>
                  <a:gs pos="97000">
                    <a:sysClr val="windowText" lastClr="000000">
                      <a:alpha val="0"/>
                    </a:sysClr>
                  </a:gs>
                  <a:gs pos="0">
                    <a:sysClr val="windowText" lastClr="000000">
                      <a:alpha val="54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18" name="组合 37"/>
              <p:cNvGrpSpPr/>
              <p:nvPr/>
            </p:nvGrpSpPr>
            <p:grpSpPr bwMode="auto">
              <a:xfrm>
                <a:off x="756723" y="3030538"/>
                <a:ext cx="1655763" cy="1657350"/>
                <a:chOff x="755650" y="3030538"/>
                <a:chExt cx="1655763" cy="1657350"/>
              </a:xfrm>
            </p:grpSpPr>
            <p:sp>
              <p:nvSpPr>
                <p:cNvPr id="19" name="Oval 19"/>
                <p:cNvSpPr>
                  <a:spLocks noChangeArrowheads="1"/>
                </p:cNvSpPr>
                <p:nvPr/>
              </p:nvSpPr>
              <p:spPr bwMode="auto">
                <a:xfrm>
                  <a:off x="755650" y="3030538"/>
                  <a:ext cx="1655763" cy="16573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D7D7D7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0" name="未知"/>
                <p:cNvSpPr/>
                <p:nvPr/>
              </p:nvSpPr>
              <p:spPr bwMode="auto">
                <a:xfrm>
                  <a:off x="946150" y="3068638"/>
                  <a:ext cx="1277938" cy="623887"/>
                </a:xfrm>
                <a:custGeom>
                  <a:avLst/>
                  <a:gdLst>
                    <a:gd name="T0" fmla="*/ 729 w 1321"/>
                    <a:gd name="T1" fmla="*/ 203 h 712"/>
                    <a:gd name="T2" fmla="*/ 738 w 1321"/>
                    <a:gd name="T3" fmla="*/ 224 h 712"/>
                    <a:gd name="T4" fmla="*/ 740 w 1321"/>
                    <a:gd name="T5" fmla="*/ 244 h 712"/>
                    <a:gd name="T6" fmla="*/ 737 w 1321"/>
                    <a:gd name="T7" fmla="*/ 262 h 712"/>
                    <a:gd name="T8" fmla="*/ 727 w 1321"/>
                    <a:gd name="T9" fmla="*/ 279 h 712"/>
                    <a:gd name="T10" fmla="*/ 713 w 1321"/>
                    <a:gd name="T11" fmla="*/ 294 h 712"/>
                    <a:gd name="T12" fmla="*/ 694 w 1321"/>
                    <a:gd name="T13" fmla="*/ 306 h 712"/>
                    <a:gd name="T14" fmla="*/ 670 w 1321"/>
                    <a:gd name="T15" fmla="*/ 318 h 712"/>
                    <a:gd name="T16" fmla="*/ 643 w 1321"/>
                    <a:gd name="T17" fmla="*/ 329 h 712"/>
                    <a:gd name="T18" fmla="*/ 612 w 1321"/>
                    <a:gd name="T19" fmla="*/ 338 h 712"/>
                    <a:gd name="T20" fmla="*/ 578 w 1321"/>
                    <a:gd name="T21" fmla="*/ 346 h 712"/>
                    <a:gd name="T22" fmla="*/ 542 w 1321"/>
                    <a:gd name="T23" fmla="*/ 352 h 712"/>
                    <a:gd name="T24" fmla="*/ 502 w 1321"/>
                    <a:gd name="T25" fmla="*/ 357 h 712"/>
                    <a:gd name="T26" fmla="*/ 462 w 1321"/>
                    <a:gd name="T27" fmla="*/ 360 h 712"/>
                    <a:gd name="T28" fmla="*/ 445 w 1321"/>
                    <a:gd name="T29" fmla="*/ 361 h 712"/>
                    <a:gd name="T30" fmla="*/ 267 w 1321"/>
                    <a:gd name="T31" fmla="*/ 361 h 712"/>
                    <a:gd name="T32" fmla="*/ 264 w 1321"/>
                    <a:gd name="T33" fmla="*/ 361 h 712"/>
                    <a:gd name="T34" fmla="*/ 229 w 1321"/>
                    <a:gd name="T35" fmla="*/ 359 h 712"/>
                    <a:gd name="T36" fmla="*/ 195 w 1321"/>
                    <a:gd name="T37" fmla="*/ 357 h 712"/>
                    <a:gd name="T38" fmla="*/ 162 w 1321"/>
                    <a:gd name="T39" fmla="*/ 353 h 712"/>
                    <a:gd name="T40" fmla="*/ 132 w 1321"/>
                    <a:gd name="T41" fmla="*/ 349 h 712"/>
                    <a:gd name="T42" fmla="*/ 104 w 1321"/>
                    <a:gd name="T43" fmla="*/ 343 h 712"/>
                    <a:gd name="T44" fmla="*/ 79 w 1321"/>
                    <a:gd name="T45" fmla="*/ 336 h 712"/>
                    <a:gd name="T46" fmla="*/ 57 w 1321"/>
                    <a:gd name="T47" fmla="*/ 329 h 712"/>
                    <a:gd name="T48" fmla="*/ 38 w 1321"/>
                    <a:gd name="T49" fmla="*/ 319 h 712"/>
                    <a:gd name="T50" fmla="*/ 22 w 1321"/>
                    <a:gd name="T51" fmla="*/ 308 h 712"/>
                    <a:gd name="T52" fmla="*/ 10 w 1321"/>
                    <a:gd name="T53" fmla="*/ 296 h 712"/>
                    <a:gd name="T54" fmla="*/ 3 w 1321"/>
                    <a:gd name="T55" fmla="*/ 281 h 712"/>
                    <a:gd name="T56" fmla="*/ 0 w 1321"/>
                    <a:gd name="T57" fmla="*/ 266 h 712"/>
                    <a:gd name="T58" fmla="*/ 0 w 1321"/>
                    <a:gd name="T59" fmla="*/ 264 h 712"/>
                    <a:gd name="T60" fmla="*/ 2 w 1321"/>
                    <a:gd name="T61" fmla="*/ 247 h 712"/>
                    <a:gd name="T62" fmla="*/ 9 w 1321"/>
                    <a:gd name="T63" fmla="*/ 226 h 712"/>
                    <a:gd name="T64" fmla="*/ 29 w 1321"/>
                    <a:gd name="T65" fmla="*/ 188 h 712"/>
                    <a:gd name="T66" fmla="*/ 53 w 1321"/>
                    <a:gd name="T67" fmla="*/ 152 h 712"/>
                    <a:gd name="T68" fmla="*/ 82 w 1321"/>
                    <a:gd name="T69" fmla="*/ 119 h 712"/>
                    <a:gd name="T70" fmla="*/ 114 w 1321"/>
                    <a:gd name="T71" fmla="*/ 89 h 712"/>
                    <a:gd name="T72" fmla="*/ 151 w 1321"/>
                    <a:gd name="T73" fmla="*/ 63 h 712"/>
                    <a:gd name="T74" fmla="*/ 191 w 1321"/>
                    <a:gd name="T75" fmla="*/ 42 h 712"/>
                    <a:gd name="T76" fmla="*/ 232 w 1321"/>
                    <a:gd name="T77" fmla="*/ 24 h 712"/>
                    <a:gd name="T78" fmla="*/ 278 w 1321"/>
                    <a:gd name="T79" fmla="*/ 11 h 712"/>
                    <a:gd name="T80" fmla="*/ 325 w 1321"/>
                    <a:gd name="T81" fmla="*/ 3 h 712"/>
                    <a:gd name="T82" fmla="*/ 374 w 1321"/>
                    <a:gd name="T83" fmla="*/ 0 h 712"/>
                    <a:gd name="T84" fmla="*/ 374 w 1321"/>
                    <a:gd name="T85" fmla="*/ 0 h 712"/>
                    <a:gd name="T86" fmla="*/ 425 w 1321"/>
                    <a:gd name="T87" fmla="*/ 3 h 712"/>
                    <a:gd name="T88" fmla="*/ 474 w 1321"/>
                    <a:gd name="T89" fmla="*/ 12 h 712"/>
                    <a:gd name="T90" fmla="*/ 522 w 1321"/>
                    <a:gd name="T91" fmla="*/ 27 h 712"/>
                    <a:gd name="T92" fmla="*/ 566 w 1321"/>
                    <a:gd name="T93" fmla="*/ 46 h 712"/>
                    <a:gd name="T94" fmla="*/ 606 w 1321"/>
                    <a:gd name="T95" fmla="*/ 69 h 712"/>
                    <a:gd name="T96" fmla="*/ 644 w 1321"/>
                    <a:gd name="T97" fmla="*/ 98 h 712"/>
                    <a:gd name="T98" fmla="*/ 677 w 1321"/>
                    <a:gd name="T99" fmla="*/ 130 h 712"/>
                    <a:gd name="T100" fmla="*/ 705 w 1321"/>
                    <a:gd name="T101" fmla="*/ 165 h 712"/>
                    <a:gd name="T102" fmla="*/ 729 w 1321"/>
                    <a:gd name="T103" fmla="*/ 203 h 712"/>
                    <a:gd name="T104" fmla="*/ 729 w 1321"/>
                    <a:gd name="T105" fmla="*/ 20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5591175" y="2151063"/>
              <a:ext cx="1106488" cy="1215039"/>
              <a:chOff x="5591175" y="2151063"/>
              <a:chExt cx="1106488" cy="1215039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5605571" y="3197328"/>
                <a:ext cx="1077696" cy="168774"/>
              </a:xfrm>
              <a:prstGeom prst="ellipse">
                <a:avLst/>
              </a:prstGeom>
              <a:gradFill flip="none" rotWithShape="1">
                <a:gsLst>
                  <a:gs pos="97000">
                    <a:sysClr val="windowText" lastClr="000000">
                      <a:alpha val="0"/>
                    </a:sysClr>
                  </a:gs>
                  <a:gs pos="0">
                    <a:sysClr val="windowText" lastClr="000000">
                      <a:alpha val="54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14" name="组合 34"/>
              <p:cNvGrpSpPr/>
              <p:nvPr/>
            </p:nvGrpSpPr>
            <p:grpSpPr bwMode="auto">
              <a:xfrm>
                <a:off x="5591175" y="2151063"/>
                <a:ext cx="1106488" cy="1106487"/>
                <a:chOff x="5591175" y="2151063"/>
                <a:chExt cx="1106488" cy="1106487"/>
              </a:xfrm>
            </p:grpSpPr>
            <p:sp>
              <p:nvSpPr>
                <p:cNvPr id="15" name="Oval 19"/>
                <p:cNvSpPr>
                  <a:spLocks noChangeArrowheads="1"/>
                </p:cNvSpPr>
                <p:nvPr/>
              </p:nvSpPr>
              <p:spPr bwMode="auto">
                <a:xfrm>
                  <a:off x="5591175" y="2151063"/>
                  <a:ext cx="1106488" cy="110648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D7D7D7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6" name="未知"/>
                <p:cNvSpPr/>
                <p:nvPr/>
              </p:nvSpPr>
              <p:spPr bwMode="auto">
                <a:xfrm>
                  <a:off x="5718175" y="2165350"/>
                  <a:ext cx="854075" cy="417513"/>
                </a:xfrm>
                <a:custGeom>
                  <a:avLst/>
                  <a:gdLst>
                    <a:gd name="T0" fmla="*/ 729 w 1321"/>
                    <a:gd name="T1" fmla="*/ 203 h 712"/>
                    <a:gd name="T2" fmla="*/ 738 w 1321"/>
                    <a:gd name="T3" fmla="*/ 224 h 712"/>
                    <a:gd name="T4" fmla="*/ 740 w 1321"/>
                    <a:gd name="T5" fmla="*/ 244 h 712"/>
                    <a:gd name="T6" fmla="*/ 737 w 1321"/>
                    <a:gd name="T7" fmla="*/ 262 h 712"/>
                    <a:gd name="T8" fmla="*/ 727 w 1321"/>
                    <a:gd name="T9" fmla="*/ 279 h 712"/>
                    <a:gd name="T10" fmla="*/ 713 w 1321"/>
                    <a:gd name="T11" fmla="*/ 294 h 712"/>
                    <a:gd name="T12" fmla="*/ 694 w 1321"/>
                    <a:gd name="T13" fmla="*/ 306 h 712"/>
                    <a:gd name="T14" fmla="*/ 670 w 1321"/>
                    <a:gd name="T15" fmla="*/ 318 h 712"/>
                    <a:gd name="T16" fmla="*/ 643 w 1321"/>
                    <a:gd name="T17" fmla="*/ 329 h 712"/>
                    <a:gd name="T18" fmla="*/ 612 w 1321"/>
                    <a:gd name="T19" fmla="*/ 338 h 712"/>
                    <a:gd name="T20" fmla="*/ 578 w 1321"/>
                    <a:gd name="T21" fmla="*/ 346 h 712"/>
                    <a:gd name="T22" fmla="*/ 542 w 1321"/>
                    <a:gd name="T23" fmla="*/ 352 h 712"/>
                    <a:gd name="T24" fmla="*/ 502 w 1321"/>
                    <a:gd name="T25" fmla="*/ 357 h 712"/>
                    <a:gd name="T26" fmla="*/ 462 w 1321"/>
                    <a:gd name="T27" fmla="*/ 360 h 712"/>
                    <a:gd name="T28" fmla="*/ 445 w 1321"/>
                    <a:gd name="T29" fmla="*/ 361 h 712"/>
                    <a:gd name="T30" fmla="*/ 267 w 1321"/>
                    <a:gd name="T31" fmla="*/ 361 h 712"/>
                    <a:gd name="T32" fmla="*/ 264 w 1321"/>
                    <a:gd name="T33" fmla="*/ 361 h 712"/>
                    <a:gd name="T34" fmla="*/ 229 w 1321"/>
                    <a:gd name="T35" fmla="*/ 359 h 712"/>
                    <a:gd name="T36" fmla="*/ 195 w 1321"/>
                    <a:gd name="T37" fmla="*/ 357 h 712"/>
                    <a:gd name="T38" fmla="*/ 162 w 1321"/>
                    <a:gd name="T39" fmla="*/ 353 h 712"/>
                    <a:gd name="T40" fmla="*/ 132 w 1321"/>
                    <a:gd name="T41" fmla="*/ 349 h 712"/>
                    <a:gd name="T42" fmla="*/ 104 w 1321"/>
                    <a:gd name="T43" fmla="*/ 343 h 712"/>
                    <a:gd name="T44" fmla="*/ 79 w 1321"/>
                    <a:gd name="T45" fmla="*/ 336 h 712"/>
                    <a:gd name="T46" fmla="*/ 57 w 1321"/>
                    <a:gd name="T47" fmla="*/ 329 h 712"/>
                    <a:gd name="T48" fmla="*/ 38 w 1321"/>
                    <a:gd name="T49" fmla="*/ 319 h 712"/>
                    <a:gd name="T50" fmla="*/ 22 w 1321"/>
                    <a:gd name="T51" fmla="*/ 308 h 712"/>
                    <a:gd name="T52" fmla="*/ 10 w 1321"/>
                    <a:gd name="T53" fmla="*/ 296 h 712"/>
                    <a:gd name="T54" fmla="*/ 3 w 1321"/>
                    <a:gd name="T55" fmla="*/ 281 h 712"/>
                    <a:gd name="T56" fmla="*/ 0 w 1321"/>
                    <a:gd name="T57" fmla="*/ 266 h 712"/>
                    <a:gd name="T58" fmla="*/ 0 w 1321"/>
                    <a:gd name="T59" fmla="*/ 264 h 712"/>
                    <a:gd name="T60" fmla="*/ 2 w 1321"/>
                    <a:gd name="T61" fmla="*/ 247 h 712"/>
                    <a:gd name="T62" fmla="*/ 9 w 1321"/>
                    <a:gd name="T63" fmla="*/ 226 h 712"/>
                    <a:gd name="T64" fmla="*/ 29 w 1321"/>
                    <a:gd name="T65" fmla="*/ 188 h 712"/>
                    <a:gd name="T66" fmla="*/ 53 w 1321"/>
                    <a:gd name="T67" fmla="*/ 152 h 712"/>
                    <a:gd name="T68" fmla="*/ 82 w 1321"/>
                    <a:gd name="T69" fmla="*/ 119 h 712"/>
                    <a:gd name="T70" fmla="*/ 114 w 1321"/>
                    <a:gd name="T71" fmla="*/ 89 h 712"/>
                    <a:gd name="T72" fmla="*/ 151 w 1321"/>
                    <a:gd name="T73" fmla="*/ 63 h 712"/>
                    <a:gd name="T74" fmla="*/ 191 w 1321"/>
                    <a:gd name="T75" fmla="*/ 42 h 712"/>
                    <a:gd name="T76" fmla="*/ 232 w 1321"/>
                    <a:gd name="T77" fmla="*/ 24 h 712"/>
                    <a:gd name="T78" fmla="*/ 278 w 1321"/>
                    <a:gd name="T79" fmla="*/ 11 h 712"/>
                    <a:gd name="T80" fmla="*/ 325 w 1321"/>
                    <a:gd name="T81" fmla="*/ 3 h 712"/>
                    <a:gd name="T82" fmla="*/ 374 w 1321"/>
                    <a:gd name="T83" fmla="*/ 0 h 712"/>
                    <a:gd name="T84" fmla="*/ 374 w 1321"/>
                    <a:gd name="T85" fmla="*/ 0 h 712"/>
                    <a:gd name="T86" fmla="*/ 425 w 1321"/>
                    <a:gd name="T87" fmla="*/ 3 h 712"/>
                    <a:gd name="T88" fmla="*/ 474 w 1321"/>
                    <a:gd name="T89" fmla="*/ 12 h 712"/>
                    <a:gd name="T90" fmla="*/ 522 w 1321"/>
                    <a:gd name="T91" fmla="*/ 27 h 712"/>
                    <a:gd name="T92" fmla="*/ 566 w 1321"/>
                    <a:gd name="T93" fmla="*/ 46 h 712"/>
                    <a:gd name="T94" fmla="*/ 606 w 1321"/>
                    <a:gd name="T95" fmla="*/ 69 h 712"/>
                    <a:gd name="T96" fmla="*/ 644 w 1321"/>
                    <a:gd name="T97" fmla="*/ 98 h 712"/>
                    <a:gd name="T98" fmla="*/ 677 w 1321"/>
                    <a:gd name="T99" fmla="*/ 130 h 712"/>
                    <a:gd name="T100" fmla="*/ 705 w 1321"/>
                    <a:gd name="T101" fmla="*/ 165 h 712"/>
                    <a:gd name="T102" fmla="*/ 729 w 1321"/>
                    <a:gd name="T103" fmla="*/ 203 h 712"/>
                    <a:gd name="T104" fmla="*/ 729 w 1321"/>
                    <a:gd name="T105" fmla="*/ 20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33" name="TextBox 32"/>
          <p:cNvSpPr txBox="1"/>
          <p:nvPr/>
        </p:nvSpPr>
        <p:spPr>
          <a:xfrm>
            <a:off x="488657" y="4258801"/>
            <a:ext cx="202245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anose="020B050302020402020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微软雅黑" panose="020B0503020204020204" charset="-122"/>
              </a:rPr>
              <a:t>Delivery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31957" y="4470439"/>
            <a:ext cx="202245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anose="020B050302020402020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微软雅黑" panose="020B0503020204020204" charset="-122"/>
              </a:rPr>
              <a:t>Need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64879" y="4167490"/>
            <a:ext cx="2022450" cy="6400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anose="020B050302020402020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微软雅黑" panose="020B0503020204020204" charset="-122"/>
              </a:rPr>
              <a:t>Approach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7186" y="3041298"/>
            <a:ext cx="2022450" cy="5029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anose="020B050302020402020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微软雅黑" panose="020B0503020204020204" charset="-122"/>
              </a:rPr>
              <a:t>Competitions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48622" y="2883183"/>
            <a:ext cx="2022450" cy="5029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anose="020B050302020402020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微软雅黑" panose="020B0503020204020204" charset="-122"/>
              </a:rPr>
              <a:t>Benefit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8.4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竞争性需求分析的框架</a:t>
            </a:r>
            <a:endParaRPr lang="zh-CN" altLang="en-US"/>
          </a:p>
        </p:txBody>
      </p:sp>
      <p:sp>
        <p:nvSpPr>
          <p:cNvPr id="4" name="Freeform 14"/>
          <p:cNvSpPr/>
          <p:nvPr/>
        </p:nvSpPr>
        <p:spPr bwMode="auto">
          <a:xfrm>
            <a:off x="4409868" y="3270864"/>
            <a:ext cx="1311275" cy="1046163"/>
          </a:xfrm>
          <a:custGeom>
            <a:avLst/>
            <a:gdLst>
              <a:gd name="T0" fmla="*/ 0 w 826"/>
              <a:gd name="T1" fmla="*/ 444 h 659"/>
              <a:gd name="T2" fmla="*/ 569 w 826"/>
              <a:gd name="T3" fmla="*/ 659 h 659"/>
              <a:gd name="T4" fmla="*/ 826 w 826"/>
              <a:gd name="T5" fmla="*/ 620 h 659"/>
              <a:gd name="T6" fmla="*/ 271 w 826"/>
              <a:gd name="T7" fmla="*/ 0 h 659"/>
              <a:gd name="T8" fmla="*/ 0 w 826"/>
              <a:gd name="T9" fmla="*/ 444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6" h="659">
                <a:moveTo>
                  <a:pt x="0" y="444"/>
                </a:moveTo>
                <a:cubicBezTo>
                  <a:pt x="151" y="578"/>
                  <a:pt x="351" y="659"/>
                  <a:pt x="569" y="659"/>
                </a:cubicBezTo>
                <a:cubicBezTo>
                  <a:pt x="659" y="659"/>
                  <a:pt x="745" y="645"/>
                  <a:pt x="826" y="620"/>
                </a:cubicBezTo>
                <a:cubicBezTo>
                  <a:pt x="768" y="326"/>
                  <a:pt x="553" y="89"/>
                  <a:pt x="271" y="0"/>
                </a:cubicBezTo>
                <a:cubicBezTo>
                  <a:pt x="228" y="175"/>
                  <a:pt x="131" y="329"/>
                  <a:pt x="0" y="444"/>
                </a:cubicBezTo>
              </a:path>
            </a:pathLst>
          </a:custGeom>
          <a:solidFill>
            <a:srgbClr val="2676FF">
              <a:lumMod val="40000"/>
              <a:lumOff val="60000"/>
            </a:srgbClr>
          </a:solidFill>
          <a:ln w="3175" cap="flat" cmpd="sng" algn="ctr">
            <a:solidFill>
              <a:srgbClr val="2676FF">
                <a:lumMod val="20000"/>
                <a:lumOff val="8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418855" y="2146819"/>
            <a:ext cx="1582341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单击此处添加段落文本单击此处添加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段落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048227" y="2150314"/>
            <a:ext cx="160349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单击此处添加段落文本单击此处添加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段落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reeform 19"/>
          <p:cNvSpPr/>
          <p:nvPr/>
        </p:nvSpPr>
        <p:spPr bwMode="auto">
          <a:xfrm>
            <a:off x="2075180" y="1567180"/>
            <a:ext cx="2306320" cy="2726055"/>
          </a:xfrm>
          <a:custGeom>
            <a:avLst/>
            <a:gdLst>
              <a:gd name="T0" fmla="*/ 2147483647 w 1453"/>
              <a:gd name="T1" fmla="*/ 2147483647 h 1717"/>
              <a:gd name="T2" fmla="*/ 2147483647 w 1453"/>
              <a:gd name="T3" fmla="*/ 2147483647 h 1717"/>
              <a:gd name="T4" fmla="*/ 2147483647 w 1453"/>
              <a:gd name="T5" fmla="*/ 564515104 h 1717"/>
              <a:gd name="T6" fmla="*/ 2147483647 w 1453"/>
              <a:gd name="T7" fmla="*/ 0 h 1717"/>
              <a:gd name="T8" fmla="*/ 0 w 1453"/>
              <a:gd name="T9" fmla="*/ 2147483647 h 1717"/>
              <a:gd name="T10" fmla="*/ 1678423699 w 1453"/>
              <a:gd name="T11" fmla="*/ 2147483647 h 1717"/>
              <a:gd name="T12" fmla="*/ 2147483647 w 1453"/>
              <a:gd name="T13" fmla="*/ 2147483647 h 17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3" h="1717">
                <a:moveTo>
                  <a:pt x="1179" y="1097"/>
                </a:moveTo>
                <a:cubicBezTo>
                  <a:pt x="1161" y="1028"/>
                  <a:pt x="1151" y="955"/>
                  <a:pt x="1151" y="879"/>
                </a:cubicBezTo>
                <a:cubicBezTo>
                  <a:pt x="1151" y="617"/>
                  <a:pt x="1268" y="382"/>
                  <a:pt x="1453" y="224"/>
                </a:cubicBezTo>
                <a:cubicBezTo>
                  <a:pt x="1299" y="85"/>
                  <a:pt x="1095" y="0"/>
                  <a:pt x="871" y="0"/>
                </a:cubicBezTo>
                <a:cubicBezTo>
                  <a:pt x="390" y="0"/>
                  <a:pt x="0" y="390"/>
                  <a:pt x="0" y="871"/>
                </a:cubicBezTo>
                <a:cubicBezTo>
                  <a:pt x="0" y="1281"/>
                  <a:pt x="284" y="1625"/>
                  <a:pt x="666" y="1717"/>
                </a:cubicBezTo>
                <a:cubicBezTo>
                  <a:pt x="716" y="1432"/>
                  <a:pt x="915" y="1198"/>
                  <a:pt x="1179" y="1097"/>
                </a:cubicBezTo>
              </a:path>
            </a:pathLst>
          </a:custGeom>
          <a:gradFill>
            <a:gsLst>
              <a:gs pos="100000">
                <a:srgbClr val="2676FF">
                  <a:lumMod val="60000"/>
                  <a:lumOff val="40000"/>
                </a:srgbClr>
              </a:gs>
              <a:gs pos="0">
                <a:srgbClr val="2676FF"/>
              </a:gs>
            </a:gsLst>
            <a:lin ang="16200000" scaled="0"/>
          </a:gradFill>
          <a:ln w="3175" cap="flat" cmpd="sng" algn="ctr">
            <a:solidFill>
              <a:srgbClr val="89CC40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Freeform 13"/>
          <p:cNvSpPr/>
          <p:nvPr/>
        </p:nvSpPr>
        <p:spPr bwMode="auto">
          <a:xfrm>
            <a:off x="4497705" y="1618615"/>
            <a:ext cx="2257425" cy="2674620"/>
          </a:xfrm>
          <a:custGeom>
            <a:avLst/>
            <a:gdLst>
              <a:gd name="T0" fmla="*/ 0 w 1422"/>
              <a:gd name="T1" fmla="*/ 207 h 1685"/>
              <a:gd name="T2" fmla="*/ 288 w 1422"/>
              <a:gd name="T3" fmla="*/ 854 h 1685"/>
              <a:gd name="T4" fmla="*/ 262 w 1422"/>
              <a:gd name="T5" fmla="*/ 1065 h 1685"/>
              <a:gd name="T6" fmla="*/ 817 w 1422"/>
              <a:gd name="T7" fmla="*/ 1685 h 1685"/>
              <a:gd name="T8" fmla="*/ 1422 w 1422"/>
              <a:gd name="T9" fmla="*/ 862 h 1685"/>
              <a:gd name="T10" fmla="*/ 560 w 1422"/>
              <a:gd name="T11" fmla="*/ 0 h 1685"/>
              <a:gd name="T12" fmla="*/ 0 w 1422"/>
              <a:gd name="T13" fmla="*/ 207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2" h="1685">
                <a:moveTo>
                  <a:pt x="0" y="207"/>
                </a:moveTo>
                <a:cubicBezTo>
                  <a:pt x="177" y="366"/>
                  <a:pt x="288" y="597"/>
                  <a:pt x="288" y="854"/>
                </a:cubicBezTo>
                <a:cubicBezTo>
                  <a:pt x="288" y="927"/>
                  <a:pt x="279" y="997"/>
                  <a:pt x="262" y="1065"/>
                </a:cubicBezTo>
                <a:cubicBezTo>
                  <a:pt x="544" y="1154"/>
                  <a:pt x="759" y="1391"/>
                  <a:pt x="817" y="1685"/>
                </a:cubicBezTo>
                <a:cubicBezTo>
                  <a:pt x="1168" y="1576"/>
                  <a:pt x="1422" y="1249"/>
                  <a:pt x="1422" y="862"/>
                </a:cubicBezTo>
                <a:cubicBezTo>
                  <a:pt x="1422" y="386"/>
                  <a:pt x="1036" y="0"/>
                  <a:pt x="560" y="0"/>
                </a:cubicBezTo>
                <a:cubicBezTo>
                  <a:pt x="346" y="0"/>
                  <a:pt x="151" y="78"/>
                  <a:pt x="0" y="207"/>
                </a:cubicBezTo>
              </a:path>
            </a:pathLst>
          </a:custGeom>
          <a:gradFill>
            <a:gsLst>
              <a:gs pos="63000">
                <a:srgbClr val="9BBB59">
                  <a:lumMod val="75000"/>
                </a:srgbClr>
              </a:gs>
              <a:gs pos="0">
                <a:srgbClr val="9BBB59">
                  <a:lumMod val="20000"/>
                  <a:lumOff val="80000"/>
                </a:srgbClr>
              </a:gs>
            </a:gsLst>
            <a:lin ang="5400000" scaled="0"/>
          </a:gra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3130550" y="3983355"/>
            <a:ext cx="2590800" cy="1825625"/>
          </a:xfrm>
          <a:custGeom>
            <a:avLst/>
            <a:gdLst>
              <a:gd name="T0" fmla="*/ 791 w 1632"/>
              <a:gd name="T1" fmla="*/ 0 h 1150"/>
              <a:gd name="T2" fmla="*/ 218 w 1632"/>
              <a:gd name="T3" fmla="*/ 215 h 1150"/>
              <a:gd name="T4" fmla="*/ 13 w 1632"/>
              <a:gd name="T5" fmla="*/ 191 h 1150"/>
              <a:gd name="T6" fmla="*/ 0 w 1632"/>
              <a:gd name="T7" fmla="*/ 334 h 1150"/>
              <a:gd name="T8" fmla="*/ 816 w 1632"/>
              <a:gd name="T9" fmla="*/ 1150 h 1150"/>
              <a:gd name="T10" fmla="*/ 1632 w 1632"/>
              <a:gd name="T11" fmla="*/ 334 h 1150"/>
              <a:gd name="T12" fmla="*/ 1617 w 1632"/>
              <a:gd name="T13" fmla="*/ 176 h 1150"/>
              <a:gd name="T14" fmla="*/ 1360 w 1632"/>
              <a:gd name="T15" fmla="*/ 215 h 1150"/>
              <a:gd name="T16" fmla="*/ 791 w 1632"/>
              <a:gd name="T17" fmla="*/ 0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2" h="1150">
                <a:moveTo>
                  <a:pt x="791" y="0"/>
                </a:moveTo>
                <a:cubicBezTo>
                  <a:pt x="637" y="134"/>
                  <a:pt x="437" y="215"/>
                  <a:pt x="218" y="215"/>
                </a:cubicBezTo>
                <a:cubicBezTo>
                  <a:pt x="147" y="215"/>
                  <a:pt x="79" y="207"/>
                  <a:pt x="13" y="191"/>
                </a:cubicBezTo>
                <a:cubicBezTo>
                  <a:pt x="5" y="237"/>
                  <a:pt x="0" y="285"/>
                  <a:pt x="0" y="334"/>
                </a:cubicBezTo>
                <a:cubicBezTo>
                  <a:pt x="0" y="785"/>
                  <a:pt x="366" y="1150"/>
                  <a:pt x="816" y="1150"/>
                </a:cubicBezTo>
                <a:cubicBezTo>
                  <a:pt x="1267" y="1150"/>
                  <a:pt x="1632" y="785"/>
                  <a:pt x="1632" y="334"/>
                </a:cubicBezTo>
                <a:cubicBezTo>
                  <a:pt x="1632" y="280"/>
                  <a:pt x="1627" y="227"/>
                  <a:pt x="1617" y="176"/>
                </a:cubicBezTo>
                <a:cubicBezTo>
                  <a:pt x="1536" y="201"/>
                  <a:pt x="1450" y="215"/>
                  <a:pt x="1360" y="215"/>
                </a:cubicBezTo>
                <a:cubicBezTo>
                  <a:pt x="1142" y="215"/>
                  <a:pt x="942" y="134"/>
                  <a:pt x="791" y="0"/>
                </a:cubicBezTo>
              </a:path>
            </a:pathLst>
          </a:custGeom>
          <a:gradFill>
            <a:gsLst>
              <a:gs pos="100000">
                <a:srgbClr val="2676FF">
                  <a:lumMod val="60000"/>
                  <a:lumOff val="40000"/>
                </a:srgbClr>
              </a:gs>
              <a:gs pos="0">
                <a:srgbClr val="2676FF"/>
              </a:gs>
            </a:gsLst>
            <a:lin ang="16200000" scaled="0"/>
          </a:gradFill>
          <a:ln w="3175" cap="flat" cmpd="sng" algn="ctr">
            <a:solidFill>
              <a:srgbClr val="89CC40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Freeform 16"/>
          <p:cNvSpPr/>
          <p:nvPr/>
        </p:nvSpPr>
        <p:spPr bwMode="auto">
          <a:xfrm>
            <a:off x="3146218" y="3271182"/>
            <a:ext cx="1235075" cy="1022350"/>
          </a:xfrm>
          <a:custGeom>
            <a:avLst/>
            <a:gdLst>
              <a:gd name="T0" fmla="*/ 513 w 778"/>
              <a:gd name="T1" fmla="*/ 0 h 644"/>
              <a:gd name="T2" fmla="*/ 0 w 778"/>
              <a:gd name="T3" fmla="*/ 620 h 644"/>
              <a:gd name="T4" fmla="*/ 205 w 778"/>
              <a:gd name="T5" fmla="*/ 644 h 644"/>
              <a:gd name="T6" fmla="*/ 778 w 778"/>
              <a:gd name="T7" fmla="*/ 429 h 644"/>
              <a:gd name="T8" fmla="*/ 513 w 778"/>
              <a:gd name="T9" fmla="*/ 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" h="644">
                <a:moveTo>
                  <a:pt x="513" y="0"/>
                </a:moveTo>
                <a:cubicBezTo>
                  <a:pt x="249" y="101"/>
                  <a:pt x="50" y="335"/>
                  <a:pt x="0" y="620"/>
                </a:cubicBezTo>
                <a:cubicBezTo>
                  <a:pt x="66" y="636"/>
                  <a:pt x="134" y="644"/>
                  <a:pt x="205" y="644"/>
                </a:cubicBezTo>
                <a:cubicBezTo>
                  <a:pt x="424" y="644"/>
                  <a:pt x="624" y="563"/>
                  <a:pt x="778" y="429"/>
                </a:cubicBezTo>
                <a:cubicBezTo>
                  <a:pt x="651" y="317"/>
                  <a:pt x="557" y="169"/>
                  <a:pt x="513" y="0"/>
                </a:cubicBezTo>
              </a:path>
            </a:pathLst>
          </a:custGeom>
          <a:solidFill>
            <a:srgbClr val="2676FF">
              <a:lumMod val="40000"/>
              <a:lumOff val="60000"/>
            </a:srgbClr>
          </a:solidFill>
          <a:ln w="3175" cap="flat" cmpd="sng" algn="ctr">
            <a:solidFill>
              <a:srgbClr val="2676FF">
                <a:lumMod val="20000"/>
                <a:lumOff val="8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3958065" y="1953239"/>
            <a:ext cx="936625" cy="1385888"/>
          </a:xfrm>
          <a:custGeom>
            <a:avLst/>
            <a:gdLst>
              <a:gd name="T0" fmla="*/ 28 w 590"/>
              <a:gd name="T1" fmla="*/ 873 h 873"/>
              <a:gd name="T2" fmla="*/ 318 w 590"/>
              <a:gd name="T3" fmla="*/ 820 h 873"/>
              <a:gd name="T4" fmla="*/ 564 w 590"/>
              <a:gd name="T5" fmla="*/ 858 h 873"/>
              <a:gd name="T6" fmla="*/ 590 w 590"/>
              <a:gd name="T7" fmla="*/ 647 h 873"/>
              <a:gd name="T8" fmla="*/ 302 w 590"/>
              <a:gd name="T9" fmla="*/ 0 h 873"/>
              <a:gd name="T10" fmla="*/ 0 w 590"/>
              <a:gd name="T11" fmla="*/ 655 h 873"/>
              <a:gd name="T12" fmla="*/ 28 w 590"/>
              <a:gd name="T13" fmla="*/ 87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0" h="873">
                <a:moveTo>
                  <a:pt x="28" y="873"/>
                </a:moveTo>
                <a:cubicBezTo>
                  <a:pt x="118" y="839"/>
                  <a:pt x="216" y="820"/>
                  <a:pt x="318" y="820"/>
                </a:cubicBezTo>
                <a:cubicBezTo>
                  <a:pt x="404" y="820"/>
                  <a:pt x="487" y="833"/>
                  <a:pt x="564" y="858"/>
                </a:cubicBezTo>
                <a:cubicBezTo>
                  <a:pt x="581" y="790"/>
                  <a:pt x="590" y="720"/>
                  <a:pt x="590" y="647"/>
                </a:cubicBezTo>
                <a:cubicBezTo>
                  <a:pt x="590" y="390"/>
                  <a:pt x="479" y="159"/>
                  <a:pt x="302" y="0"/>
                </a:cubicBezTo>
                <a:cubicBezTo>
                  <a:pt x="117" y="158"/>
                  <a:pt x="0" y="393"/>
                  <a:pt x="0" y="655"/>
                </a:cubicBezTo>
                <a:cubicBezTo>
                  <a:pt x="0" y="731"/>
                  <a:pt x="10" y="804"/>
                  <a:pt x="28" y="873"/>
                </a:cubicBezTo>
              </a:path>
            </a:pathLst>
          </a:custGeom>
          <a:solidFill>
            <a:srgbClr val="2676FF">
              <a:lumMod val="40000"/>
              <a:lumOff val="60000"/>
            </a:srgbClr>
          </a:solidFill>
          <a:ln w="3175" cap="flat" cmpd="sng" algn="ctr">
            <a:solidFill>
              <a:srgbClr val="2676FF">
                <a:lumMod val="20000"/>
                <a:lumOff val="8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0" name="Freeform 17"/>
          <p:cNvSpPr/>
          <p:nvPr/>
        </p:nvSpPr>
        <p:spPr bwMode="auto">
          <a:xfrm>
            <a:off x="4001245" y="3218159"/>
            <a:ext cx="850900" cy="765175"/>
          </a:xfrm>
          <a:custGeom>
            <a:avLst/>
            <a:gdLst>
              <a:gd name="T0" fmla="*/ 0 w 536"/>
              <a:gd name="T1" fmla="*/ 2147483647 h 482"/>
              <a:gd name="T2" fmla="*/ 2147483647 w 536"/>
              <a:gd name="T3" fmla="*/ 2147483647 h 482"/>
              <a:gd name="T4" fmla="*/ 2147483647 w 536"/>
              <a:gd name="T5" fmla="*/ 2147483647 h 482"/>
              <a:gd name="T6" fmla="*/ 2147483647 w 536"/>
              <a:gd name="T7" fmla="*/ 0 h 482"/>
              <a:gd name="T8" fmla="*/ 0 w 536"/>
              <a:gd name="T9" fmla="*/ 2147483647 h 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6" h="482">
                <a:moveTo>
                  <a:pt x="0" y="53"/>
                </a:moveTo>
                <a:cubicBezTo>
                  <a:pt x="44" y="222"/>
                  <a:pt x="138" y="370"/>
                  <a:pt x="265" y="482"/>
                </a:cubicBezTo>
                <a:cubicBezTo>
                  <a:pt x="396" y="367"/>
                  <a:pt x="493" y="213"/>
                  <a:pt x="536" y="38"/>
                </a:cubicBezTo>
                <a:cubicBezTo>
                  <a:pt x="459" y="13"/>
                  <a:pt x="376" y="0"/>
                  <a:pt x="290" y="0"/>
                </a:cubicBezTo>
                <a:cubicBezTo>
                  <a:pt x="188" y="0"/>
                  <a:pt x="90" y="19"/>
                  <a:pt x="0" y="53"/>
                </a:cubicBezTo>
              </a:path>
            </a:pathLst>
          </a:custGeom>
          <a:gradFill>
            <a:gsLst>
              <a:gs pos="33000">
                <a:sysClr val="window" lastClr="FFFFFF">
                  <a:lumMod val="95000"/>
                </a:sysClr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2146935"/>
            <a:ext cx="20535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我们的产品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6651625" y="2150110"/>
            <a:ext cx="20262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用户的需求</a:t>
            </a:r>
            <a:endParaRPr lang="zh-CN" altLang="en-US" sz="2400"/>
          </a:p>
        </p:txBody>
      </p:sp>
      <p:sp>
        <p:nvSpPr>
          <p:cNvPr id="22" name="文本框 21"/>
          <p:cNvSpPr txBox="1"/>
          <p:nvPr/>
        </p:nvSpPr>
        <p:spPr>
          <a:xfrm>
            <a:off x="3740150" y="5808980"/>
            <a:ext cx="18453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他们的产品</a:t>
            </a:r>
            <a:endParaRPr lang="zh-CN" altLang="en-US" sz="2400"/>
          </a:p>
        </p:txBody>
      </p:sp>
      <p:sp>
        <p:nvSpPr>
          <p:cNvPr id="23" name="文本框 22"/>
          <p:cNvSpPr txBox="1"/>
          <p:nvPr/>
        </p:nvSpPr>
        <p:spPr>
          <a:xfrm>
            <a:off x="2313305" y="2447925"/>
            <a:ext cx="164465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对用户无</a:t>
            </a:r>
            <a:endParaRPr lang="zh-CN" altLang="en-US" sz="2400"/>
          </a:p>
          <a:p>
            <a:r>
              <a:rPr lang="zh-CN" altLang="en-US" sz="2400"/>
              <a:t>用的功能</a:t>
            </a:r>
            <a:endParaRPr lang="zh-CN" altLang="en-US" sz="2400"/>
          </a:p>
        </p:txBody>
      </p:sp>
      <p:sp>
        <p:nvSpPr>
          <p:cNvPr id="24" name="文本框 23"/>
          <p:cNvSpPr txBox="1"/>
          <p:nvPr/>
        </p:nvSpPr>
        <p:spPr>
          <a:xfrm>
            <a:off x="4028440" y="2235200"/>
            <a:ext cx="86614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我方优势</a:t>
            </a:r>
            <a:endParaRPr lang="zh-CN" altLang="en-US" sz="2400"/>
          </a:p>
        </p:txBody>
      </p:sp>
      <p:sp>
        <p:nvSpPr>
          <p:cNvPr id="25" name="文本框 24"/>
          <p:cNvSpPr txBox="1"/>
          <p:nvPr/>
        </p:nvSpPr>
        <p:spPr>
          <a:xfrm>
            <a:off x="4048125" y="3339465"/>
            <a:ext cx="8464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平手</a:t>
            </a:r>
            <a:endParaRPr lang="zh-CN" altLang="en-US" sz="2400"/>
          </a:p>
        </p:txBody>
      </p:sp>
      <p:sp>
        <p:nvSpPr>
          <p:cNvPr id="26" name="文本框 25"/>
          <p:cNvSpPr txBox="1"/>
          <p:nvPr/>
        </p:nvSpPr>
        <p:spPr>
          <a:xfrm>
            <a:off x="4497705" y="3796665"/>
            <a:ext cx="143446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我方劣势</a:t>
            </a:r>
            <a:endParaRPr lang="zh-CN" altLang="en-US" sz="2000"/>
          </a:p>
        </p:txBody>
      </p:sp>
      <p:sp>
        <p:nvSpPr>
          <p:cNvPr id="27" name="文本框 26"/>
          <p:cNvSpPr txBox="1"/>
          <p:nvPr/>
        </p:nvSpPr>
        <p:spPr>
          <a:xfrm>
            <a:off x="5212080" y="2447925"/>
            <a:ext cx="178562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未被满足</a:t>
            </a:r>
            <a:endParaRPr lang="zh-CN" altLang="en-US" sz="2400"/>
          </a:p>
          <a:p>
            <a:r>
              <a:rPr lang="zh-CN" altLang="en-US" sz="2400"/>
              <a:t>的需求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50" charset="-127"/>
            <a:ea typeface="Gulim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50" charset="-127"/>
            <a:ea typeface="Gulim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561</Words>
  <Application>WPS 演示</Application>
  <PresentationFormat>自定义</PresentationFormat>
  <Paragraphs>110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Wingdings 2</vt:lpstr>
      <vt:lpstr>Wingdings 2</vt:lpstr>
      <vt:lpstr>黑体</vt:lpstr>
      <vt:lpstr>Gulim</vt:lpstr>
      <vt:lpstr>微软雅黑</vt:lpstr>
      <vt:lpstr>Calibri</vt:lpstr>
      <vt:lpstr>Impact</vt:lpstr>
      <vt:lpstr>Constantia</vt:lpstr>
      <vt:lpstr>隶书</vt:lpstr>
      <vt:lpstr>流畅</vt:lpstr>
      <vt:lpstr>기본 디자인</vt:lpstr>
      <vt:lpstr>PowerPoint 演示文稿</vt:lpstr>
      <vt:lpstr>8.4   竞争性需求分析的框架</vt:lpstr>
      <vt:lpstr>8.4   竞争性需求分析的框架</vt:lpstr>
      <vt:lpstr>8.4   竞争性需求分析的框架</vt:lpstr>
      <vt:lpstr>8.4   竞争性需求分析的框架</vt:lpstr>
      <vt:lpstr>8.4   竞争性需求分析的框架</vt:lpstr>
      <vt:lpstr>8.4   竞争性需求分析的框架</vt:lpstr>
      <vt:lpstr>8.4   竞争性需求分析的框架</vt:lpstr>
      <vt:lpstr>8.4   竞争性需求分析的框架</vt:lpstr>
      <vt:lpstr>8.5  功能的定位和优先级</vt:lpstr>
      <vt:lpstr>8.5  功能的定位和优先级</vt:lpstr>
      <vt:lpstr>8.4   竞争性需求分析的框架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rocklee</dc:creator>
  <cp:lastModifiedBy>Administrator</cp:lastModifiedBy>
  <cp:revision>402</cp:revision>
  <cp:lastPrinted>2113-01-01T00:00:00Z</cp:lastPrinted>
  <dcterms:created xsi:type="dcterms:W3CDTF">2010-05-25T08:52:00Z</dcterms:created>
  <dcterms:modified xsi:type="dcterms:W3CDTF">2016-09-26T08:42:10Z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2052-10.1.0.5975</vt:lpwstr>
  </property>
</Properties>
</file>