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3" r:id="rId2"/>
  </p:sldMasterIdLst>
  <p:notesMasterIdLst>
    <p:notesMasterId r:id="rId17"/>
  </p:notesMasterIdLst>
  <p:handoutMasterIdLst>
    <p:handoutMasterId r:id="rId18"/>
  </p:handoutMasterIdLst>
  <p:sldIdLst>
    <p:sldId id="289" r:id="rId3"/>
    <p:sldId id="318" r:id="rId4"/>
    <p:sldId id="357" r:id="rId5"/>
    <p:sldId id="290" r:id="rId6"/>
    <p:sldId id="319" r:id="rId7"/>
    <p:sldId id="358" r:id="rId8"/>
    <p:sldId id="346" r:id="rId9"/>
    <p:sldId id="347" r:id="rId10"/>
    <p:sldId id="348" r:id="rId11"/>
    <p:sldId id="349" r:id="rId12"/>
    <p:sldId id="350" r:id="rId13"/>
    <p:sldId id="359" r:id="rId14"/>
    <p:sldId id="353" r:id="rId15"/>
    <p:sldId id="356" r:id="rId16"/>
  </p:sldIdLst>
  <p:sldSz cx="9699625" cy="77739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1175" indent="1955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4255" indent="3924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39875" indent="5873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4225" indent="7842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ubi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F82"/>
    <a:srgbClr val="0000FF"/>
    <a:srgbClr val="00ADEE"/>
    <a:srgbClr val="42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95690" autoAdjust="0"/>
  </p:normalViewPr>
  <p:slideViewPr>
    <p:cSldViewPr>
      <p:cViewPr varScale="1">
        <p:scale>
          <a:sx n="60" d="100"/>
          <a:sy n="60" d="100"/>
        </p:scale>
        <p:origin x="570" y="48"/>
      </p:cViewPr>
      <p:guideLst>
        <p:guide orient="horz" pos="2160"/>
        <p:guide pos="30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6A344D-C1A0-457F-8095-F67153DC98E0}" type="datetimeFigureOut">
              <a:rPr lang="zh-CN" altLang="en-US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0A5F-E14A-4CFA-AA9B-C997288D4C0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9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8F4654-1206-432C-B5AD-7C07BA1BC29D}" type="datetimeFigureOut">
              <a:rPr lang="zh-CN" altLang="en-US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685800"/>
            <a:ext cx="4279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2AF22D-9467-4AB0-BC45-272D4BD886A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44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65811" y="1554798"/>
            <a:ext cx="8328745" cy="2073063"/>
          </a:xfrm>
          <a:ln>
            <a:noFill/>
          </a:ln>
        </p:spPr>
        <p:txBody>
          <a:bodyPr tIns="0" rIns="19969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1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65811" y="3659755"/>
            <a:ext cx="8331978" cy="1986686"/>
          </a:xfrm>
        </p:spPr>
        <p:txBody>
          <a:bodyPr lIns="0" rIns="19969"/>
          <a:lstStyle>
            <a:lvl1pPr marL="0" marR="50165" indent="0" algn="r">
              <a:buNone/>
              <a:defRPr>
                <a:solidFill>
                  <a:schemeClr val="tx1"/>
                </a:solidFill>
              </a:defRPr>
            </a:lvl1pPr>
            <a:lvl2pPr marL="499110" indent="0" algn="ctr">
              <a:buNone/>
            </a:lvl2pPr>
            <a:lvl3pPr marL="998220" indent="0" algn="ctr">
              <a:buNone/>
            </a:lvl3pPr>
            <a:lvl4pPr marL="1497965" indent="0" algn="ctr">
              <a:buNone/>
            </a:lvl4pPr>
            <a:lvl5pPr marL="1997075" indent="0" algn="ctr">
              <a:buNone/>
            </a:lvl5pPr>
            <a:lvl6pPr marL="2496185" indent="0" algn="ctr">
              <a:buNone/>
            </a:lvl6pPr>
            <a:lvl7pPr marL="2995295" indent="0" algn="ctr">
              <a:buNone/>
            </a:lvl7pPr>
            <a:lvl8pPr marL="3494405" indent="0" algn="ctr">
              <a:buNone/>
            </a:lvl8pPr>
            <a:lvl9pPr marL="3993515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5BF0-9A84-43FB-B99C-BBBAF1B43E98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D5E53-69E2-45C4-8890-4A07B32E1565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DAB-6BB7-460A-A457-7BA1E185C484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B80ED-29C1-479C-96A7-2D018B6958B6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2228" y="1036533"/>
            <a:ext cx="2182416" cy="59078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81" y="1036533"/>
            <a:ext cx="6385586" cy="59078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6DCF-FF45-4077-9313-84AC5A7563A0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E2C53-82FB-446E-A9A3-4932E604C142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588" y="1588"/>
            <a:ext cx="107172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788" y="-227013"/>
            <a:ext cx="9696451" cy="777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988" y="1588"/>
            <a:ext cx="9696451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988" y="0"/>
            <a:ext cx="9699626" cy="77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0226">
            <a:off x="-1095375" y="-1063625"/>
            <a:ext cx="2190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591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3848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040188"/>
            <a:ext cx="9696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8988"/>
            <a:ext cx="1193641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812" y="534194"/>
            <a:ext cx="6858000" cy="628397"/>
          </a:xfrm>
          <a:prstGeom prst="rect">
            <a:avLst/>
          </a:prstGeom>
        </p:spPr>
        <p:txBody>
          <a:bodyPr lIns="102880" tIns="51438" rIns="102880" bIns="51438"/>
          <a:lstStyle>
            <a:lvl1pPr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5775" y="7078663"/>
            <a:ext cx="2262188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14700" y="7078663"/>
            <a:ext cx="3070225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1013" y="7011988"/>
            <a:ext cx="2611437" cy="539750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020A97-3A1F-4049-B573-26EF407147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106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0"/>
            <a:ext cx="969645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969645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969645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7472" y="2414975"/>
            <a:ext cx="8244681" cy="1666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4944" y="4405260"/>
            <a:ext cx="6789738" cy="1986686"/>
          </a:xfrm>
        </p:spPr>
        <p:txBody>
          <a:bodyPr/>
          <a:lstStyle>
            <a:lvl1pPr marL="0" indent="0" algn="ctr">
              <a:buNone/>
              <a:defRPr/>
            </a:lvl1pPr>
            <a:lvl2pPr marL="499110" indent="0" algn="ctr">
              <a:buNone/>
              <a:defRPr/>
            </a:lvl2pPr>
            <a:lvl3pPr marL="998220" indent="0" algn="ctr">
              <a:buNone/>
              <a:defRPr/>
            </a:lvl3pPr>
            <a:lvl4pPr marL="1497965" indent="0" algn="ctr">
              <a:buNone/>
              <a:defRPr/>
            </a:lvl4pPr>
            <a:lvl5pPr marL="1997075" indent="0" algn="ctr">
              <a:buNone/>
              <a:defRPr/>
            </a:lvl5pPr>
            <a:lvl6pPr marL="2496185" indent="0" algn="ctr">
              <a:buNone/>
              <a:defRPr/>
            </a:lvl6pPr>
            <a:lvl7pPr marL="2995295" indent="0" algn="ctr">
              <a:buNone/>
              <a:defRPr/>
            </a:lvl7pPr>
            <a:lvl8pPr marL="3494405" indent="0" algn="ctr">
              <a:buNone/>
              <a:defRPr/>
            </a:lvl8pPr>
            <a:lvl9pPr marL="39935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AEBE83-9B17-4663-AF5B-9E6A33FD473E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3BD197-2832-49DB-B43E-7E41E5CA2B81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04" y="4995508"/>
            <a:ext cx="8244681" cy="154400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6204" y="3294949"/>
            <a:ext cx="8244681" cy="1700559"/>
          </a:xfrm>
        </p:spPr>
        <p:txBody>
          <a:bodyPr anchor="b"/>
          <a:lstStyle>
            <a:lvl1pPr marL="0" indent="0">
              <a:buNone/>
              <a:defRPr sz="2200"/>
            </a:lvl1pPr>
            <a:lvl2pPr marL="499110" indent="0">
              <a:buNone/>
              <a:defRPr sz="2000"/>
            </a:lvl2pPr>
            <a:lvl3pPr marL="998220" indent="0">
              <a:buNone/>
              <a:defRPr sz="1700"/>
            </a:lvl3pPr>
            <a:lvl4pPr marL="1497965" indent="0">
              <a:buNone/>
              <a:defRPr sz="1500"/>
            </a:lvl4pPr>
            <a:lvl5pPr marL="1997075" indent="0">
              <a:buNone/>
              <a:defRPr sz="1500"/>
            </a:lvl5pPr>
            <a:lvl6pPr marL="2496185" indent="0">
              <a:buNone/>
              <a:defRPr sz="1500"/>
            </a:lvl6pPr>
            <a:lvl7pPr marL="2995295" indent="0">
              <a:buNone/>
              <a:defRPr sz="1500"/>
            </a:lvl7pPr>
            <a:lvl8pPr marL="3494405" indent="0">
              <a:buNone/>
              <a:defRPr sz="1500"/>
            </a:lvl8pPr>
            <a:lvl9pPr marL="3993515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98014E-4957-4B7D-8AFB-3B32390307EE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81" y="1813931"/>
            <a:ext cx="4284001" cy="513047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0643" y="1813931"/>
            <a:ext cx="4284001" cy="513047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52FB2C-708F-430D-B555-6B89E3E5D9A8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981" y="1740150"/>
            <a:ext cx="4285686" cy="7252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110" indent="0">
              <a:buNone/>
              <a:defRPr sz="2200" b="1"/>
            </a:lvl2pPr>
            <a:lvl3pPr marL="998220" indent="0">
              <a:buNone/>
              <a:defRPr sz="2000" b="1"/>
            </a:lvl3pPr>
            <a:lvl4pPr marL="1497965" indent="0">
              <a:buNone/>
              <a:defRPr sz="1700" b="1"/>
            </a:lvl4pPr>
            <a:lvl5pPr marL="1997075" indent="0">
              <a:buNone/>
              <a:defRPr sz="1700" b="1"/>
            </a:lvl5pPr>
            <a:lvl6pPr marL="2496185" indent="0">
              <a:buNone/>
              <a:defRPr sz="1700" b="1"/>
            </a:lvl6pPr>
            <a:lvl7pPr marL="2995295" indent="0">
              <a:buNone/>
              <a:defRPr sz="1700" b="1"/>
            </a:lvl7pPr>
            <a:lvl8pPr marL="3494405" indent="0">
              <a:buNone/>
              <a:defRPr sz="1700" b="1"/>
            </a:lvl8pPr>
            <a:lvl9pPr marL="399351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81" y="2465362"/>
            <a:ext cx="4285686" cy="44790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27275" y="1740150"/>
            <a:ext cx="4287369" cy="7252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110" indent="0">
              <a:buNone/>
              <a:defRPr sz="2200" b="1"/>
            </a:lvl2pPr>
            <a:lvl3pPr marL="998220" indent="0">
              <a:buNone/>
              <a:defRPr sz="2000" b="1"/>
            </a:lvl3pPr>
            <a:lvl4pPr marL="1497965" indent="0">
              <a:buNone/>
              <a:defRPr sz="1700" b="1"/>
            </a:lvl4pPr>
            <a:lvl5pPr marL="1997075" indent="0">
              <a:buNone/>
              <a:defRPr sz="1700" b="1"/>
            </a:lvl5pPr>
            <a:lvl6pPr marL="2496185" indent="0">
              <a:buNone/>
              <a:defRPr sz="1700" b="1"/>
            </a:lvl6pPr>
            <a:lvl7pPr marL="2995295" indent="0">
              <a:buNone/>
              <a:defRPr sz="1700" b="1"/>
            </a:lvl7pPr>
            <a:lvl8pPr marL="3494405" indent="0">
              <a:buNone/>
              <a:defRPr sz="1700" b="1"/>
            </a:lvl8pPr>
            <a:lvl9pPr marL="399351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7275" y="2465362"/>
            <a:ext cx="4287369" cy="44790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C0D593-AFA4-4856-947F-74DB4BE2FCF8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56E30-D873-4B5C-B0F8-D4238F9AD084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1E199-38A1-45E7-89D3-5ECB52D2DDD2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705056-13EC-4C6A-8AB1-90126EBACD69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99E195-400A-441C-841A-788CDC316F74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2" y="309520"/>
            <a:ext cx="3191110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2284" y="309521"/>
            <a:ext cx="5422360" cy="66348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4982" y="1626780"/>
            <a:ext cx="3191110" cy="5317624"/>
          </a:xfrm>
        </p:spPr>
        <p:txBody>
          <a:bodyPr/>
          <a:lstStyle>
            <a:lvl1pPr marL="0" indent="0">
              <a:buNone/>
              <a:defRPr sz="1500"/>
            </a:lvl1pPr>
            <a:lvl2pPr marL="499110" indent="0">
              <a:buNone/>
              <a:defRPr sz="1300"/>
            </a:lvl2pPr>
            <a:lvl3pPr marL="998220" indent="0">
              <a:buNone/>
              <a:defRPr sz="1100"/>
            </a:lvl3pPr>
            <a:lvl4pPr marL="1497965" indent="0">
              <a:buNone/>
              <a:defRPr sz="1000"/>
            </a:lvl4pPr>
            <a:lvl5pPr marL="1997075" indent="0">
              <a:buNone/>
              <a:defRPr sz="1000"/>
            </a:lvl5pPr>
            <a:lvl6pPr marL="2496185" indent="0">
              <a:buNone/>
              <a:defRPr sz="1000"/>
            </a:lvl6pPr>
            <a:lvl7pPr marL="2995295" indent="0">
              <a:buNone/>
              <a:defRPr sz="1000"/>
            </a:lvl7pPr>
            <a:lvl8pPr marL="3494405" indent="0">
              <a:buNone/>
              <a:defRPr sz="1000"/>
            </a:lvl8pPr>
            <a:lvl9pPr marL="399351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351319-B00D-42B8-A6FA-7121814F9E65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194" y="5441792"/>
            <a:ext cx="5819775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01194" y="694620"/>
            <a:ext cx="5819775" cy="4664393"/>
          </a:xfrm>
        </p:spPr>
        <p:txBody>
          <a:bodyPr/>
          <a:lstStyle>
            <a:lvl1pPr marL="0" indent="0">
              <a:buNone/>
              <a:defRPr sz="3500"/>
            </a:lvl1pPr>
            <a:lvl2pPr marL="499110" indent="0">
              <a:buNone/>
              <a:defRPr sz="3100"/>
            </a:lvl2pPr>
            <a:lvl3pPr marL="998220" indent="0">
              <a:buNone/>
              <a:defRPr sz="2600"/>
            </a:lvl3pPr>
            <a:lvl4pPr marL="1497965" indent="0">
              <a:buNone/>
              <a:defRPr sz="2200"/>
            </a:lvl4pPr>
            <a:lvl5pPr marL="1997075" indent="0">
              <a:buNone/>
              <a:defRPr sz="2200"/>
            </a:lvl5pPr>
            <a:lvl6pPr marL="2496185" indent="0">
              <a:buNone/>
              <a:defRPr sz="2200"/>
            </a:lvl6pPr>
            <a:lvl7pPr marL="2995295" indent="0">
              <a:buNone/>
              <a:defRPr sz="2200"/>
            </a:lvl7pPr>
            <a:lvl8pPr marL="3494405" indent="0">
              <a:buNone/>
              <a:defRPr sz="2200"/>
            </a:lvl8pPr>
            <a:lvl9pPr marL="3993515" indent="0">
              <a:buNone/>
              <a:defRPr sz="22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01194" y="6084226"/>
            <a:ext cx="5819775" cy="912363"/>
          </a:xfrm>
        </p:spPr>
        <p:txBody>
          <a:bodyPr/>
          <a:lstStyle>
            <a:lvl1pPr marL="0" indent="0">
              <a:buNone/>
              <a:defRPr sz="1500"/>
            </a:lvl1pPr>
            <a:lvl2pPr marL="499110" indent="0">
              <a:buNone/>
              <a:defRPr sz="1300"/>
            </a:lvl2pPr>
            <a:lvl3pPr marL="998220" indent="0">
              <a:buNone/>
              <a:defRPr sz="1100"/>
            </a:lvl3pPr>
            <a:lvl4pPr marL="1497965" indent="0">
              <a:buNone/>
              <a:defRPr sz="1000"/>
            </a:lvl4pPr>
            <a:lvl5pPr marL="1997075" indent="0">
              <a:buNone/>
              <a:defRPr sz="1000"/>
            </a:lvl5pPr>
            <a:lvl6pPr marL="2496185" indent="0">
              <a:buNone/>
              <a:defRPr sz="1000"/>
            </a:lvl6pPr>
            <a:lvl7pPr marL="2995295" indent="0">
              <a:buNone/>
              <a:defRPr sz="1000"/>
            </a:lvl7pPr>
            <a:lvl8pPr marL="3494405" indent="0">
              <a:buNone/>
              <a:defRPr sz="1000"/>
            </a:lvl8pPr>
            <a:lvl9pPr marL="399351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779686-9498-4B4D-B8BA-BF650E6C21C0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7CD01A-94DC-47BD-A75B-304393C1CDB1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2228" y="311321"/>
            <a:ext cx="2182416" cy="66330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81" y="311321"/>
            <a:ext cx="6385586" cy="663308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232744-8A1C-4169-9697-7347540AF669}" type="slidenum">
              <a:rPr lang="en-US" altLang="ko-KR"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0226">
            <a:off x="-1095375" y="-1063625"/>
            <a:ext cx="2190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591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3848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040188"/>
            <a:ext cx="9696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8988"/>
            <a:ext cx="1193641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812" y="534194"/>
            <a:ext cx="6858000" cy="628397"/>
          </a:xfrm>
          <a:prstGeom prst="rect">
            <a:avLst/>
          </a:prstGeom>
        </p:spPr>
        <p:txBody>
          <a:bodyPr lIns="102880" tIns="51438" rIns="102880" bIns="51438"/>
          <a:lstStyle>
            <a:lvl1pPr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5775" y="7078663"/>
            <a:ext cx="2262188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14700" y="7078663"/>
            <a:ext cx="3070225" cy="541337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1013" y="7011988"/>
            <a:ext cx="2611437" cy="539750"/>
          </a:xfrm>
        </p:spPr>
        <p:txBody>
          <a:bodyPr wrap="square" lIns="102880" tIns="51438" rIns="102880" bIns="51438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020A97-3A1F-4049-B573-26EF407147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78" y="1492606"/>
            <a:ext cx="8244681" cy="1544432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1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2578" y="3065912"/>
            <a:ext cx="8244681" cy="1711357"/>
          </a:xfrm>
        </p:spPr>
        <p:txBody>
          <a:bodyPr lIns="49922" rIns="49922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A6A1-C924-42FC-9F5A-156FB8DC60D5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9CB6-5084-42C8-9FBE-004249755C73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729663" cy="12956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81" y="2176541"/>
            <a:ext cx="4284001" cy="5027179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0643" y="2176541"/>
            <a:ext cx="4284001" cy="5027179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8D586-9783-49FE-86A2-718A9A05396D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05A08-BF0F-4151-AA36-27FA9871BC55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729663" cy="12956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981" y="2103044"/>
            <a:ext cx="4285686" cy="747418"/>
          </a:xfrm>
        </p:spPr>
        <p:txBody>
          <a:bodyPr lIns="49922" tIns="0" rIns="49922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27275" y="2108156"/>
            <a:ext cx="4287369" cy="742307"/>
          </a:xfrm>
        </p:spPr>
        <p:txBody>
          <a:bodyPr lIns="49922" tIns="0" rIns="49922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84981" y="2850462"/>
            <a:ext cx="4285686" cy="435937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7275" y="2850462"/>
            <a:ext cx="4287369" cy="435937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FD43-9EFE-4F94-AB1E-B061D9242A46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3373A-EA23-4782-B894-D15A6A95FAA6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810493" cy="1295665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959C-7090-45F0-896A-1A7C429C5443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70CC-0097-411A-B054-FD061400D3F8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86C6-858F-4020-9988-DF4935981EE3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A402-D55B-42A2-9FC1-1E3675644FFA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472" y="583051"/>
            <a:ext cx="2909888" cy="131725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27472" y="1900308"/>
            <a:ext cx="2909888" cy="5182659"/>
          </a:xfrm>
        </p:spPr>
        <p:txBody>
          <a:bodyPr lIns="19969" rIns="1996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792284" y="1900308"/>
            <a:ext cx="5422360" cy="5182659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D924F-3A56-4030-B8BB-5A2FAC754210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22EE-9CB0-4ADE-B9F0-745D1A5FDED7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357563" y="1255713"/>
            <a:ext cx="5578475" cy="4664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489950" y="6075363"/>
            <a:ext cx="165100" cy="17621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/>
          <p:nvPr/>
        </p:nvSpPr>
        <p:spPr bwMode="auto">
          <a:xfrm flipV="1">
            <a:off x="-9525" y="6592888"/>
            <a:ext cx="9718675" cy="1181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flipV="1">
            <a:off x="4648200" y="7050088"/>
            <a:ext cx="5051425" cy="723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42" y="1334202"/>
            <a:ext cx="2347309" cy="1794004"/>
          </a:xfrm>
        </p:spPr>
        <p:txBody>
          <a:bodyPr lIns="49922" rIns="49922" bIns="49922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642" y="3206611"/>
            <a:ext cx="2344076" cy="2470401"/>
          </a:xfrm>
        </p:spPr>
        <p:txBody>
          <a:bodyPr lIns="69890" rIns="49922"/>
          <a:lstStyle>
            <a:lvl1pPr marL="0" indent="0" algn="l">
              <a:spcBef>
                <a:spcPts val="275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731548" y="1349460"/>
            <a:ext cx="4898311" cy="445708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46DB-DD27-4093-A85A-CE311B2FFF9B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67738" y="7205663"/>
            <a:ext cx="647700" cy="414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06449-7BA2-41D2-86B5-5893B86A9EC9}" type="slidenum">
              <a:rPr lang="en-GB" altLang="zh-CN"/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938"/>
            <a:ext cx="9718675" cy="1181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648200" y="-7938"/>
            <a:ext cx="5051425" cy="7239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84188" y="798513"/>
            <a:ext cx="8731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9922" rIns="0" bIns="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84188" y="2193925"/>
            <a:ext cx="873125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84188" y="7205663"/>
            <a:ext cx="2263775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228ED2-CDED-450D-8564-A2867E365091}" type="datetimeFigureOut">
              <a:rPr lang="en-US" altLang="zh-CN"/>
              <a:t>10/26/2016</a:t>
            </a:fld>
            <a:endParaRPr lang="en-GB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828925" y="7205663"/>
            <a:ext cx="3556000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05813" y="7205663"/>
            <a:ext cx="809625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9830A7-8D97-4651-A7FF-D735EC92F60E}" type="slidenum">
              <a:rPr lang="en-GB" altLang="zh-CN"/>
              <a:t>‹#›</a:t>
            </a:fld>
            <a:endParaRPr lang="en-GB" altLang="zh-CN"/>
          </a:p>
        </p:txBody>
      </p:sp>
      <p:grpSp>
        <p:nvGrpSpPr>
          <p:cNvPr id="1033" name="组合 1"/>
          <p:cNvGrpSpPr/>
          <p:nvPr/>
        </p:nvGrpSpPr>
        <p:grpSpPr bwMode="auto">
          <a:xfrm>
            <a:off x="-20638" y="230188"/>
            <a:ext cx="9739313" cy="735012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98450" indent="-2984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8500" indent="-2686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68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30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6745" indent="-22987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770" indent="-19939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6490" indent="-199390" algn="l" rtl="0" eaLnBrk="1" latinLnBrk="0" hangingPunct="1">
        <a:spcBef>
          <a:spcPct val="20000"/>
        </a:spcBef>
        <a:buClr>
          <a:schemeClr val="tx2"/>
        </a:buClr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575" indent="-19939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99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98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979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970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96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95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944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935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11150"/>
            <a:ext cx="8731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ctr" anchorCtr="0" compatLnSpc="1"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814513"/>
            <a:ext cx="873125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t" anchorCtr="0" compatLnSpc="1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188" y="7078663"/>
            <a:ext cx="2263775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843" tIns="49922" rIns="99843" bIns="49922" numCol="1" anchor="t" anchorCtr="0" compatLnSpc="1"/>
          <a:lstStyle>
            <a:lvl1pPr latinLnBrk="1">
              <a:defRPr kumimoji="1" sz="150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4700" y="7078663"/>
            <a:ext cx="3070225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843" tIns="49922" rIns="99843" bIns="49922" numCol="1" anchor="t" anchorCtr="0" compatLnSpc="1"/>
          <a:lstStyle>
            <a:lvl1pPr algn="ctr" latinLnBrk="1">
              <a:defRPr kumimoji="1" sz="150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1663" y="7078663"/>
            <a:ext cx="2263775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843" tIns="49922" rIns="99843" bIns="49922" numCol="1" anchor="t" anchorCtr="0" compatLnSpc="1"/>
          <a:lstStyle>
            <a:lvl1pPr algn="r" latinLnBrk="1">
              <a:defRPr kumimoji="1" sz="150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fld id="{8B51C1A7-CAA0-4B5C-8EBE-66E6B01ED36C}" type="slidenum">
              <a:rPr lang="en-US" altLang="ko-KR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5pPr>
      <a:lvl6pPr marL="499110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6pPr>
      <a:lvl7pPr marL="998220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7pPr>
      <a:lvl8pPr marL="1497965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8pPr>
      <a:lvl9pPr marL="1997075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9pPr>
    </p:titleStyle>
    <p:bodyStyle>
      <a:lvl1pPr marL="373380" indent="-37338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500">
          <a:solidFill>
            <a:schemeClr val="tx1"/>
          </a:solidFill>
          <a:latin typeface="+mn-lt"/>
          <a:ea typeface="+mn-ea"/>
          <a:cs typeface="+mn-cs"/>
        </a:defRPr>
      </a:lvl1pPr>
      <a:lvl2pPr marL="811530" indent="-3111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100">
          <a:solidFill>
            <a:schemeClr val="tx1"/>
          </a:solidFill>
          <a:latin typeface="+mn-lt"/>
          <a:ea typeface="+mn-ea"/>
        </a:defRPr>
      </a:lvl2pPr>
      <a:lvl3pPr marL="1247775" indent="-24955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46250" indent="-24955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46630" indent="-24955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74574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4485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74396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243070" indent="-249555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110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8220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96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707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18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29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440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3515" algn="l" defTabSz="9982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254479"/>
            <a:ext cx="9699625" cy="26936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25104" y="1927976"/>
            <a:ext cx="2902572" cy="19590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8721" y="1519848"/>
            <a:ext cx="3131723" cy="22038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bb1ea88595c6f5109ac3c9d710b7bb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104" y="1601473"/>
            <a:ext cx="2864934" cy="2040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矩形 9"/>
          <p:cNvSpPr/>
          <p:nvPr/>
        </p:nvSpPr>
        <p:spPr>
          <a:xfrm>
            <a:off x="2441261" y="3467719"/>
            <a:ext cx="7353567" cy="1916701"/>
          </a:xfrm>
          <a:prstGeom prst="rect">
            <a:avLst/>
          </a:prstGeom>
          <a:noFill/>
        </p:spPr>
        <p:txBody>
          <a:bodyPr wrap="square" lIns="99843" tIns="49922" rIns="99843" bIns="49922">
            <a:spAutoFit/>
          </a:bodyPr>
          <a:lstStyle/>
          <a:p>
            <a:pPr algn="ctr"/>
            <a:r>
              <a:rPr lang="zh-CN" altLang="en-US" sz="5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小学生四则运算总结</a:t>
            </a:r>
            <a:r>
              <a:rPr lang="en-US" altLang="zh-CN" sz="5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</a:t>
            </a:r>
          </a:p>
          <a:p>
            <a:pPr algn="ctr"/>
            <a:r>
              <a:rPr lang="en-US" altLang="zh-CN" sz="5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zh-CN" altLang="en-US" sz="5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图片 7" descr="tju_i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6633" y="213836"/>
            <a:ext cx="2875614" cy="8978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21012" y="5698793"/>
            <a:ext cx="64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小组成员：程龙  张东明   计红   霍琳琳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小学生主界面</a:t>
            </a:r>
            <a:endParaRPr lang="zh-CN" altLang="en-US" dirty="0"/>
          </a:p>
        </p:txBody>
      </p:sp>
      <p:pic>
        <p:nvPicPr>
          <p:cNvPr id="1026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2" y="1753394"/>
            <a:ext cx="5607049" cy="513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教师主界面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418855" y="2146819"/>
            <a:ext cx="1582341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单击此处添加段落文本单击此处添加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048227" y="2150314"/>
            <a:ext cx="160349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单击此处添加段落文本单击此处添加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" y="1753394"/>
            <a:ext cx="785312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dirty="0"/>
          </a:p>
        </p:txBody>
      </p:sp>
      <p:pic>
        <p:nvPicPr>
          <p:cNvPr id="3075" name="图片 4" descr="考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" y="2230200"/>
            <a:ext cx="381000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79424" y="1759859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采用单元测试集成测试，黑盒测试的测试方法。</a:t>
            </a:r>
            <a:endParaRPr lang="zh-CN" altLang="en-US" dirty="0"/>
          </a:p>
        </p:txBody>
      </p:sp>
      <p:pic>
        <p:nvPicPr>
          <p:cNvPr id="3076" name="图片 5" descr="答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2" y="1730173"/>
            <a:ext cx="3554715" cy="495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2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  <a:sym typeface="+mn-ea"/>
              </a:rPr>
              <a:t>10.  </a:t>
            </a:r>
            <a:r>
              <a:rPr lang="zh-CN" altLang="en-US" dirty="0" smtClean="0">
                <a:latin typeface="+mj-ea"/>
                <a:sym typeface="+mn-ea"/>
              </a:rPr>
              <a:t>心得体会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7412" y="1753394"/>
            <a:ext cx="8305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      我们的心得都上传到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github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上面了，下面是一句话总结。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霍琳琳：</a:t>
            </a:r>
            <a:r>
              <a:rPr lang="zh-CN" altLang="zh-CN" sz="2400" b="1" dirty="0"/>
              <a:t>通过这次机会，认识到自己与别人之间的差距，为自己制定一个更切合实际的目标有一个很大的帮助。</a:t>
            </a:r>
            <a:endParaRPr lang="en-US" altLang="zh-CN" sz="2400" b="1" dirty="0"/>
          </a:p>
          <a:p>
            <a:endParaRPr lang="en-US" altLang="zh-CN" b="1" dirty="0" smtClean="0"/>
          </a:p>
          <a:p>
            <a:r>
              <a:rPr lang="zh-CN" altLang="en-US" sz="2400" b="1" dirty="0" smtClean="0">
                <a:solidFill>
                  <a:srgbClr val="FFC000"/>
                </a:solidFill>
              </a:rPr>
              <a:t>计红：</a:t>
            </a:r>
            <a:r>
              <a:rPr lang="zh-CN" altLang="zh-CN" sz="2400" b="1" dirty="0"/>
              <a:t>通过这次机会，认识到自己与别人之间的差距，为自己制定一个更切合实际的目标有一个很大的帮助。</a:t>
            </a:r>
            <a:endParaRPr lang="en-US" altLang="zh-CN" sz="2400" b="1" dirty="0"/>
          </a:p>
          <a:p>
            <a:endParaRPr lang="en-US" altLang="zh-CN" sz="2400" b="1" dirty="0" smtClean="0">
              <a:solidFill>
                <a:srgbClr val="FFC00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程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龙：</a:t>
            </a:r>
            <a:r>
              <a:rPr lang="zh-CN" altLang="en-US" sz="2400" b="1" dirty="0"/>
              <a:t>本次课程，最大的收获就是学习到了</a:t>
            </a:r>
            <a:r>
              <a:rPr lang="en-US" altLang="zh-CN" sz="2400" b="1" dirty="0" err="1"/>
              <a:t>github</a:t>
            </a:r>
            <a:r>
              <a:rPr lang="zh-CN" altLang="en-US" sz="2400" b="1" dirty="0"/>
              <a:t>还有项目开发的许多规范和技术，同时，收获了几个可爱的小伙伴，团队的合作，永远是最棒的体验。</a:t>
            </a:r>
          </a:p>
          <a:p>
            <a:endParaRPr lang="en-US" altLang="zh-CN" sz="2400" b="1" dirty="0" smtClean="0">
              <a:solidFill>
                <a:srgbClr val="00B050"/>
              </a:solidFill>
            </a:endParaRPr>
          </a:p>
          <a:p>
            <a:r>
              <a:rPr lang="zh-CN" altLang="en-US" sz="2400" b="1" dirty="0">
                <a:solidFill>
                  <a:srgbClr val="910F82"/>
                </a:solidFill>
              </a:rPr>
              <a:t>张</a:t>
            </a:r>
            <a:r>
              <a:rPr lang="zh-CN" altLang="en-US" sz="2400" b="1" dirty="0" smtClean="0">
                <a:solidFill>
                  <a:srgbClr val="910F82"/>
                </a:solidFill>
              </a:rPr>
              <a:t>东明：</a:t>
            </a:r>
            <a:r>
              <a:rPr lang="zh-CN" altLang="en-US" sz="2400" b="1" dirty="0"/>
              <a:t>自己的技术的提高虽然有好处，但是和小伙伴开开心心的编程更重要。</a:t>
            </a:r>
          </a:p>
          <a:p>
            <a:endParaRPr lang="zh-CN" altLang="zh-CN" sz="2400" dirty="0">
              <a:solidFill>
                <a:srgbClr val="910F8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935" y="2599690"/>
            <a:ext cx="819848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        	  </a:t>
            </a:r>
          </a:p>
          <a:p>
            <a:r>
              <a:rPr lang="en-US" altLang="zh-CN" sz="4000"/>
              <a:t>		   </a:t>
            </a:r>
            <a:r>
              <a:rPr lang="en-US" altLang="zh-CN" sz="6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8812" y="2736850"/>
            <a:ext cx="8069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9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小组分工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4088" y="2134394"/>
            <a:ext cx="815340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程龙：</a:t>
            </a:r>
            <a:r>
              <a:rPr lang="zh-CN" altLang="zh-CN" sz="2800" dirty="0" smtClean="0"/>
              <a:t>负责</a:t>
            </a:r>
            <a:r>
              <a:rPr lang="zh-CN" altLang="zh-CN" sz="2800" dirty="0"/>
              <a:t>项目数据库的搭建，教师部分的后台</a:t>
            </a:r>
            <a:r>
              <a:rPr lang="zh-CN" altLang="zh-CN" sz="2800" dirty="0" smtClean="0"/>
              <a:t>与</a:t>
            </a:r>
            <a:r>
              <a:rPr lang="en-US" altLang="zh-CN" sz="2800" dirty="0" smtClean="0"/>
              <a:t>       </a:t>
            </a:r>
            <a:r>
              <a:rPr lang="zh-CN" altLang="zh-CN" sz="2800" dirty="0" smtClean="0"/>
              <a:t>前台</a:t>
            </a:r>
            <a:r>
              <a:rPr lang="zh-CN" altLang="zh-CN" sz="2800" dirty="0"/>
              <a:t>整合以及整体项目的分工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78"/>
          <p:cNvSpPr txBox="1"/>
          <p:nvPr/>
        </p:nvSpPr>
        <p:spPr>
          <a:xfrm>
            <a:off x="1001076" y="4191794"/>
            <a:ext cx="8153400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霍</a:t>
            </a:r>
            <a:r>
              <a:rPr lang="zh-CN" altLang="en-US" sz="2800" dirty="0" smtClean="0">
                <a:solidFill>
                  <a:srgbClr val="0070C0"/>
                </a:solidFill>
              </a:rPr>
              <a:t>琳琳：</a:t>
            </a:r>
            <a:r>
              <a:rPr lang="zh-CN" altLang="zh-CN" sz="2800" dirty="0"/>
              <a:t>负责需求获取，学生登录的除了折线图、个人中心、做题界面的前台设计，以及整个项目的测试，以及文档的编写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小组分工</a:t>
            </a:r>
            <a:endParaRPr lang="zh-CN" altLang="en-US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78"/>
          <p:cNvSpPr txBox="1"/>
          <p:nvPr/>
        </p:nvSpPr>
        <p:spPr>
          <a:xfrm>
            <a:off x="1016316" y="3810794"/>
            <a:ext cx="8153400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计红：</a:t>
            </a:r>
            <a:r>
              <a:rPr lang="zh-CN" altLang="zh-CN" sz="2800" dirty="0"/>
              <a:t>负责需求分析、详细设计、学生的折线图、个人中心、做题界面、教师界面的前端和整个项目的测试，以及文档的编写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78"/>
          <p:cNvSpPr txBox="1"/>
          <p:nvPr/>
        </p:nvSpPr>
        <p:spPr>
          <a:xfrm>
            <a:off x="1028064" y="2022795"/>
            <a:ext cx="815340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anose="020B0503020204020204" charset="-122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张东明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zh-CN" altLang="zh-CN" sz="2800" dirty="0"/>
              <a:t>负责需求分析，杀手功能的准备，项目的后台编程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需求的获取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" y="2362994"/>
            <a:ext cx="6944319" cy="513064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0812" y="190579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用问卷星做的调查问卷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需求的结果统计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787404"/>
            <a:ext cx="4966443" cy="40170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3" y="1973963"/>
            <a:ext cx="4733182" cy="3799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需求的结果统计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" y="1905794"/>
            <a:ext cx="5023184" cy="3732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2" y="1905795"/>
            <a:ext cx="4750110" cy="37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四</a:t>
            </a:r>
            <a:r>
              <a:rPr lang="zh-CN" altLang="en-US" dirty="0" smtClean="0"/>
              <a:t>象限图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52997" y="2530689"/>
            <a:ext cx="7706816" cy="3566105"/>
            <a:chOff x="43788" y="165371"/>
            <a:chExt cx="5145502" cy="2947480"/>
          </a:xfrm>
        </p:grpSpPr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408562" y="165371"/>
              <a:ext cx="1468755" cy="1678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342900" lvl="0" indent="-342900" algn="just">
                <a:spcAft>
                  <a:spcPts val="0"/>
                </a:spcAft>
                <a:buFont typeface="+mj-lt"/>
                <a:buAutoNum type="arabicPeriod"/>
              </a:pP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加减乘除练习</a:t>
              </a:r>
            </a:p>
            <a:p>
              <a:pPr marL="342900" lvl="0" indent="-342900" algn="just">
                <a:spcAft>
                  <a:spcPts val="0"/>
                </a:spcAft>
                <a:buFont typeface="+mj-lt"/>
                <a:buAutoNum type="arabicPeriod"/>
              </a:pP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不同难度的考试</a:t>
              </a:r>
            </a:p>
            <a:p>
              <a:pPr marL="342900" lvl="0" indent="-342900" algn="just">
                <a:spcAft>
                  <a:spcPts val="0"/>
                </a:spcAft>
                <a:buFont typeface="+mj-lt"/>
                <a:buAutoNum type="arabicPeriod"/>
              </a:pP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成绩的评定</a:t>
              </a:r>
            </a:p>
            <a:p>
              <a:pPr marL="342900" lvl="0" indent="-342900" algn="just">
                <a:spcAft>
                  <a:spcPts val="0"/>
                </a:spcAft>
                <a:buFont typeface="+mj-lt"/>
                <a:buAutoNum type="arabicPeriod"/>
              </a:pP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判断对错</a:t>
              </a:r>
            </a:p>
            <a:p>
              <a:pPr marL="342900" lvl="0" indent="-342900" algn="just">
                <a:spcAft>
                  <a:spcPts val="0"/>
                </a:spcAft>
                <a:buFont typeface="+mj-lt"/>
                <a:buAutoNum type="arabicPeriod"/>
              </a:pP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计时功能</a:t>
              </a:r>
            </a:p>
            <a:p>
              <a:pPr marL="342900" lvl="0" indent="-342900" algn="just">
                <a:spcAft>
                  <a:spcPts val="0"/>
                </a:spcAft>
                <a:buFont typeface="+mj-lt"/>
                <a:buAutoNum type="arabicPeriod"/>
              </a:pP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登陆</a:t>
              </a:r>
            </a:p>
            <a:p>
              <a:pPr marL="342900" lvl="0" indent="-342900" algn="just">
                <a:spcAft>
                  <a:spcPts val="0"/>
                </a:spcAft>
                <a:buFont typeface="+mj-lt"/>
                <a:buAutoNum type="arabicPeriod"/>
              </a:pPr>
              <a:r>
                <a:rPr lang="zh-CN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注册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788" y="165371"/>
              <a:ext cx="5145502" cy="2947480"/>
              <a:chOff x="43788" y="165371"/>
              <a:chExt cx="5145502" cy="2947480"/>
            </a:xfrm>
          </p:grpSpPr>
          <p:sp>
            <p:nvSpPr>
              <p:cNvPr id="9" name="文本框 2"/>
              <p:cNvSpPr txBox="1">
                <a:spLocks noChangeArrowheads="1"/>
              </p:cNvSpPr>
              <p:nvPr/>
            </p:nvSpPr>
            <p:spPr bwMode="auto">
              <a:xfrm>
                <a:off x="2571065" y="208906"/>
                <a:ext cx="2085340" cy="14499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成绩排行榜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学生近期成绩折线图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学生试题记录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学生成绩分析饼状图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教师指向学生头像即可看到近期成绩折线图</a:t>
                </a: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3788" y="165371"/>
                <a:ext cx="5145502" cy="2947480"/>
                <a:chOff x="43788" y="165371"/>
                <a:chExt cx="5145502" cy="2947480"/>
              </a:xfrm>
            </p:grpSpPr>
            <p:sp>
              <p:nvSpPr>
                <p:cNvPr id="1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559019" y="2122821"/>
                  <a:ext cx="2349592" cy="7631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342900" lvl="0" indent="-342900" algn="just"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zh-CN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更符合小学生的</a:t>
                  </a:r>
                  <a:r>
                    <a:rPr lang="en-US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UI</a:t>
                  </a:r>
                  <a:r>
                    <a:rPr lang="zh-CN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界面设计</a:t>
                  </a:r>
                </a:p>
                <a:p>
                  <a:pPr marL="342900" lvl="0" indent="-342900" algn="just">
                    <a:spcAft>
                      <a:spcPts val="0"/>
                    </a:spcAft>
                    <a:buFont typeface="+mj-lt"/>
                    <a:buAutoNum type="arabicPeriod"/>
                  </a:pPr>
                  <a:r>
                    <a:rPr lang="zh-CN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试题分布更适合小学生，设计更合理。</a:t>
                  </a:r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43788" y="165371"/>
                  <a:ext cx="5145502" cy="2947480"/>
                  <a:chOff x="43788" y="165371"/>
                  <a:chExt cx="5145502" cy="2947480"/>
                </a:xfrm>
              </p:grpSpPr>
              <p:sp>
                <p:nvSpPr>
                  <p:cNvPr id="13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7745" y="2091447"/>
                    <a:ext cx="1235075" cy="66776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342900" lvl="0" indent="-342900" algn="just">
                      <a:spcAft>
                        <a:spcPts val="0"/>
                      </a:spcAft>
                      <a:buFont typeface="+mj-lt"/>
                      <a:buAutoNum type="arabicPeriod"/>
                    </a:pPr>
                    <a:r>
                      <a:rPr lang="zh-CN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成绩列表</a:t>
                    </a:r>
                  </a:p>
                  <a:p>
                    <a:pPr marL="342900" lvl="0" indent="-342900" algn="just">
                      <a:spcAft>
                        <a:spcPts val="0"/>
                      </a:spcAft>
                      <a:buFont typeface="+mj-lt"/>
                      <a:buAutoNum type="arabicPeriod"/>
                    </a:pPr>
                    <a:r>
                      <a:rPr lang="zh-CN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历史数据</a:t>
                    </a: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43788" y="165371"/>
                    <a:ext cx="5145502" cy="2947480"/>
                    <a:chOff x="43788" y="165371"/>
                    <a:chExt cx="5145502" cy="2947480"/>
                  </a:xfrm>
                </p:grpSpPr>
                <p:cxnSp>
                  <p:nvCxnSpPr>
                    <p:cNvPr id="15" name="直接箭头连接符 14"/>
                    <p:cNvCxnSpPr/>
                    <p:nvPr/>
                  </p:nvCxnSpPr>
                  <p:spPr>
                    <a:xfrm flipV="1">
                      <a:off x="43788" y="1945021"/>
                      <a:ext cx="5145502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箭头连接符 15"/>
                    <p:cNvCxnSpPr/>
                    <p:nvPr/>
                  </p:nvCxnSpPr>
                  <p:spPr>
                    <a:xfrm flipH="1" flipV="1">
                      <a:off x="2098730" y="165371"/>
                      <a:ext cx="28709" cy="29474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github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4" y="3477419"/>
            <a:ext cx="7848602" cy="1628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3" y="5106194"/>
            <a:ext cx="8220075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4" y="2119853"/>
            <a:ext cx="8153400" cy="1343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774" y="1750521"/>
            <a:ext cx="68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经过大家的努力，虽然之前的删掉了，但是又补上了一些。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甘特图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1816926"/>
            <a:ext cx="8153400" cy="43222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9812" y="6469854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月开始的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104</TotalTime>
  <Words>460</Words>
  <Application>Microsoft Office PowerPoint</Application>
  <PresentationFormat>自定义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굴림</vt:lpstr>
      <vt:lpstr>굴림</vt:lpstr>
      <vt:lpstr>黑体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 2</vt:lpstr>
      <vt:lpstr>流畅</vt:lpstr>
      <vt:lpstr>기본 디자인</vt:lpstr>
      <vt:lpstr>PowerPoint 演示文稿</vt:lpstr>
      <vt:lpstr>1.小组分工</vt:lpstr>
      <vt:lpstr>1.小组分工</vt:lpstr>
      <vt:lpstr>2.需求的获取</vt:lpstr>
      <vt:lpstr>3. 需求的结果统计</vt:lpstr>
      <vt:lpstr>3. 需求的结果统计</vt:lpstr>
      <vt:lpstr>4.四象限图</vt:lpstr>
      <vt:lpstr>5.   github</vt:lpstr>
      <vt:lpstr>6.甘特图</vt:lpstr>
      <vt:lpstr>7.  小学生主界面</vt:lpstr>
      <vt:lpstr>8.   教师主界面</vt:lpstr>
      <vt:lpstr>9.   测试</vt:lpstr>
      <vt:lpstr>10.  心得体会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rocklee</dc:creator>
  <cp:lastModifiedBy>Administrator</cp:lastModifiedBy>
  <cp:revision>424</cp:revision>
  <cp:lastPrinted>2113-01-01T00:00:00Z</cp:lastPrinted>
  <dcterms:created xsi:type="dcterms:W3CDTF">2010-05-25T08:52:00Z</dcterms:created>
  <dcterms:modified xsi:type="dcterms:W3CDTF">2016-10-26T09:30:37Z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2052-10.1.0.5975</vt:lpwstr>
  </property>
</Properties>
</file>