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Заголовок презентации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0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Заголовок повестки дня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0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1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7" name="Уровень текста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Крупный план дикорастущих растений между камнями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Крупный план дикого растения между вулканическими камнями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водопад, окружённый зелёными скалами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елёный холмистый пейзаж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Заголовок презентации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3" name="Автор и дата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презентации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Заголовок слайда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Камни, покрытые мхом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Большая скала под тёмными облаками с грунтовой дорогой на переднем плане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2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3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 видеотрансляция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2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3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8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9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5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Чистякова, Новожилова, Фомина, Тюгин, Кудухов"/>
          <p:cNvSpPr txBox="1"/>
          <p:nvPr>
            <p:ph type="body" idx="21"/>
          </p:nvPr>
        </p:nvSpPr>
        <p:spPr>
          <a:xfrm>
            <a:off x="1206498" y="10516894"/>
            <a:ext cx="21971003" cy="195913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6500"/>
            </a:lvl1pPr>
          </a:lstStyle>
          <a:p>
            <a:pPr/>
            <a:r>
              <a:t>Чистякова, Новожилова, Фомина, Тюгин, Кудухов</a:t>
            </a:r>
          </a:p>
        </p:txBody>
      </p:sp>
      <p:sp>
        <p:nvSpPr>
          <p:cNvPr id="172" name="М-убийца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427" sz="214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satOff val="7111"/>
                        <a:lumOff val="-23755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pPr/>
            <a:r>
              <a:t>М-убийца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G_7972.jpeg" descr="IMG_797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64074" y="-1620243"/>
            <a:ext cx="25312148" cy="186297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IMG_7969.jpeg" descr="IMG_7969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1080" y="-1245393"/>
            <a:ext cx="24672080" cy="18222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СПАСИБО…"/>
          <p:cNvSpPr txBox="1"/>
          <p:nvPr>
            <p:ph type="body" sz="half" idx="1"/>
          </p:nvPr>
        </p:nvSpPr>
        <p:spPr>
          <a:xfrm>
            <a:off x="1206500" y="3476496"/>
            <a:ext cx="21971001" cy="6005936"/>
          </a:xfrm>
          <a:prstGeom prst="rect">
            <a:avLst/>
          </a:prstGeom>
        </p:spPr>
        <p:txBody>
          <a:bodyPr/>
          <a:lstStyle/>
          <a:p>
            <a:pPr>
              <a:defRPr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satOff val="7111"/>
                        <a:lumOff val="-23755"/>
                      </a:schemeClr>
                    </a:gs>
                  </a:gsLst>
                  <a:lin ang="5400000" scaled="0"/>
                </a:gradFill>
              </a:defRPr>
            </a:pPr>
            <a:r>
              <a:t>СПАСИБО </a:t>
            </a:r>
          </a:p>
          <a:p>
            <a:pPr>
              <a:defRPr spc="-163" sz="16300">
                <a:gradFill flip="none" rotWithShape="1">
                  <a:gsLst>
                    <a:gs pos="0">
                      <a:schemeClr val="accent5"/>
                    </a:gs>
                    <a:gs pos="100000">
                      <a:schemeClr val="accent5">
                        <a:satOff val="7111"/>
                        <a:lumOff val="-23755"/>
                      </a:schemeClr>
                    </a:gs>
                  </a:gsLst>
                  <a:lin ang="5400000" scaled="0"/>
                </a:gradFill>
              </a:defRPr>
            </a:pPr>
            <a:r>
              <a:t>ЗА ВНИМАНИЕ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Протонуар — это жанр, который сочетает элементы научной фантастики и детектива"/>
          <p:cNvSpPr txBox="1"/>
          <p:nvPr>
            <p:ph type="body" sz="quarter" idx="1"/>
          </p:nvPr>
        </p:nvSpPr>
        <p:spPr>
          <a:xfrm>
            <a:off x="1552773" y="4166799"/>
            <a:ext cx="9779001" cy="5382402"/>
          </a:xfrm>
          <a:prstGeom prst="rect">
            <a:avLst/>
          </a:prstGeom>
        </p:spPr>
        <p:txBody>
          <a:bodyPr/>
          <a:lstStyle>
            <a:lvl1pPr algn="just" defTabSz="452627">
              <a:defRPr b="0" sz="7425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Протонуар — это жанр, который сочетает элементы научной фантастики и детектива</a:t>
            </a:r>
          </a:p>
        </p:txBody>
      </p:sp>
      <p:pic>
        <p:nvPicPr>
          <p:cNvPr id="175" name="IMG_7962.jpeg" descr="IMG_796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231112" y="12262"/>
            <a:ext cx="10246525" cy="13691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Нуа́р - поджанр криминальных фильмов, для которого характерна визуальная эстетика, острые диалоги, нелинейный сюжет, двусмысленная мораль и скрытая мотивация персонажей и общая атмосфера пессимизма"/>
          <p:cNvSpPr txBox="1"/>
          <p:nvPr>
            <p:ph type="body" sz="quarter" idx="1"/>
          </p:nvPr>
        </p:nvSpPr>
        <p:spPr>
          <a:xfrm>
            <a:off x="1552773" y="4166799"/>
            <a:ext cx="9779001" cy="5382402"/>
          </a:xfrm>
          <a:prstGeom prst="rect">
            <a:avLst/>
          </a:prstGeom>
        </p:spPr>
        <p:txBody>
          <a:bodyPr/>
          <a:lstStyle>
            <a:lvl1pPr algn="just" defTabSz="315468">
              <a:defRPr b="0" sz="5175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Нуа́р - поджанр криминальных фильмов, для которого характерна визуальная эстетика, острые диалоги, нелинейный сюжет, двусмысленная мораль и скрытая мотивация персонажей и общая атмосфера пессимизма</a:t>
            </a:r>
          </a:p>
        </p:txBody>
      </p:sp>
      <p:pic>
        <p:nvPicPr>
          <p:cNvPr id="178" name="IMG_7968.jpeg" descr="IMG_7968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02985" y="0"/>
            <a:ext cx="10903021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IMG_7966.jpeg" descr="IMG_7966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87286" y="1372"/>
            <a:ext cx="31569388" cy="13713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G_7963.jpeg" descr="IMG_7963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19858" y="-179921"/>
            <a:ext cx="25023716" cy="140758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G_7970.jpeg" descr="IMG_7970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9544" y="-1085782"/>
            <a:ext cx="24703191" cy="20585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IMG_7971.jpeg" descr="IMG_797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29547" y="-156689"/>
            <a:ext cx="26688273" cy="13948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Что вы об этом знаете? О чем вы говорите? Да кто вы вообще такие? Кто вы? Преступники? Возможно вы гордитесь тем, что можете вскрывать сейфы или тем, что умеете жульничать в карточных играх. Вы могли бы стать честными людьми, если бы у вас была возможнос"/>
          <p:cNvSpPr txBox="1"/>
          <p:nvPr>
            <p:ph type="body" idx="1"/>
          </p:nvPr>
        </p:nvSpPr>
        <p:spPr>
          <a:xfrm>
            <a:off x="1206500" y="1712993"/>
            <a:ext cx="21971000" cy="10290014"/>
          </a:xfrm>
          <a:prstGeom prst="rect">
            <a:avLst/>
          </a:prstGeom>
        </p:spPr>
        <p:txBody>
          <a:bodyPr/>
          <a:lstStyle>
            <a:lvl1pPr algn="just" defTabSz="457200">
              <a:lnSpc>
                <a:spcPct val="100000"/>
              </a:lnSpc>
              <a:defRPr spc="0" sz="63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Что вы об этом знаете? О чем вы говорите? Да кто вы вообще такие? Кто вы? Преступники? Возможно вы гордитесь тем, что можете вскрывать сейфы или тем, что умеете жульничать в карточных играх. Вы могли бы стать честными людьми, если бы у вас была возможность. Если бы вы нашли работу, если бы вы не были такими ленивыми свиньями. Но я... Могу ли я? Могу ли я что-нибудь поделать? Но мое проклятье... Огонь! Этот голос! Это мучение! (...) Я не могу освободиться! Я должен, должен убегать, и постоянно бежать от самого себя!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IMG_7964.jpeg" descr="IMG_7964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6909" y="-2398066"/>
            <a:ext cx="24677818" cy="16424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