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64" r:id="rId13"/>
    <p:sldId id="278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680">
          <p15:clr>
            <a:srgbClr val="A4A3A4"/>
          </p15:clr>
        </p15:guide>
        <p15:guide id="4" orient="horz" pos="712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26" y="48"/>
      </p:cViewPr>
      <p:guideLst>
        <p:guide pos="416"/>
        <p:guide pos="7256"/>
        <p:guide orient="horz" pos="3680"/>
        <p:guide orient="horz" pos="712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1" y="-1"/>
            <a:ext cx="4355767" cy="2161552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25500" y="294330"/>
            <a:ext cx="11541001" cy="6269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rot="-5400000" flipH="1">
            <a:off x="1036102" y="4543150"/>
            <a:ext cx="1145855" cy="3501087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3138124">
            <a:off x="-79296" y="1600438"/>
            <a:ext cx="954621" cy="781595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25762" y="4242276"/>
            <a:ext cx="1340091" cy="4094564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4384079" y="-1873447"/>
            <a:ext cx="11959772" cy="3991428"/>
          </a:xfrm>
          <a:custGeom>
            <a:avLst/>
            <a:gdLst/>
            <a:ahLst/>
            <a:cxnLst/>
            <a:rect l="l" t="t" r="r" b="b"/>
            <a:pathLst>
              <a:path w="11959772" h="3991428" extrusionOk="0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 rot="10800000">
            <a:off x="11001828" y="5527066"/>
            <a:ext cx="864671" cy="792053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rot="5400000">
            <a:off x="9405202" y="3730538"/>
            <a:ext cx="1081127" cy="526088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781200" y="6721475"/>
            <a:ext cx="1800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PPT模板</a:t>
            </a:r>
            <a:r>
              <a:rPr lang="en-US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http://www.ypppt.com/moban/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ngtree.com/freepng/continuous-one-line-drawing-of-pen-book-and-globe-education-back-to-school-theme-vector-illustration_5046989.html" TargetMode="External"/><Relationship Id="rId13" Type="http://schemas.openxmlformats.org/officeDocument/2006/relationships/hyperlink" Target="https://www.youtube.com/watch?v=rCVqQ8NKU2M" TargetMode="External"/><Relationship Id="rId3" Type="http://schemas.openxmlformats.org/officeDocument/2006/relationships/hyperlink" Target="https://www.citypng.com/photo/26174/js-javascript-round-logo-icon-png" TargetMode="External"/><Relationship Id="rId7" Type="http://schemas.openxmlformats.org/officeDocument/2006/relationships/hyperlink" Target="https://www.pinterest.com/pin/327707310398315970/" TargetMode="External"/><Relationship Id="rId12" Type="http://schemas.openxmlformats.org/officeDocument/2006/relationships/hyperlink" Target="https://www.w3schools.com/cssref/tryit.php?filename=trycss3_flex_responsiv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englishclub.com/learn-english/how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tree.com/freepng/continuous-line-drawings-of-young-woman-feeling-sad-tired-and-worried-about-suffering-from-depression-in-mental-health-problems-failures-and-concepts-of-heartbreak-isolated-on-white-background_5332972.html?share=3" TargetMode="External"/><Relationship Id="rId11" Type="http://schemas.openxmlformats.org/officeDocument/2006/relationships/hyperlink" Target="https://www.pngwing.com/en/free-png-adjxf" TargetMode="External"/><Relationship Id="rId5" Type="http://schemas.openxmlformats.org/officeDocument/2006/relationships/hyperlink" Target="https://pixabay.com/illustrations/logo-html-html5-icon-2582748/" TargetMode="External"/><Relationship Id="rId15" Type="http://schemas.openxmlformats.org/officeDocument/2006/relationships/hyperlink" Target="https://www.cambridgeenglish.org/learning-english/" TargetMode="External"/><Relationship Id="rId10" Type="http://schemas.openxmlformats.org/officeDocument/2006/relationships/hyperlink" Target="https://www.pinterest.com/pin/395824254761132928/" TargetMode="External"/><Relationship Id="rId4" Type="http://schemas.openxmlformats.org/officeDocument/2006/relationships/hyperlink" Target="https://pixabay.com/illustrations/logo-css-css3-icon-2582747/" TargetMode="External"/><Relationship Id="rId9" Type="http://schemas.openxmlformats.org/officeDocument/2006/relationships/hyperlink" Target="https://www.pinterest.com/pin/434667801549357827/" TargetMode="External"/><Relationship Id="rId14" Type="http://schemas.openxmlformats.org/officeDocument/2006/relationships/hyperlink" Target="https://english.bes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-1"/>
            <a:ext cx="3276600" cy="1626015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 rot="5400000" flipH="1">
            <a:off x="7270692" y="-262996"/>
            <a:ext cx="876546" cy="2678231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 rot="-5400000" flipH="1">
            <a:off x="2154834" y="2335857"/>
            <a:ext cx="2234415" cy="6827112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 flipH="1">
            <a:off x="2234133" y="1660818"/>
            <a:ext cx="2613176" cy="7984393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 rot="10800000">
            <a:off x="9574699" y="3125993"/>
            <a:ext cx="1716507" cy="1572350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 rot="-3138124">
            <a:off x="159668" y="1476170"/>
            <a:ext cx="1771100" cy="1450088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283316" y="4036690"/>
            <a:ext cx="7625366" cy="558800"/>
            <a:chOff x="5587144" y="4235094"/>
            <a:chExt cx="5979257" cy="558800"/>
          </a:xfrm>
        </p:grpSpPr>
        <p:sp>
          <p:nvSpPr>
            <p:cNvPr id="119" name="Google Shape;119;p14"/>
            <p:cNvSpPr/>
            <p:nvPr/>
          </p:nvSpPr>
          <p:spPr>
            <a:xfrm>
              <a:off x="7405199" y="4237126"/>
              <a:ext cx="2343150" cy="5567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5587144" y="4235094"/>
              <a:ext cx="5979257" cy="558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10000"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學員：李筱逵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指導老師：王亭幼 老師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2818266" y="2942840"/>
            <a:ext cx="6555469" cy="10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lang="en-US" sz="72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英文學習網站</a:t>
            </a:r>
            <a:endParaRPr sz="7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182701" y="3600120"/>
            <a:ext cx="3802455" cy="32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>
                <a:solidFill>
                  <a:srgbClr val="2E3151"/>
                </a:solidFill>
              </a:rPr>
              <a:t>　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>
                <a:solidFill>
                  <a:srgbClr val="2E3151"/>
                </a:solidFill>
              </a:rPr>
              <a:t>　</a:t>
            </a:r>
            <a:r>
              <a:rPr lang="en-US" sz="1400" b="0" i="0" u="none" strike="noStrike" cap="non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/>
            <a:ahLst/>
            <a:cxnLst/>
            <a:rect l="l" t="t" r="r" b="b"/>
            <a:pathLst>
              <a:path w="11959772" h="3991428" extrusionOk="0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w="12700" cap="flat" cmpd="sng">
            <a:solidFill>
              <a:srgbClr val="3B5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TW" altLang="en-US" sz="2800" b="1" dirty="0">
                  <a:solidFill>
                    <a:schemeClr val="lt1"/>
                  </a:solidFill>
                </a:rPr>
                <a:t>文章頁面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7DD6E0-F8CD-42ED-A470-11A7A5099CA0}"/>
              </a:ext>
            </a:extLst>
          </p:cNvPr>
          <p:cNvGrpSpPr/>
          <p:nvPr/>
        </p:nvGrpSpPr>
        <p:grpSpPr>
          <a:xfrm>
            <a:off x="2028718" y="1772962"/>
            <a:ext cx="2237370" cy="3312075"/>
            <a:chOff x="1424414" y="1514999"/>
            <a:chExt cx="2237370" cy="3312075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EDB7C508-3344-48CF-9B0C-FAED1B53981A}"/>
                </a:ext>
              </a:extLst>
            </p:cNvPr>
            <p:cNvSpPr/>
            <p:nvPr/>
          </p:nvSpPr>
          <p:spPr>
            <a:xfrm>
              <a:off x="1424414" y="1514999"/>
              <a:ext cx="2237370" cy="3312075"/>
            </a:xfrm>
            <a:prstGeom prst="roundRect">
              <a:avLst>
                <a:gd name="adj" fmla="val 25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">
              <a:extLst>
                <a:ext uri="{FF2B5EF4-FFF2-40B4-BE49-F238E27FC236}">
                  <a16:creationId xmlns:a16="http://schemas.microsoft.com/office/drawing/2014/main" id="{86936C35-70AE-4EB7-B0CC-16A93121D5CD}"/>
                </a:ext>
              </a:extLst>
            </p:cNvPr>
            <p:cNvSpPr/>
            <p:nvPr/>
          </p:nvSpPr>
          <p:spPr>
            <a:xfrm>
              <a:off x="1832122" y="1756314"/>
              <a:ext cx="256504" cy="342006"/>
            </a:xfrm>
            <a:custGeom>
              <a:avLst/>
              <a:gdLst>
                <a:gd name="connsiteX0" fmla="*/ 267948 w 400050"/>
                <a:gd name="connsiteY0" fmla="*/ 621 h 533400"/>
                <a:gd name="connsiteX1" fmla="*/ 296523 w 400050"/>
                <a:gd name="connsiteY1" fmla="*/ 27291 h 533400"/>
                <a:gd name="connsiteX2" fmla="*/ 296523 w 400050"/>
                <a:gd name="connsiteY2" fmla="*/ 29196 h 533400"/>
                <a:gd name="connsiteX3" fmla="*/ 296523 w 400050"/>
                <a:gd name="connsiteY3" fmla="*/ 38721 h 533400"/>
                <a:gd name="connsiteX4" fmla="*/ 363198 w 400050"/>
                <a:gd name="connsiteY4" fmla="*/ 38721 h 533400"/>
                <a:gd name="connsiteX5" fmla="*/ 401298 w 400050"/>
                <a:gd name="connsiteY5" fmla="*/ 74916 h 533400"/>
                <a:gd name="connsiteX6" fmla="*/ 401298 w 400050"/>
                <a:gd name="connsiteY6" fmla="*/ 76821 h 533400"/>
                <a:gd name="connsiteX7" fmla="*/ 401298 w 400050"/>
                <a:gd name="connsiteY7" fmla="*/ 495921 h 533400"/>
                <a:gd name="connsiteX8" fmla="*/ 365103 w 400050"/>
                <a:gd name="connsiteY8" fmla="*/ 534021 h 533400"/>
                <a:gd name="connsiteX9" fmla="*/ 363198 w 400050"/>
                <a:gd name="connsiteY9" fmla="*/ 534021 h 533400"/>
                <a:gd name="connsiteX10" fmla="*/ 39348 w 400050"/>
                <a:gd name="connsiteY10" fmla="*/ 534021 h 533400"/>
                <a:gd name="connsiteX11" fmla="*/ 1248 w 400050"/>
                <a:gd name="connsiteY11" fmla="*/ 497826 h 533400"/>
                <a:gd name="connsiteX12" fmla="*/ 1248 w 400050"/>
                <a:gd name="connsiteY12" fmla="*/ 495921 h 533400"/>
                <a:gd name="connsiteX13" fmla="*/ 1248 w 400050"/>
                <a:gd name="connsiteY13" fmla="*/ 76821 h 533400"/>
                <a:gd name="connsiteX14" fmla="*/ 37443 w 400050"/>
                <a:gd name="connsiteY14" fmla="*/ 38721 h 533400"/>
                <a:gd name="connsiteX15" fmla="*/ 39348 w 400050"/>
                <a:gd name="connsiteY15" fmla="*/ 38721 h 533400"/>
                <a:gd name="connsiteX16" fmla="*/ 106023 w 400050"/>
                <a:gd name="connsiteY16" fmla="*/ 38721 h 533400"/>
                <a:gd name="connsiteX17" fmla="*/ 106023 w 400050"/>
                <a:gd name="connsiteY17" fmla="*/ 29196 h 533400"/>
                <a:gd name="connsiteX18" fmla="*/ 132693 w 400050"/>
                <a:gd name="connsiteY18" fmla="*/ 621 h 533400"/>
                <a:gd name="connsiteX19" fmla="*/ 134598 w 400050"/>
                <a:gd name="connsiteY19" fmla="*/ 621 h 533400"/>
                <a:gd name="connsiteX20" fmla="*/ 267948 w 400050"/>
                <a:gd name="connsiteY20" fmla="*/ 621 h 533400"/>
                <a:gd name="connsiteX21" fmla="*/ 106023 w 400050"/>
                <a:gd name="connsiteY21" fmla="*/ 57771 h 533400"/>
                <a:gd name="connsiteX22" fmla="*/ 39348 w 400050"/>
                <a:gd name="connsiteY22" fmla="*/ 57771 h 533400"/>
                <a:gd name="connsiteX23" fmla="*/ 20298 w 400050"/>
                <a:gd name="connsiteY23" fmla="*/ 75869 h 533400"/>
                <a:gd name="connsiteX24" fmla="*/ 20298 w 400050"/>
                <a:gd name="connsiteY24" fmla="*/ 76821 h 533400"/>
                <a:gd name="connsiteX25" fmla="*/ 20298 w 400050"/>
                <a:gd name="connsiteY25" fmla="*/ 495921 h 533400"/>
                <a:gd name="connsiteX26" fmla="*/ 38395 w 400050"/>
                <a:gd name="connsiteY26" fmla="*/ 514971 h 533400"/>
                <a:gd name="connsiteX27" fmla="*/ 39348 w 400050"/>
                <a:gd name="connsiteY27" fmla="*/ 514971 h 533400"/>
                <a:gd name="connsiteX28" fmla="*/ 363198 w 400050"/>
                <a:gd name="connsiteY28" fmla="*/ 514971 h 533400"/>
                <a:gd name="connsiteX29" fmla="*/ 382248 w 400050"/>
                <a:gd name="connsiteY29" fmla="*/ 496873 h 533400"/>
                <a:gd name="connsiteX30" fmla="*/ 382248 w 400050"/>
                <a:gd name="connsiteY30" fmla="*/ 495921 h 533400"/>
                <a:gd name="connsiteX31" fmla="*/ 382248 w 400050"/>
                <a:gd name="connsiteY31" fmla="*/ 76821 h 533400"/>
                <a:gd name="connsiteX32" fmla="*/ 364151 w 400050"/>
                <a:gd name="connsiteY32" fmla="*/ 57771 h 533400"/>
                <a:gd name="connsiteX33" fmla="*/ 363198 w 400050"/>
                <a:gd name="connsiteY33" fmla="*/ 57771 h 533400"/>
                <a:gd name="connsiteX34" fmla="*/ 296523 w 400050"/>
                <a:gd name="connsiteY34" fmla="*/ 57771 h 533400"/>
                <a:gd name="connsiteX35" fmla="*/ 296523 w 400050"/>
                <a:gd name="connsiteY35" fmla="*/ 67296 h 533400"/>
                <a:gd name="connsiteX36" fmla="*/ 269853 w 400050"/>
                <a:gd name="connsiteY36" fmla="*/ 95871 h 533400"/>
                <a:gd name="connsiteX37" fmla="*/ 267948 w 400050"/>
                <a:gd name="connsiteY37" fmla="*/ 95871 h 533400"/>
                <a:gd name="connsiteX38" fmla="*/ 134598 w 400050"/>
                <a:gd name="connsiteY38" fmla="*/ 95871 h 533400"/>
                <a:gd name="connsiteX39" fmla="*/ 106023 w 400050"/>
                <a:gd name="connsiteY39" fmla="*/ 69201 h 533400"/>
                <a:gd name="connsiteX40" fmla="*/ 106023 w 400050"/>
                <a:gd name="connsiteY40" fmla="*/ 67296 h 533400"/>
                <a:gd name="connsiteX41" fmla="*/ 106023 w 400050"/>
                <a:gd name="connsiteY41" fmla="*/ 57771 h 533400"/>
                <a:gd name="connsiteX42" fmla="*/ 201273 w 400050"/>
                <a:gd name="connsiteY42" fmla="*/ 343521 h 533400"/>
                <a:gd name="connsiteX43" fmla="*/ 201273 w 400050"/>
                <a:gd name="connsiteY43" fmla="*/ 362571 h 533400"/>
                <a:gd name="connsiteX44" fmla="*/ 86973 w 400050"/>
                <a:gd name="connsiteY44" fmla="*/ 362571 h 533400"/>
                <a:gd name="connsiteX45" fmla="*/ 86973 w 400050"/>
                <a:gd name="connsiteY45" fmla="*/ 343521 h 533400"/>
                <a:gd name="connsiteX46" fmla="*/ 201273 w 400050"/>
                <a:gd name="connsiteY46" fmla="*/ 343521 h 533400"/>
                <a:gd name="connsiteX47" fmla="*/ 315573 w 400050"/>
                <a:gd name="connsiteY47" fmla="*/ 267321 h 533400"/>
                <a:gd name="connsiteX48" fmla="*/ 315573 w 400050"/>
                <a:gd name="connsiteY48" fmla="*/ 286371 h 533400"/>
                <a:gd name="connsiteX49" fmla="*/ 86973 w 400050"/>
                <a:gd name="connsiteY49" fmla="*/ 286371 h 533400"/>
                <a:gd name="connsiteX50" fmla="*/ 86973 w 400050"/>
                <a:gd name="connsiteY50" fmla="*/ 267321 h 533400"/>
                <a:gd name="connsiteX51" fmla="*/ 315573 w 400050"/>
                <a:gd name="connsiteY51" fmla="*/ 267321 h 533400"/>
                <a:gd name="connsiteX52" fmla="*/ 315573 w 400050"/>
                <a:gd name="connsiteY52" fmla="*/ 191121 h 533400"/>
                <a:gd name="connsiteX53" fmla="*/ 315573 w 400050"/>
                <a:gd name="connsiteY53" fmla="*/ 210171 h 533400"/>
                <a:gd name="connsiteX54" fmla="*/ 86973 w 400050"/>
                <a:gd name="connsiteY54" fmla="*/ 210171 h 533400"/>
                <a:gd name="connsiteX55" fmla="*/ 86973 w 400050"/>
                <a:gd name="connsiteY55" fmla="*/ 191121 h 533400"/>
                <a:gd name="connsiteX56" fmla="*/ 315573 w 400050"/>
                <a:gd name="connsiteY56" fmla="*/ 191121 h 533400"/>
                <a:gd name="connsiteX57" fmla="*/ 267948 w 400050"/>
                <a:gd name="connsiteY57" fmla="*/ 19671 h 533400"/>
                <a:gd name="connsiteX58" fmla="*/ 134598 w 400050"/>
                <a:gd name="connsiteY58" fmla="*/ 19671 h 533400"/>
                <a:gd name="connsiteX59" fmla="*/ 125073 w 400050"/>
                <a:gd name="connsiteY59" fmla="*/ 28244 h 533400"/>
                <a:gd name="connsiteX60" fmla="*/ 125073 w 400050"/>
                <a:gd name="connsiteY60" fmla="*/ 29196 h 533400"/>
                <a:gd name="connsiteX61" fmla="*/ 125073 w 400050"/>
                <a:gd name="connsiteY61" fmla="*/ 67296 h 533400"/>
                <a:gd name="connsiteX62" fmla="*/ 133645 w 400050"/>
                <a:gd name="connsiteY62" fmla="*/ 76821 h 533400"/>
                <a:gd name="connsiteX63" fmla="*/ 134598 w 400050"/>
                <a:gd name="connsiteY63" fmla="*/ 76821 h 533400"/>
                <a:gd name="connsiteX64" fmla="*/ 267948 w 400050"/>
                <a:gd name="connsiteY64" fmla="*/ 76821 h 533400"/>
                <a:gd name="connsiteX65" fmla="*/ 277473 w 400050"/>
                <a:gd name="connsiteY65" fmla="*/ 68248 h 533400"/>
                <a:gd name="connsiteX66" fmla="*/ 277473 w 400050"/>
                <a:gd name="connsiteY66" fmla="*/ 67296 h 533400"/>
                <a:gd name="connsiteX67" fmla="*/ 277473 w 400050"/>
                <a:gd name="connsiteY67" fmla="*/ 29196 h 533400"/>
                <a:gd name="connsiteX68" fmla="*/ 267948 w 400050"/>
                <a:gd name="connsiteY68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00050" h="533400">
                  <a:moveTo>
                    <a:pt x="267948" y="621"/>
                  </a:moveTo>
                  <a:cubicBezTo>
                    <a:pt x="283188" y="621"/>
                    <a:pt x="295570" y="12051"/>
                    <a:pt x="296523" y="27291"/>
                  </a:cubicBezTo>
                  <a:lnTo>
                    <a:pt x="296523" y="29196"/>
                  </a:lnTo>
                  <a:lnTo>
                    <a:pt x="296523" y="38721"/>
                  </a:lnTo>
                  <a:lnTo>
                    <a:pt x="363198" y="38721"/>
                  </a:lnTo>
                  <a:cubicBezTo>
                    <a:pt x="383201" y="38721"/>
                    <a:pt x="400345" y="54914"/>
                    <a:pt x="401298" y="74916"/>
                  </a:cubicBezTo>
                  <a:lnTo>
                    <a:pt x="401298" y="76821"/>
                  </a:lnTo>
                  <a:lnTo>
                    <a:pt x="401298" y="495921"/>
                  </a:lnTo>
                  <a:cubicBezTo>
                    <a:pt x="401298" y="515923"/>
                    <a:pt x="385105" y="533069"/>
                    <a:pt x="365103" y="534021"/>
                  </a:cubicBezTo>
                  <a:lnTo>
                    <a:pt x="363198" y="534021"/>
                  </a:lnTo>
                  <a:lnTo>
                    <a:pt x="39348" y="534021"/>
                  </a:lnTo>
                  <a:cubicBezTo>
                    <a:pt x="19345" y="534021"/>
                    <a:pt x="2201" y="517828"/>
                    <a:pt x="1248" y="497826"/>
                  </a:cubicBezTo>
                  <a:lnTo>
                    <a:pt x="1248" y="495921"/>
                  </a:lnTo>
                  <a:lnTo>
                    <a:pt x="1248" y="76821"/>
                  </a:lnTo>
                  <a:cubicBezTo>
                    <a:pt x="1248" y="56819"/>
                    <a:pt x="17441" y="39673"/>
                    <a:pt x="37443" y="38721"/>
                  </a:cubicBezTo>
                  <a:lnTo>
                    <a:pt x="39348" y="38721"/>
                  </a:lnTo>
                  <a:lnTo>
                    <a:pt x="106023" y="38721"/>
                  </a:lnTo>
                  <a:lnTo>
                    <a:pt x="106023" y="29196"/>
                  </a:lnTo>
                  <a:cubicBezTo>
                    <a:pt x="106023" y="13956"/>
                    <a:pt x="117453" y="1573"/>
                    <a:pt x="132693" y="621"/>
                  </a:cubicBezTo>
                  <a:lnTo>
                    <a:pt x="134598" y="621"/>
                  </a:lnTo>
                  <a:lnTo>
                    <a:pt x="267948" y="621"/>
                  </a:lnTo>
                  <a:close/>
                  <a:moveTo>
                    <a:pt x="106023" y="57771"/>
                  </a:moveTo>
                  <a:lnTo>
                    <a:pt x="39348" y="57771"/>
                  </a:lnTo>
                  <a:cubicBezTo>
                    <a:pt x="28870" y="57771"/>
                    <a:pt x="21251" y="65391"/>
                    <a:pt x="20298" y="75869"/>
                  </a:cubicBezTo>
                  <a:lnTo>
                    <a:pt x="20298" y="76821"/>
                  </a:lnTo>
                  <a:lnTo>
                    <a:pt x="20298" y="495921"/>
                  </a:lnTo>
                  <a:cubicBezTo>
                    <a:pt x="20298" y="506398"/>
                    <a:pt x="27918" y="514019"/>
                    <a:pt x="38395" y="514971"/>
                  </a:cubicBezTo>
                  <a:lnTo>
                    <a:pt x="39348" y="514971"/>
                  </a:lnTo>
                  <a:lnTo>
                    <a:pt x="363198" y="514971"/>
                  </a:lnTo>
                  <a:cubicBezTo>
                    <a:pt x="373676" y="514971"/>
                    <a:pt x="381295" y="507351"/>
                    <a:pt x="382248" y="496873"/>
                  </a:cubicBezTo>
                  <a:lnTo>
                    <a:pt x="382248" y="495921"/>
                  </a:lnTo>
                  <a:lnTo>
                    <a:pt x="382248" y="76821"/>
                  </a:lnTo>
                  <a:cubicBezTo>
                    <a:pt x="382248" y="66344"/>
                    <a:pt x="374628" y="58723"/>
                    <a:pt x="364151" y="57771"/>
                  </a:cubicBezTo>
                  <a:lnTo>
                    <a:pt x="363198" y="57771"/>
                  </a:lnTo>
                  <a:lnTo>
                    <a:pt x="296523" y="57771"/>
                  </a:lnTo>
                  <a:lnTo>
                    <a:pt x="296523" y="67296"/>
                  </a:lnTo>
                  <a:cubicBezTo>
                    <a:pt x="296523" y="82536"/>
                    <a:pt x="285093" y="94919"/>
                    <a:pt x="269853" y="95871"/>
                  </a:cubicBezTo>
                  <a:lnTo>
                    <a:pt x="267948" y="95871"/>
                  </a:lnTo>
                  <a:lnTo>
                    <a:pt x="134598" y="95871"/>
                  </a:lnTo>
                  <a:cubicBezTo>
                    <a:pt x="119358" y="95871"/>
                    <a:pt x="106976" y="84441"/>
                    <a:pt x="106023" y="69201"/>
                  </a:cubicBezTo>
                  <a:lnTo>
                    <a:pt x="106023" y="67296"/>
                  </a:lnTo>
                  <a:lnTo>
                    <a:pt x="106023" y="57771"/>
                  </a:lnTo>
                  <a:close/>
                  <a:moveTo>
                    <a:pt x="201273" y="343521"/>
                  </a:moveTo>
                  <a:lnTo>
                    <a:pt x="201273" y="362571"/>
                  </a:lnTo>
                  <a:lnTo>
                    <a:pt x="86973" y="362571"/>
                  </a:lnTo>
                  <a:lnTo>
                    <a:pt x="86973" y="343521"/>
                  </a:lnTo>
                  <a:lnTo>
                    <a:pt x="201273" y="343521"/>
                  </a:lnTo>
                  <a:close/>
                  <a:moveTo>
                    <a:pt x="315573" y="267321"/>
                  </a:moveTo>
                  <a:lnTo>
                    <a:pt x="315573" y="286371"/>
                  </a:lnTo>
                  <a:lnTo>
                    <a:pt x="86973" y="286371"/>
                  </a:lnTo>
                  <a:lnTo>
                    <a:pt x="86973" y="267321"/>
                  </a:lnTo>
                  <a:lnTo>
                    <a:pt x="315573" y="267321"/>
                  </a:lnTo>
                  <a:close/>
                  <a:moveTo>
                    <a:pt x="315573" y="191121"/>
                  </a:moveTo>
                  <a:lnTo>
                    <a:pt x="315573" y="210171"/>
                  </a:lnTo>
                  <a:lnTo>
                    <a:pt x="86973" y="210171"/>
                  </a:lnTo>
                  <a:lnTo>
                    <a:pt x="86973" y="191121"/>
                  </a:lnTo>
                  <a:lnTo>
                    <a:pt x="315573" y="191121"/>
                  </a:lnTo>
                  <a:close/>
                  <a:moveTo>
                    <a:pt x="267948" y="19671"/>
                  </a:moveTo>
                  <a:lnTo>
                    <a:pt x="134598" y="19671"/>
                  </a:lnTo>
                  <a:cubicBezTo>
                    <a:pt x="129836" y="19671"/>
                    <a:pt x="126026" y="23481"/>
                    <a:pt x="125073" y="28244"/>
                  </a:cubicBezTo>
                  <a:lnTo>
                    <a:pt x="125073" y="29196"/>
                  </a:lnTo>
                  <a:lnTo>
                    <a:pt x="125073" y="67296"/>
                  </a:lnTo>
                  <a:cubicBezTo>
                    <a:pt x="125073" y="72059"/>
                    <a:pt x="128883" y="75869"/>
                    <a:pt x="133645" y="76821"/>
                  </a:cubicBezTo>
                  <a:lnTo>
                    <a:pt x="134598" y="76821"/>
                  </a:lnTo>
                  <a:lnTo>
                    <a:pt x="267948" y="76821"/>
                  </a:lnTo>
                  <a:cubicBezTo>
                    <a:pt x="272711" y="76821"/>
                    <a:pt x="276520" y="73011"/>
                    <a:pt x="277473" y="68248"/>
                  </a:cubicBezTo>
                  <a:lnTo>
                    <a:pt x="277473" y="67296"/>
                  </a:lnTo>
                  <a:lnTo>
                    <a:pt x="277473" y="29196"/>
                  </a:lnTo>
                  <a:cubicBezTo>
                    <a:pt x="277473" y="23481"/>
                    <a:pt x="273663" y="19671"/>
                    <a:pt x="267948" y="196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B09C88-786D-4931-8A29-203AC0285E3D}"/>
                </a:ext>
              </a:extLst>
            </p:cNvPr>
            <p:cNvSpPr txBox="1"/>
            <p:nvPr/>
          </p:nvSpPr>
          <p:spPr>
            <a:xfrm>
              <a:off x="1712745" y="24382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翻譯功能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0AA11-E711-4228-A5B2-7A7D3A2227C5}"/>
                </a:ext>
              </a:extLst>
            </p:cNvPr>
            <p:cNvSpPr txBox="1"/>
            <p:nvPr/>
          </p:nvSpPr>
          <p:spPr>
            <a:xfrm>
              <a:off x="1712745" y="2841690"/>
              <a:ext cx="1660709" cy="17539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每日文章的設計以全英文文章呈現，以鼓勵使用者先看過原文以了解自身能力。</a:t>
              </a:r>
              <a:endParaRPr lang="en-US" altLang="zh-TW" sz="1100" b="1" dirty="0">
                <a:solidFill>
                  <a:schemeClr val="lt1"/>
                </a:solidFill>
              </a:endParaRPr>
            </a:p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而當使用者將滑鼠移到每一段落，段落下方會跳出該段落的中文翻譯，此功能有利將中英文字分離並簡化整體頁面。</a:t>
              </a:r>
              <a:endParaRPr lang="en-US" altLang="zh-TW" sz="1100" b="1" dirty="0">
                <a:solidFill>
                  <a:schemeClr val="lt1"/>
                </a:solidFill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58F55263-3C01-44FD-8EF1-B2BC5A4F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04" y="1204390"/>
            <a:ext cx="5647619" cy="44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16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TW" altLang="en-US" sz="2800" b="1" dirty="0">
                  <a:solidFill>
                    <a:schemeClr val="lt1"/>
                  </a:solidFill>
                </a:rPr>
                <a:t>文章頁面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7DD6E0-F8CD-42ED-A470-11A7A5099CA0}"/>
              </a:ext>
            </a:extLst>
          </p:cNvPr>
          <p:cNvGrpSpPr/>
          <p:nvPr/>
        </p:nvGrpSpPr>
        <p:grpSpPr>
          <a:xfrm>
            <a:off x="2028718" y="1772962"/>
            <a:ext cx="2237370" cy="3312075"/>
            <a:chOff x="1424414" y="1514999"/>
            <a:chExt cx="2237370" cy="3312075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EDB7C508-3344-48CF-9B0C-FAED1B53981A}"/>
                </a:ext>
              </a:extLst>
            </p:cNvPr>
            <p:cNvSpPr/>
            <p:nvPr/>
          </p:nvSpPr>
          <p:spPr>
            <a:xfrm>
              <a:off x="1424414" y="1514999"/>
              <a:ext cx="2237370" cy="3312075"/>
            </a:xfrm>
            <a:prstGeom prst="roundRect">
              <a:avLst>
                <a:gd name="adj" fmla="val 25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">
              <a:extLst>
                <a:ext uri="{FF2B5EF4-FFF2-40B4-BE49-F238E27FC236}">
                  <a16:creationId xmlns:a16="http://schemas.microsoft.com/office/drawing/2014/main" id="{86936C35-70AE-4EB7-B0CC-16A93121D5CD}"/>
                </a:ext>
              </a:extLst>
            </p:cNvPr>
            <p:cNvSpPr/>
            <p:nvPr/>
          </p:nvSpPr>
          <p:spPr>
            <a:xfrm>
              <a:off x="1832122" y="1756314"/>
              <a:ext cx="256504" cy="342006"/>
            </a:xfrm>
            <a:custGeom>
              <a:avLst/>
              <a:gdLst>
                <a:gd name="connsiteX0" fmla="*/ 267948 w 400050"/>
                <a:gd name="connsiteY0" fmla="*/ 621 h 533400"/>
                <a:gd name="connsiteX1" fmla="*/ 296523 w 400050"/>
                <a:gd name="connsiteY1" fmla="*/ 27291 h 533400"/>
                <a:gd name="connsiteX2" fmla="*/ 296523 w 400050"/>
                <a:gd name="connsiteY2" fmla="*/ 29196 h 533400"/>
                <a:gd name="connsiteX3" fmla="*/ 296523 w 400050"/>
                <a:gd name="connsiteY3" fmla="*/ 38721 h 533400"/>
                <a:gd name="connsiteX4" fmla="*/ 363198 w 400050"/>
                <a:gd name="connsiteY4" fmla="*/ 38721 h 533400"/>
                <a:gd name="connsiteX5" fmla="*/ 401298 w 400050"/>
                <a:gd name="connsiteY5" fmla="*/ 74916 h 533400"/>
                <a:gd name="connsiteX6" fmla="*/ 401298 w 400050"/>
                <a:gd name="connsiteY6" fmla="*/ 76821 h 533400"/>
                <a:gd name="connsiteX7" fmla="*/ 401298 w 400050"/>
                <a:gd name="connsiteY7" fmla="*/ 495921 h 533400"/>
                <a:gd name="connsiteX8" fmla="*/ 365103 w 400050"/>
                <a:gd name="connsiteY8" fmla="*/ 534021 h 533400"/>
                <a:gd name="connsiteX9" fmla="*/ 363198 w 400050"/>
                <a:gd name="connsiteY9" fmla="*/ 534021 h 533400"/>
                <a:gd name="connsiteX10" fmla="*/ 39348 w 400050"/>
                <a:gd name="connsiteY10" fmla="*/ 534021 h 533400"/>
                <a:gd name="connsiteX11" fmla="*/ 1248 w 400050"/>
                <a:gd name="connsiteY11" fmla="*/ 497826 h 533400"/>
                <a:gd name="connsiteX12" fmla="*/ 1248 w 400050"/>
                <a:gd name="connsiteY12" fmla="*/ 495921 h 533400"/>
                <a:gd name="connsiteX13" fmla="*/ 1248 w 400050"/>
                <a:gd name="connsiteY13" fmla="*/ 76821 h 533400"/>
                <a:gd name="connsiteX14" fmla="*/ 37443 w 400050"/>
                <a:gd name="connsiteY14" fmla="*/ 38721 h 533400"/>
                <a:gd name="connsiteX15" fmla="*/ 39348 w 400050"/>
                <a:gd name="connsiteY15" fmla="*/ 38721 h 533400"/>
                <a:gd name="connsiteX16" fmla="*/ 106023 w 400050"/>
                <a:gd name="connsiteY16" fmla="*/ 38721 h 533400"/>
                <a:gd name="connsiteX17" fmla="*/ 106023 w 400050"/>
                <a:gd name="connsiteY17" fmla="*/ 29196 h 533400"/>
                <a:gd name="connsiteX18" fmla="*/ 132693 w 400050"/>
                <a:gd name="connsiteY18" fmla="*/ 621 h 533400"/>
                <a:gd name="connsiteX19" fmla="*/ 134598 w 400050"/>
                <a:gd name="connsiteY19" fmla="*/ 621 h 533400"/>
                <a:gd name="connsiteX20" fmla="*/ 267948 w 400050"/>
                <a:gd name="connsiteY20" fmla="*/ 621 h 533400"/>
                <a:gd name="connsiteX21" fmla="*/ 106023 w 400050"/>
                <a:gd name="connsiteY21" fmla="*/ 57771 h 533400"/>
                <a:gd name="connsiteX22" fmla="*/ 39348 w 400050"/>
                <a:gd name="connsiteY22" fmla="*/ 57771 h 533400"/>
                <a:gd name="connsiteX23" fmla="*/ 20298 w 400050"/>
                <a:gd name="connsiteY23" fmla="*/ 75869 h 533400"/>
                <a:gd name="connsiteX24" fmla="*/ 20298 w 400050"/>
                <a:gd name="connsiteY24" fmla="*/ 76821 h 533400"/>
                <a:gd name="connsiteX25" fmla="*/ 20298 w 400050"/>
                <a:gd name="connsiteY25" fmla="*/ 495921 h 533400"/>
                <a:gd name="connsiteX26" fmla="*/ 38395 w 400050"/>
                <a:gd name="connsiteY26" fmla="*/ 514971 h 533400"/>
                <a:gd name="connsiteX27" fmla="*/ 39348 w 400050"/>
                <a:gd name="connsiteY27" fmla="*/ 514971 h 533400"/>
                <a:gd name="connsiteX28" fmla="*/ 363198 w 400050"/>
                <a:gd name="connsiteY28" fmla="*/ 514971 h 533400"/>
                <a:gd name="connsiteX29" fmla="*/ 382248 w 400050"/>
                <a:gd name="connsiteY29" fmla="*/ 496873 h 533400"/>
                <a:gd name="connsiteX30" fmla="*/ 382248 w 400050"/>
                <a:gd name="connsiteY30" fmla="*/ 495921 h 533400"/>
                <a:gd name="connsiteX31" fmla="*/ 382248 w 400050"/>
                <a:gd name="connsiteY31" fmla="*/ 76821 h 533400"/>
                <a:gd name="connsiteX32" fmla="*/ 364151 w 400050"/>
                <a:gd name="connsiteY32" fmla="*/ 57771 h 533400"/>
                <a:gd name="connsiteX33" fmla="*/ 363198 w 400050"/>
                <a:gd name="connsiteY33" fmla="*/ 57771 h 533400"/>
                <a:gd name="connsiteX34" fmla="*/ 296523 w 400050"/>
                <a:gd name="connsiteY34" fmla="*/ 57771 h 533400"/>
                <a:gd name="connsiteX35" fmla="*/ 296523 w 400050"/>
                <a:gd name="connsiteY35" fmla="*/ 67296 h 533400"/>
                <a:gd name="connsiteX36" fmla="*/ 269853 w 400050"/>
                <a:gd name="connsiteY36" fmla="*/ 95871 h 533400"/>
                <a:gd name="connsiteX37" fmla="*/ 267948 w 400050"/>
                <a:gd name="connsiteY37" fmla="*/ 95871 h 533400"/>
                <a:gd name="connsiteX38" fmla="*/ 134598 w 400050"/>
                <a:gd name="connsiteY38" fmla="*/ 95871 h 533400"/>
                <a:gd name="connsiteX39" fmla="*/ 106023 w 400050"/>
                <a:gd name="connsiteY39" fmla="*/ 69201 h 533400"/>
                <a:gd name="connsiteX40" fmla="*/ 106023 w 400050"/>
                <a:gd name="connsiteY40" fmla="*/ 67296 h 533400"/>
                <a:gd name="connsiteX41" fmla="*/ 106023 w 400050"/>
                <a:gd name="connsiteY41" fmla="*/ 57771 h 533400"/>
                <a:gd name="connsiteX42" fmla="*/ 201273 w 400050"/>
                <a:gd name="connsiteY42" fmla="*/ 343521 h 533400"/>
                <a:gd name="connsiteX43" fmla="*/ 201273 w 400050"/>
                <a:gd name="connsiteY43" fmla="*/ 362571 h 533400"/>
                <a:gd name="connsiteX44" fmla="*/ 86973 w 400050"/>
                <a:gd name="connsiteY44" fmla="*/ 362571 h 533400"/>
                <a:gd name="connsiteX45" fmla="*/ 86973 w 400050"/>
                <a:gd name="connsiteY45" fmla="*/ 343521 h 533400"/>
                <a:gd name="connsiteX46" fmla="*/ 201273 w 400050"/>
                <a:gd name="connsiteY46" fmla="*/ 343521 h 533400"/>
                <a:gd name="connsiteX47" fmla="*/ 315573 w 400050"/>
                <a:gd name="connsiteY47" fmla="*/ 267321 h 533400"/>
                <a:gd name="connsiteX48" fmla="*/ 315573 w 400050"/>
                <a:gd name="connsiteY48" fmla="*/ 286371 h 533400"/>
                <a:gd name="connsiteX49" fmla="*/ 86973 w 400050"/>
                <a:gd name="connsiteY49" fmla="*/ 286371 h 533400"/>
                <a:gd name="connsiteX50" fmla="*/ 86973 w 400050"/>
                <a:gd name="connsiteY50" fmla="*/ 267321 h 533400"/>
                <a:gd name="connsiteX51" fmla="*/ 315573 w 400050"/>
                <a:gd name="connsiteY51" fmla="*/ 267321 h 533400"/>
                <a:gd name="connsiteX52" fmla="*/ 315573 w 400050"/>
                <a:gd name="connsiteY52" fmla="*/ 191121 h 533400"/>
                <a:gd name="connsiteX53" fmla="*/ 315573 w 400050"/>
                <a:gd name="connsiteY53" fmla="*/ 210171 h 533400"/>
                <a:gd name="connsiteX54" fmla="*/ 86973 w 400050"/>
                <a:gd name="connsiteY54" fmla="*/ 210171 h 533400"/>
                <a:gd name="connsiteX55" fmla="*/ 86973 w 400050"/>
                <a:gd name="connsiteY55" fmla="*/ 191121 h 533400"/>
                <a:gd name="connsiteX56" fmla="*/ 315573 w 400050"/>
                <a:gd name="connsiteY56" fmla="*/ 191121 h 533400"/>
                <a:gd name="connsiteX57" fmla="*/ 267948 w 400050"/>
                <a:gd name="connsiteY57" fmla="*/ 19671 h 533400"/>
                <a:gd name="connsiteX58" fmla="*/ 134598 w 400050"/>
                <a:gd name="connsiteY58" fmla="*/ 19671 h 533400"/>
                <a:gd name="connsiteX59" fmla="*/ 125073 w 400050"/>
                <a:gd name="connsiteY59" fmla="*/ 28244 h 533400"/>
                <a:gd name="connsiteX60" fmla="*/ 125073 w 400050"/>
                <a:gd name="connsiteY60" fmla="*/ 29196 h 533400"/>
                <a:gd name="connsiteX61" fmla="*/ 125073 w 400050"/>
                <a:gd name="connsiteY61" fmla="*/ 67296 h 533400"/>
                <a:gd name="connsiteX62" fmla="*/ 133645 w 400050"/>
                <a:gd name="connsiteY62" fmla="*/ 76821 h 533400"/>
                <a:gd name="connsiteX63" fmla="*/ 134598 w 400050"/>
                <a:gd name="connsiteY63" fmla="*/ 76821 h 533400"/>
                <a:gd name="connsiteX64" fmla="*/ 267948 w 400050"/>
                <a:gd name="connsiteY64" fmla="*/ 76821 h 533400"/>
                <a:gd name="connsiteX65" fmla="*/ 277473 w 400050"/>
                <a:gd name="connsiteY65" fmla="*/ 68248 h 533400"/>
                <a:gd name="connsiteX66" fmla="*/ 277473 w 400050"/>
                <a:gd name="connsiteY66" fmla="*/ 67296 h 533400"/>
                <a:gd name="connsiteX67" fmla="*/ 277473 w 400050"/>
                <a:gd name="connsiteY67" fmla="*/ 29196 h 533400"/>
                <a:gd name="connsiteX68" fmla="*/ 267948 w 400050"/>
                <a:gd name="connsiteY68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00050" h="533400">
                  <a:moveTo>
                    <a:pt x="267948" y="621"/>
                  </a:moveTo>
                  <a:cubicBezTo>
                    <a:pt x="283188" y="621"/>
                    <a:pt x="295570" y="12051"/>
                    <a:pt x="296523" y="27291"/>
                  </a:cubicBezTo>
                  <a:lnTo>
                    <a:pt x="296523" y="29196"/>
                  </a:lnTo>
                  <a:lnTo>
                    <a:pt x="296523" y="38721"/>
                  </a:lnTo>
                  <a:lnTo>
                    <a:pt x="363198" y="38721"/>
                  </a:lnTo>
                  <a:cubicBezTo>
                    <a:pt x="383201" y="38721"/>
                    <a:pt x="400345" y="54914"/>
                    <a:pt x="401298" y="74916"/>
                  </a:cubicBezTo>
                  <a:lnTo>
                    <a:pt x="401298" y="76821"/>
                  </a:lnTo>
                  <a:lnTo>
                    <a:pt x="401298" y="495921"/>
                  </a:lnTo>
                  <a:cubicBezTo>
                    <a:pt x="401298" y="515923"/>
                    <a:pt x="385105" y="533069"/>
                    <a:pt x="365103" y="534021"/>
                  </a:cubicBezTo>
                  <a:lnTo>
                    <a:pt x="363198" y="534021"/>
                  </a:lnTo>
                  <a:lnTo>
                    <a:pt x="39348" y="534021"/>
                  </a:lnTo>
                  <a:cubicBezTo>
                    <a:pt x="19345" y="534021"/>
                    <a:pt x="2201" y="517828"/>
                    <a:pt x="1248" y="497826"/>
                  </a:cubicBezTo>
                  <a:lnTo>
                    <a:pt x="1248" y="495921"/>
                  </a:lnTo>
                  <a:lnTo>
                    <a:pt x="1248" y="76821"/>
                  </a:lnTo>
                  <a:cubicBezTo>
                    <a:pt x="1248" y="56819"/>
                    <a:pt x="17441" y="39673"/>
                    <a:pt x="37443" y="38721"/>
                  </a:cubicBezTo>
                  <a:lnTo>
                    <a:pt x="39348" y="38721"/>
                  </a:lnTo>
                  <a:lnTo>
                    <a:pt x="106023" y="38721"/>
                  </a:lnTo>
                  <a:lnTo>
                    <a:pt x="106023" y="29196"/>
                  </a:lnTo>
                  <a:cubicBezTo>
                    <a:pt x="106023" y="13956"/>
                    <a:pt x="117453" y="1573"/>
                    <a:pt x="132693" y="621"/>
                  </a:cubicBezTo>
                  <a:lnTo>
                    <a:pt x="134598" y="621"/>
                  </a:lnTo>
                  <a:lnTo>
                    <a:pt x="267948" y="621"/>
                  </a:lnTo>
                  <a:close/>
                  <a:moveTo>
                    <a:pt x="106023" y="57771"/>
                  </a:moveTo>
                  <a:lnTo>
                    <a:pt x="39348" y="57771"/>
                  </a:lnTo>
                  <a:cubicBezTo>
                    <a:pt x="28870" y="57771"/>
                    <a:pt x="21251" y="65391"/>
                    <a:pt x="20298" y="75869"/>
                  </a:cubicBezTo>
                  <a:lnTo>
                    <a:pt x="20298" y="76821"/>
                  </a:lnTo>
                  <a:lnTo>
                    <a:pt x="20298" y="495921"/>
                  </a:lnTo>
                  <a:cubicBezTo>
                    <a:pt x="20298" y="506398"/>
                    <a:pt x="27918" y="514019"/>
                    <a:pt x="38395" y="514971"/>
                  </a:cubicBezTo>
                  <a:lnTo>
                    <a:pt x="39348" y="514971"/>
                  </a:lnTo>
                  <a:lnTo>
                    <a:pt x="363198" y="514971"/>
                  </a:lnTo>
                  <a:cubicBezTo>
                    <a:pt x="373676" y="514971"/>
                    <a:pt x="381295" y="507351"/>
                    <a:pt x="382248" y="496873"/>
                  </a:cubicBezTo>
                  <a:lnTo>
                    <a:pt x="382248" y="495921"/>
                  </a:lnTo>
                  <a:lnTo>
                    <a:pt x="382248" y="76821"/>
                  </a:lnTo>
                  <a:cubicBezTo>
                    <a:pt x="382248" y="66344"/>
                    <a:pt x="374628" y="58723"/>
                    <a:pt x="364151" y="57771"/>
                  </a:cubicBezTo>
                  <a:lnTo>
                    <a:pt x="363198" y="57771"/>
                  </a:lnTo>
                  <a:lnTo>
                    <a:pt x="296523" y="57771"/>
                  </a:lnTo>
                  <a:lnTo>
                    <a:pt x="296523" y="67296"/>
                  </a:lnTo>
                  <a:cubicBezTo>
                    <a:pt x="296523" y="82536"/>
                    <a:pt x="285093" y="94919"/>
                    <a:pt x="269853" y="95871"/>
                  </a:cubicBezTo>
                  <a:lnTo>
                    <a:pt x="267948" y="95871"/>
                  </a:lnTo>
                  <a:lnTo>
                    <a:pt x="134598" y="95871"/>
                  </a:lnTo>
                  <a:cubicBezTo>
                    <a:pt x="119358" y="95871"/>
                    <a:pt x="106976" y="84441"/>
                    <a:pt x="106023" y="69201"/>
                  </a:cubicBezTo>
                  <a:lnTo>
                    <a:pt x="106023" y="67296"/>
                  </a:lnTo>
                  <a:lnTo>
                    <a:pt x="106023" y="57771"/>
                  </a:lnTo>
                  <a:close/>
                  <a:moveTo>
                    <a:pt x="201273" y="343521"/>
                  </a:moveTo>
                  <a:lnTo>
                    <a:pt x="201273" y="362571"/>
                  </a:lnTo>
                  <a:lnTo>
                    <a:pt x="86973" y="362571"/>
                  </a:lnTo>
                  <a:lnTo>
                    <a:pt x="86973" y="343521"/>
                  </a:lnTo>
                  <a:lnTo>
                    <a:pt x="201273" y="343521"/>
                  </a:lnTo>
                  <a:close/>
                  <a:moveTo>
                    <a:pt x="315573" y="267321"/>
                  </a:moveTo>
                  <a:lnTo>
                    <a:pt x="315573" y="286371"/>
                  </a:lnTo>
                  <a:lnTo>
                    <a:pt x="86973" y="286371"/>
                  </a:lnTo>
                  <a:lnTo>
                    <a:pt x="86973" y="267321"/>
                  </a:lnTo>
                  <a:lnTo>
                    <a:pt x="315573" y="267321"/>
                  </a:lnTo>
                  <a:close/>
                  <a:moveTo>
                    <a:pt x="315573" y="191121"/>
                  </a:moveTo>
                  <a:lnTo>
                    <a:pt x="315573" y="210171"/>
                  </a:lnTo>
                  <a:lnTo>
                    <a:pt x="86973" y="210171"/>
                  </a:lnTo>
                  <a:lnTo>
                    <a:pt x="86973" y="191121"/>
                  </a:lnTo>
                  <a:lnTo>
                    <a:pt x="315573" y="191121"/>
                  </a:lnTo>
                  <a:close/>
                  <a:moveTo>
                    <a:pt x="267948" y="19671"/>
                  </a:moveTo>
                  <a:lnTo>
                    <a:pt x="134598" y="19671"/>
                  </a:lnTo>
                  <a:cubicBezTo>
                    <a:pt x="129836" y="19671"/>
                    <a:pt x="126026" y="23481"/>
                    <a:pt x="125073" y="28244"/>
                  </a:cubicBezTo>
                  <a:lnTo>
                    <a:pt x="125073" y="29196"/>
                  </a:lnTo>
                  <a:lnTo>
                    <a:pt x="125073" y="67296"/>
                  </a:lnTo>
                  <a:cubicBezTo>
                    <a:pt x="125073" y="72059"/>
                    <a:pt x="128883" y="75869"/>
                    <a:pt x="133645" y="76821"/>
                  </a:cubicBezTo>
                  <a:lnTo>
                    <a:pt x="134598" y="76821"/>
                  </a:lnTo>
                  <a:lnTo>
                    <a:pt x="267948" y="76821"/>
                  </a:lnTo>
                  <a:cubicBezTo>
                    <a:pt x="272711" y="76821"/>
                    <a:pt x="276520" y="73011"/>
                    <a:pt x="277473" y="68248"/>
                  </a:cubicBezTo>
                  <a:lnTo>
                    <a:pt x="277473" y="67296"/>
                  </a:lnTo>
                  <a:lnTo>
                    <a:pt x="277473" y="29196"/>
                  </a:lnTo>
                  <a:cubicBezTo>
                    <a:pt x="277473" y="23481"/>
                    <a:pt x="273663" y="19671"/>
                    <a:pt x="267948" y="196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B09C88-786D-4931-8A29-203AC0285E3D}"/>
                </a:ext>
              </a:extLst>
            </p:cNvPr>
            <p:cNvSpPr txBox="1"/>
            <p:nvPr/>
          </p:nvSpPr>
          <p:spPr>
            <a:xfrm>
              <a:off x="1712745" y="243820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表單驗證功能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0AA11-E711-4228-A5B2-7A7D3A2227C5}"/>
                </a:ext>
              </a:extLst>
            </p:cNvPr>
            <p:cNvSpPr txBox="1"/>
            <p:nvPr/>
          </p:nvSpPr>
          <p:spPr>
            <a:xfrm>
              <a:off x="1712745" y="2841690"/>
              <a:ext cx="1660709" cy="100912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針對表單每一項目進行格式制定，並藉由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JS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驗證表單，當表單驗證成功／失敗，便會跳出相對應的通知。</a:t>
              </a:r>
              <a:endParaRPr lang="en-US" altLang="zh-TW" sz="1100" b="1" dirty="0">
                <a:solidFill>
                  <a:schemeClr val="lt1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5FEC43C-56A2-4DF6-A6AF-28ADDF5A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715" y="681272"/>
            <a:ext cx="4582567" cy="5495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7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2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302" name="Google Shape;302;p22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遇到困難</a:t>
              </a:r>
              <a:endParaRPr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2666906" y="1992148"/>
            <a:ext cx="6858189" cy="3654272"/>
            <a:chOff x="1485900" y="1992148"/>
            <a:chExt cx="6858189" cy="3654272"/>
          </a:xfrm>
        </p:grpSpPr>
        <p:grpSp>
          <p:nvGrpSpPr>
            <p:cNvPr id="305" name="Google Shape;305;p22"/>
            <p:cNvGrpSpPr/>
            <p:nvPr/>
          </p:nvGrpSpPr>
          <p:grpSpPr>
            <a:xfrm>
              <a:off x="1485900" y="3480642"/>
              <a:ext cx="1983235" cy="2165778"/>
              <a:chOff x="660400" y="3290142"/>
              <a:chExt cx="1983235" cy="2165778"/>
            </a:xfrm>
          </p:grpSpPr>
          <p:cxnSp>
            <p:nvCxnSpPr>
              <p:cNvPr id="306" name="Google Shape;306;p22"/>
              <p:cNvCxnSpPr/>
              <p:nvPr/>
            </p:nvCxnSpPr>
            <p:spPr>
              <a:xfrm>
                <a:off x="774697" y="4191000"/>
                <a:ext cx="0" cy="126492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7" name="Google Shape;307;p22"/>
              <p:cNvSpPr txBox="1"/>
              <p:nvPr/>
            </p:nvSpPr>
            <p:spPr>
              <a:xfrm>
                <a:off x="660400" y="3747984"/>
                <a:ext cx="17235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縮放網頁跑版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2"/>
              <p:cNvSpPr txBox="1"/>
              <p:nvPr/>
            </p:nvSpPr>
            <p:spPr>
              <a:xfrm>
                <a:off x="660400" y="3290142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01.</a:t>
                </a:r>
                <a:endParaRPr/>
              </a:p>
            </p:txBody>
          </p:sp>
          <p:sp>
            <p:nvSpPr>
              <p:cNvPr id="309" name="Google Shape;309;p22"/>
              <p:cNvSpPr txBox="1"/>
              <p:nvPr/>
            </p:nvSpPr>
            <p:spPr>
              <a:xfrm>
                <a:off x="896937" y="4221341"/>
                <a:ext cx="1746698" cy="78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參閱w3schools的範例</a:t>
                </a: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" name="Google Shape;310;p22"/>
            <p:cNvGrpSpPr/>
            <p:nvPr/>
          </p:nvGrpSpPr>
          <p:grpSpPr>
            <a:xfrm>
              <a:off x="3822700" y="1992148"/>
              <a:ext cx="1983235" cy="3654272"/>
              <a:chOff x="2997200" y="1801648"/>
              <a:chExt cx="1983235" cy="3654272"/>
            </a:xfrm>
          </p:grpSpPr>
          <p:cxnSp>
            <p:nvCxnSpPr>
              <p:cNvPr id="311" name="Google Shape;311;p22"/>
              <p:cNvCxnSpPr/>
              <p:nvPr/>
            </p:nvCxnSpPr>
            <p:spPr>
              <a:xfrm>
                <a:off x="3111497" y="2702506"/>
                <a:ext cx="0" cy="2753414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2" name="Google Shape;312;p22"/>
              <p:cNvSpPr txBox="1"/>
              <p:nvPr/>
            </p:nvSpPr>
            <p:spPr>
              <a:xfrm>
                <a:off x="2997200" y="2259490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測驗頁面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2"/>
              <p:cNvSpPr txBox="1"/>
              <p:nvPr/>
            </p:nvSpPr>
            <p:spPr>
              <a:xfrm>
                <a:off x="2997200" y="1801648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02.</a:t>
                </a:r>
                <a:endParaRPr/>
              </a:p>
            </p:txBody>
          </p:sp>
          <p:sp>
            <p:nvSpPr>
              <p:cNvPr id="314" name="Google Shape;314;p22"/>
              <p:cNvSpPr txBox="1"/>
              <p:nvPr/>
            </p:nvSpPr>
            <p:spPr>
              <a:xfrm>
                <a:off x="3233737" y="2732847"/>
                <a:ext cx="1746698" cy="78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網路參考方法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Youtube 教學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22"/>
            <p:cNvGrpSpPr/>
            <p:nvPr/>
          </p:nvGrpSpPr>
          <p:grpSpPr>
            <a:xfrm>
              <a:off x="6360854" y="2718642"/>
              <a:ext cx="1983235" cy="2919140"/>
              <a:chOff x="5535354" y="2528142"/>
              <a:chExt cx="1983235" cy="2919140"/>
            </a:xfrm>
          </p:grpSpPr>
          <p:cxnSp>
            <p:nvCxnSpPr>
              <p:cNvPr id="316" name="Google Shape;316;p22"/>
              <p:cNvCxnSpPr/>
              <p:nvPr/>
            </p:nvCxnSpPr>
            <p:spPr>
              <a:xfrm>
                <a:off x="5649651" y="3429000"/>
                <a:ext cx="0" cy="201828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7" name="Google Shape;317;p22"/>
              <p:cNvSpPr txBox="1"/>
              <p:nvPr/>
            </p:nvSpPr>
            <p:spPr>
              <a:xfrm>
                <a:off x="5535354" y="2985984"/>
                <a:ext cx="19800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表單的驗證訊息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2"/>
              <p:cNvSpPr txBox="1"/>
              <p:nvPr/>
            </p:nvSpPr>
            <p:spPr>
              <a:xfrm>
                <a:off x="5535354" y="2528142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03.</a:t>
                </a:r>
                <a:endParaRPr/>
              </a:p>
            </p:txBody>
          </p:sp>
          <p:sp>
            <p:nvSpPr>
              <p:cNvPr id="319" name="Google Shape;319;p22"/>
              <p:cNvSpPr txBox="1"/>
              <p:nvPr/>
            </p:nvSpPr>
            <p:spPr>
              <a:xfrm>
                <a:off x="5771891" y="3459341"/>
                <a:ext cx="1746698" cy="41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網路參考方法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20" name="Google Shape;320;p22"/>
          <p:cNvCxnSpPr/>
          <p:nvPr/>
        </p:nvCxnSpPr>
        <p:spPr>
          <a:xfrm rot="10800000">
            <a:off x="0" y="5637782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52142"/>
            <a:ext cx="3076748" cy="537734"/>
            <a:chOff x="2684957" y="2211179"/>
            <a:chExt cx="3076748" cy="53773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11179"/>
              <a:ext cx="25443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zh-TW" altLang="en-US" sz="2800" b="1" dirty="0">
                  <a:solidFill>
                    <a:schemeClr val="lt1"/>
                  </a:solidFill>
                </a:rPr>
                <a:t>遇到困難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6456131-89D3-4B82-8378-F03ABD48176F}"/>
              </a:ext>
            </a:extLst>
          </p:cNvPr>
          <p:cNvSpPr txBox="1"/>
          <p:nvPr/>
        </p:nvSpPr>
        <p:spPr>
          <a:xfrm>
            <a:off x="673100" y="3012961"/>
            <a:ext cx="3835400" cy="11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經過數月的磨練，現在回訪初次的作品已可以簡易檢視可進一步做的功能，以及針對可優化的設置進行快速的修正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TW" altLang="en-US" sz="1200" dirty="0">
                <a:cs typeface="+mn-ea"/>
                <a:sym typeface="+mn-lt"/>
              </a:rPr>
              <a:t>未來目標：結合後台與資料庫創建使用者會員功能，使其可記錄會員測驗成績以及收藏文章。</a:t>
            </a:r>
            <a:endParaRPr lang="en-US" altLang="zh-TW" sz="1200" dirty="0"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3974C6-4BD4-43C3-B16C-7BE75FCFBCD2}"/>
              </a:ext>
            </a:extLst>
          </p:cNvPr>
          <p:cNvGrpSpPr/>
          <p:nvPr/>
        </p:nvGrpSpPr>
        <p:grpSpPr>
          <a:xfrm>
            <a:off x="3307997" y="4778448"/>
            <a:ext cx="2736966" cy="1243189"/>
            <a:chOff x="3754769" y="4004338"/>
            <a:chExt cx="2736966" cy="1243189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1ECBE67-D40B-43D2-A651-CE1D777CC29B}"/>
                </a:ext>
              </a:extLst>
            </p:cNvPr>
            <p:cNvSpPr txBox="1"/>
            <p:nvPr/>
          </p:nvSpPr>
          <p:spPr>
            <a:xfrm>
              <a:off x="4508501" y="4217876"/>
              <a:ext cx="1311578" cy="327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b="1" dirty="0">
                  <a:solidFill>
                    <a:schemeClr val="dk1"/>
                  </a:solidFill>
                </a:rPr>
                <a:t>縮放網頁跑版</a:t>
              </a:r>
              <a:r>
                <a:rPr lang="en-US" altLang="zh-CN" sz="1400" b="1" dirty="0"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472232E-1526-4EA9-85A0-B69947B03BEE}"/>
                </a:ext>
              </a:extLst>
            </p:cNvPr>
            <p:cNvSpPr txBox="1"/>
            <p:nvPr/>
          </p:nvSpPr>
          <p:spPr>
            <a:xfrm>
              <a:off x="3754769" y="4004338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01.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D93737F-50F9-4AE5-B4D1-5F6E19251310}"/>
                </a:ext>
              </a:extLst>
            </p:cNvPr>
            <p:cNvSpPr txBox="1"/>
            <p:nvPr/>
          </p:nvSpPr>
          <p:spPr>
            <a:xfrm>
              <a:off x="4508500" y="4510530"/>
              <a:ext cx="1983235" cy="736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1200" dirty="0">
                  <a:cs typeface="+mn-ea"/>
                  <a:sym typeface="+mn-lt"/>
                </a:rPr>
                <a:t>重新了解</a:t>
              </a:r>
              <a:r>
                <a:rPr lang="en-US" altLang="zh-TW" sz="1200" dirty="0">
                  <a:cs typeface="+mn-ea"/>
                  <a:sym typeface="+mn-lt"/>
                </a:rPr>
                <a:t>CSS</a:t>
              </a:r>
              <a:r>
                <a:rPr lang="zh-TW" altLang="en-US" sz="1200" dirty="0">
                  <a:cs typeface="+mn-ea"/>
                  <a:sym typeface="+mn-lt"/>
                </a:rPr>
                <a:t>針對網頁的設置並重新嘗試最終成功做出理想的版面配置。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4064314-0F96-4B87-8120-9D0FC95BDDD8}"/>
              </a:ext>
            </a:extLst>
          </p:cNvPr>
          <p:cNvGrpSpPr/>
          <p:nvPr/>
        </p:nvGrpSpPr>
        <p:grpSpPr>
          <a:xfrm>
            <a:off x="6044965" y="3984926"/>
            <a:ext cx="2736966" cy="1464788"/>
            <a:chOff x="6491737" y="3186219"/>
            <a:chExt cx="2736966" cy="146478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C8F6CF-188D-4890-8998-F9D34C61899F}"/>
                </a:ext>
              </a:extLst>
            </p:cNvPr>
            <p:cNvSpPr txBox="1"/>
            <p:nvPr/>
          </p:nvSpPr>
          <p:spPr>
            <a:xfrm>
              <a:off x="7245469" y="3399757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b="1" dirty="0">
                  <a:solidFill>
                    <a:schemeClr val="dk1"/>
                  </a:solidFill>
                </a:rPr>
                <a:t>測驗頁面</a:t>
              </a:r>
              <a:r>
                <a:rPr lang="en-US" altLang="zh-TW" b="1" dirty="0">
                  <a:solidFill>
                    <a:schemeClr val="dk1"/>
                  </a:solidFill>
                </a:rPr>
                <a:t>debug.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A20A38F-5E5D-48E3-9C95-482559A60CE7}"/>
                </a:ext>
              </a:extLst>
            </p:cNvPr>
            <p:cNvSpPr txBox="1"/>
            <p:nvPr/>
          </p:nvSpPr>
          <p:spPr>
            <a:xfrm>
              <a:off x="6491737" y="3186219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02.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8243760-C2F4-4745-ADB2-BBDFA33C90C5}"/>
                </a:ext>
              </a:extLst>
            </p:cNvPr>
            <p:cNvSpPr txBox="1"/>
            <p:nvPr/>
          </p:nvSpPr>
          <p:spPr>
            <a:xfrm>
              <a:off x="7245468" y="3692411"/>
              <a:ext cx="1983235" cy="95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在不斷的測試頁面中發現測驗的準確度會出錯，因此重新檢視語法的正確性並進行修正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050135F-C30F-400E-894F-33507DF51F6D}"/>
              </a:ext>
            </a:extLst>
          </p:cNvPr>
          <p:cNvGrpSpPr/>
          <p:nvPr/>
        </p:nvGrpSpPr>
        <p:grpSpPr>
          <a:xfrm>
            <a:off x="8781933" y="3191404"/>
            <a:ext cx="2736966" cy="1686387"/>
            <a:chOff x="9228705" y="2417294"/>
            <a:chExt cx="2736966" cy="16863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6E379D8-DCB7-4880-9097-8B9EBFC0E678}"/>
                </a:ext>
              </a:extLst>
            </p:cNvPr>
            <p:cNvSpPr txBox="1"/>
            <p:nvPr/>
          </p:nvSpPr>
          <p:spPr>
            <a:xfrm>
              <a:off x="9982437" y="2630832"/>
              <a:ext cx="1441420" cy="585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b="1" dirty="0">
                  <a:solidFill>
                    <a:schemeClr val="dk1"/>
                  </a:solidFill>
                </a:rPr>
                <a:t>表單的驗證訊息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1" dirty="0"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6F5DF82-89F8-4A68-93DC-43FAB5565454}"/>
                </a:ext>
              </a:extLst>
            </p:cNvPr>
            <p:cNvSpPr txBox="1"/>
            <p:nvPr/>
          </p:nvSpPr>
          <p:spPr>
            <a:xfrm>
              <a:off x="9228705" y="2417294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03.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9AE9718-F307-40A1-A616-8FCDCEAFDBEF}"/>
                </a:ext>
              </a:extLst>
            </p:cNvPr>
            <p:cNvSpPr txBox="1"/>
            <p:nvPr/>
          </p:nvSpPr>
          <p:spPr>
            <a:xfrm>
              <a:off x="9982436" y="2923486"/>
              <a:ext cx="1983235" cy="118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TW" sz="1200" dirty="0">
                  <a:cs typeface="+mn-ea"/>
                  <a:sym typeface="+mn-lt"/>
                </a:rPr>
                <a:t>J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S</a:t>
              </a: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的預設功能會針對未驗證的項目多寡不斷跳出通知，為避免此狀況發生自行研讀後做出屬於自己需求的驗證功能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119E8D17-7FEB-4095-B04F-5C644011F17D}"/>
              </a:ext>
            </a:extLst>
          </p:cNvPr>
          <p:cNvSpPr/>
          <p:nvPr/>
        </p:nvSpPr>
        <p:spPr>
          <a:xfrm>
            <a:off x="673100" y="1866014"/>
            <a:ext cx="4967209" cy="124445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zh-TW" altLang="en-US" sz="2400" b="1" dirty="0">
                <a:cs typeface="+mn-ea"/>
                <a:sym typeface="+mn-lt"/>
              </a:rPr>
              <a:t>此網站製作時仍為初接觸</a:t>
            </a:r>
            <a:endParaRPr lang="en-US" altLang="zh-TW" sz="24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zh-TW" altLang="en-US" sz="2400" b="1" dirty="0">
                <a:cs typeface="+mn-ea"/>
                <a:sym typeface="+mn-lt"/>
              </a:rPr>
              <a:t>網頁標籤語言期間</a:t>
            </a:r>
            <a:r>
              <a:rPr lang="zh-CN" altLang="en-US" sz="2400" b="1" dirty="0">
                <a:cs typeface="+mn-ea"/>
                <a:sym typeface="+mn-lt"/>
              </a:rPr>
              <a:t>，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透過不斷的碰壁與研究後製作而出</a:t>
            </a:r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3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326" name="Google Shape;326;p23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參考資料來源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3"/>
          <p:cNvGrpSpPr/>
          <p:nvPr/>
        </p:nvGrpSpPr>
        <p:grpSpPr>
          <a:xfrm>
            <a:off x="1058266" y="3588209"/>
            <a:ext cx="7058951" cy="2340000"/>
            <a:chOff x="1058266" y="1442528"/>
            <a:chExt cx="7058951" cy="2340000"/>
          </a:xfrm>
        </p:grpSpPr>
        <p:cxnSp>
          <p:nvCxnSpPr>
            <p:cNvPr id="329" name="Google Shape;329;p23"/>
            <p:cNvCxnSpPr/>
            <p:nvPr/>
          </p:nvCxnSpPr>
          <p:spPr>
            <a:xfrm rot="10800000">
              <a:off x="5797496" y="2345751"/>
              <a:ext cx="0" cy="573136"/>
            </a:xfrm>
            <a:prstGeom prst="straightConnector1">
              <a:avLst/>
            </a:prstGeom>
            <a:noFill/>
            <a:ln w="9525" cap="rnd" cmpd="sng">
              <a:solidFill>
                <a:srgbClr val="D8D8D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1058266" y="1442528"/>
              <a:ext cx="4680000" cy="2340000"/>
            </a:xfrm>
            <a:prstGeom prst="roundRect">
              <a:avLst>
                <a:gd name="adj" fmla="val 12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429090" y="2443251"/>
              <a:ext cx="1688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圖片來源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1117601" y="1462752"/>
              <a:ext cx="4602559" cy="2299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https://www.citypng.com/photo/26174/js-javascript-round-logo-icon-png</a:t>
              </a:r>
              <a:endParaRPr sz="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https://pixabay.com/illustrations/logo-css-css3-icon-2582747/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https://pixabay.com/illustrations/logo-html-html5-icon-2582748/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https://pngtree.com/freepng/continuous-line-drawings-of-young-woman-feeling-sad-tired-and-worried-about-suffering-from-depression-in-mental-health-problems-failures-and-concepts-of-heartbreak-isolated-on-white-background_5332972.html?share=3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https://www.pinterest.com/pin/327707310398315970/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https://pngtree.com/freepng/continuous-one-line-drawing-of-pen-book-and-globe-education-back-to-school-theme-vector-illustration_5046989.html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https://www.pinterest.com/pin/434667801549357827/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https://www.pinterest.com/pin/395824254761132928/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https://www.pngwing.com/en/free-png-adjxf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349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349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349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4401365" y="2634536"/>
            <a:ext cx="6762043" cy="1083112"/>
            <a:chOff x="4401365" y="3586418"/>
            <a:chExt cx="6762043" cy="1083112"/>
          </a:xfrm>
        </p:grpSpPr>
        <p:cxnSp>
          <p:nvCxnSpPr>
            <p:cNvPr id="334" name="Google Shape;334;p23"/>
            <p:cNvCxnSpPr/>
            <p:nvPr/>
          </p:nvCxnSpPr>
          <p:spPr>
            <a:xfrm rot="10800000">
              <a:off x="6086947" y="4139690"/>
              <a:ext cx="800520" cy="1488"/>
            </a:xfrm>
            <a:prstGeom prst="straightConnector1">
              <a:avLst/>
            </a:prstGeom>
            <a:noFill/>
            <a:ln w="9525" cap="rnd" cmpd="sng">
              <a:solidFill>
                <a:srgbClr val="D8D8D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5" name="Google Shape;335;p23"/>
            <p:cNvSpPr/>
            <p:nvPr/>
          </p:nvSpPr>
          <p:spPr>
            <a:xfrm>
              <a:off x="6483408" y="3586418"/>
              <a:ext cx="4680000" cy="1083112"/>
            </a:xfrm>
            <a:prstGeom prst="roundRect">
              <a:avLst>
                <a:gd name="adj" fmla="val 12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4401365" y="3952120"/>
              <a:ext cx="13369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參考資料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673295" y="3592981"/>
              <a:ext cx="4317615" cy="816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https://www.w3schools.com/cssref/tryit.php?filename=trycss3_flex_responsive</a:t>
              </a:r>
              <a:endParaRPr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https://www.w3schools.com/howto/howto_js_full_page_tabs.asp</a:t>
              </a:r>
              <a:endParaRPr>
                <a:solidFill>
                  <a:schemeClr val="lt1"/>
                </a:solidFill>
              </a:endParaRP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https://www.youtube.com/watch?v=rCVqQ8NKU2M</a:t>
              </a:r>
              <a:endParaRPr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1058266" y="1680862"/>
            <a:ext cx="7058951" cy="1083112"/>
            <a:chOff x="1058266" y="4686597"/>
            <a:chExt cx="7058951" cy="1083112"/>
          </a:xfrm>
        </p:grpSpPr>
        <p:cxnSp>
          <p:nvCxnSpPr>
            <p:cNvPr id="339" name="Google Shape;339;p23"/>
            <p:cNvCxnSpPr/>
            <p:nvPr/>
          </p:nvCxnSpPr>
          <p:spPr>
            <a:xfrm rot="10800000">
              <a:off x="5797496" y="4927475"/>
              <a:ext cx="0" cy="573136"/>
            </a:xfrm>
            <a:prstGeom prst="straightConnector1">
              <a:avLst/>
            </a:prstGeom>
            <a:noFill/>
            <a:ln w="9525" cap="rnd" cmpd="sng">
              <a:solidFill>
                <a:srgbClr val="D8D8D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40" name="Google Shape;340;p23"/>
            <p:cNvSpPr/>
            <p:nvPr/>
          </p:nvSpPr>
          <p:spPr>
            <a:xfrm>
              <a:off x="1058266" y="4686597"/>
              <a:ext cx="4680000" cy="1083112"/>
            </a:xfrm>
            <a:prstGeom prst="roundRect">
              <a:avLst>
                <a:gd name="adj" fmla="val 12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6429090" y="5076981"/>
              <a:ext cx="1688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參考網頁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597302" y="4805791"/>
              <a:ext cx="3892709" cy="816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https://english.best/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https://www.cambridgeenglish.org/learning-english/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https://www.englishclub.com/learn-english/how.php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3" name="Google Shape;343;p23"/>
          <p:cNvCxnSpPr/>
          <p:nvPr/>
        </p:nvCxnSpPr>
        <p:spPr>
          <a:xfrm rot="10800000">
            <a:off x="6074240" y="-63373"/>
            <a:ext cx="21759" cy="6781044"/>
          </a:xfrm>
          <a:prstGeom prst="straightConnector1">
            <a:avLst/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0" y="-1"/>
            <a:ext cx="3276600" cy="1626015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 rot="5400000" flipH="1">
            <a:off x="7270692" y="-262996"/>
            <a:ext cx="876546" cy="2678231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 rot="-5400000" flipH="1">
            <a:off x="2154834" y="2335857"/>
            <a:ext cx="2234415" cy="6827112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 rot="-5400000" flipH="1">
            <a:off x="2234133" y="1660818"/>
            <a:ext cx="2613176" cy="7984393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/>
          <p:nvPr/>
        </p:nvSpPr>
        <p:spPr>
          <a:xfrm rot="10800000">
            <a:off x="9574699" y="3125993"/>
            <a:ext cx="1716507" cy="1572350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/>
          <p:nvPr/>
        </p:nvSpPr>
        <p:spPr>
          <a:xfrm rot="-3138124">
            <a:off x="159668" y="1476170"/>
            <a:ext cx="1771100" cy="1450088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/>
            <a:ahLst/>
            <a:cxnLst/>
            <a:rect l="l" t="t" r="r" b="b"/>
            <a:pathLst>
              <a:path w="11959772" h="3991428" extrusionOk="0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w="12700" cap="flat" cmpd="sng">
            <a:solidFill>
              <a:srgbClr val="3B5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2818266" y="3037031"/>
            <a:ext cx="6555469" cy="1834134"/>
            <a:chOff x="2818266" y="2683813"/>
            <a:chExt cx="6555469" cy="1834134"/>
          </a:xfrm>
        </p:grpSpPr>
        <p:sp>
          <p:nvSpPr>
            <p:cNvPr id="362" name="Google Shape;362;p24"/>
            <p:cNvSpPr txBox="1"/>
            <p:nvPr/>
          </p:nvSpPr>
          <p:spPr>
            <a:xfrm>
              <a:off x="2818266" y="3502455"/>
              <a:ext cx="6555469" cy="1015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800"/>
                <a:buFont typeface="Arial"/>
                <a:buNone/>
              </a:pPr>
              <a:r>
                <a:rPr lang="en-US" sz="8800" b="0" baseline="300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</a:t>
              </a:r>
              <a:endParaRPr sz="8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2818266" y="2683813"/>
              <a:ext cx="6555469" cy="1015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800"/>
                <a:buFont typeface="Arial"/>
                <a:buNone/>
              </a:pPr>
              <a:r>
                <a:rPr lang="en-US" sz="8800" b="0" baseline="30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THANK</a:t>
              </a:r>
              <a:endParaRPr sz="8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1" y="-1"/>
            <a:ext cx="4355767" cy="2161552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 rot="5400000" flipH="1">
            <a:off x="9127954" y="142127"/>
            <a:ext cx="1048734" cy="3204341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 rot="-5400000" flipH="1">
            <a:off x="2154834" y="2335857"/>
            <a:ext cx="2234415" cy="6827112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 rot="-5400000" flipH="1">
            <a:off x="2234133" y="1660818"/>
            <a:ext cx="2613176" cy="7984393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10800000">
            <a:off x="10180370" y="3845093"/>
            <a:ext cx="1444819" cy="1323479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-3138124">
            <a:off x="247761" y="2041934"/>
            <a:ext cx="1090524" cy="892866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/>
            <a:ahLst/>
            <a:cxnLst/>
            <a:rect l="l" t="t" r="r" b="b"/>
            <a:pathLst>
              <a:path w="11959772" h="3991428" extrusionOk="0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2323913" y="-367922"/>
            <a:ext cx="3278565" cy="4583127"/>
            <a:chOff x="2323913" y="-367922"/>
            <a:chExt cx="3278565" cy="4583127"/>
          </a:xfrm>
        </p:grpSpPr>
        <p:sp>
          <p:nvSpPr>
            <p:cNvPr id="143" name="Google Shape;143;p15"/>
            <p:cNvSpPr/>
            <p:nvPr/>
          </p:nvSpPr>
          <p:spPr>
            <a:xfrm rot="5400000">
              <a:off x="400237" y="1564561"/>
              <a:ext cx="4583127" cy="718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2323913" y="432277"/>
              <a:ext cx="3278565" cy="327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報</a:t>
              </a: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告</a:t>
              </a: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大</a:t>
              </a: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綱</a:t>
              </a: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9171709" y="2844800"/>
            <a:ext cx="171796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https://www.ypppt.com/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4052374" y="4163137"/>
            <a:ext cx="624349" cy="624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5"/>
          <p:cNvGrpSpPr/>
          <p:nvPr/>
        </p:nvGrpSpPr>
        <p:grpSpPr>
          <a:xfrm>
            <a:off x="4047162" y="1746415"/>
            <a:ext cx="4438661" cy="3818856"/>
            <a:chOff x="4047162" y="1746415"/>
            <a:chExt cx="4438661" cy="3818856"/>
          </a:xfrm>
        </p:grpSpPr>
        <p:grpSp>
          <p:nvGrpSpPr>
            <p:cNvPr id="148" name="Google Shape;148;p15"/>
            <p:cNvGrpSpPr/>
            <p:nvPr/>
          </p:nvGrpSpPr>
          <p:grpSpPr>
            <a:xfrm>
              <a:off x="4047162" y="1746415"/>
              <a:ext cx="4433449" cy="2937503"/>
              <a:chOff x="1300601" y="2350937"/>
              <a:chExt cx="4433449" cy="2937503"/>
            </a:xfrm>
          </p:grpSpPr>
          <p:grpSp>
            <p:nvGrpSpPr>
              <p:cNvPr id="149" name="Google Shape;149;p15"/>
              <p:cNvGrpSpPr/>
              <p:nvPr/>
            </p:nvGrpSpPr>
            <p:grpSpPr>
              <a:xfrm>
                <a:off x="1300601" y="2350937"/>
                <a:ext cx="4420855" cy="624349"/>
                <a:chOff x="2034026" y="1655335"/>
                <a:chExt cx="4420855" cy="624349"/>
              </a:xfrm>
            </p:grpSpPr>
            <p:sp>
              <p:nvSpPr>
                <p:cNvPr id="150" name="Google Shape;150;p15"/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lang="en-US" sz="2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2763151" y="1718957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動機與設計構想</a:t>
                  </a:r>
                  <a:endParaRPr sz="2400" b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" name="Google Shape;152;p15"/>
              <p:cNvGrpSpPr/>
              <p:nvPr/>
            </p:nvGrpSpPr>
            <p:grpSpPr>
              <a:xfrm>
                <a:off x="1300601" y="3143402"/>
                <a:ext cx="4420855" cy="624349"/>
                <a:chOff x="2034026" y="2490855"/>
                <a:chExt cx="4420855" cy="624349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lang="en-US" sz="2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2763151" y="2563530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使用技術</a:t>
                  </a:r>
                  <a:endParaRPr sz="2400" b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1300601" y="3935867"/>
                <a:ext cx="4420855" cy="624349"/>
                <a:chOff x="2034026" y="3326376"/>
                <a:chExt cx="4420855" cy="624349"/>
              </a:xfrm>
            </p:grpSpPr>
            <p:sp>
              <p:nvSpPr>
                <p:cNvPr id="156" name="Google Shape;156;p15"/>
                <p:cNvSpPr/>
                <p:nvPr/>
              </p:nvSpPr>
              <p:spPr>
                <a:xfrm>
                  <a:off x="2034026" y="3326376"/>
                  <a:ext cx="624349" cy="624349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lang="en-US" sz="2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lang="en-US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2763151" y="3399051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時程</a:t>
                  </a:r>
                  <a:endParaRPr sz="2400" b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15"/>
              <p:cNvSpPr/>
              <p:nvPr/>
            </p:nvSpPr>
            <p:spPr>
              <a:xfrm>
                <a:off x="2029726" y="4801007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網站</a:t>
                </a:r>
                <a:r>
                  <a:rPr lang="en-US" sz="2400">
                    <a:solidFill>
                      <a:schemeClr val="dk2"/>
                    </a:solidFill>
                  </a:rPr>
                  <a:t>介紹</a:t>
                </a:r>
                <a:endParaRPr sz="2400" b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" name="Google Shape;159;p15"/>
              <p:cNvCxnSpPr/>
              <p:nvPr/>
            </p:nvCxnSpPr>
            <p:spPr>
              <a:xfrm>
                <a:off x="2133600" y="3059344"/>
                <a:ext cx="360045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>
                <a:off x="2133600" y="3851809"/>
                <a:ext cx="360045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>
                <a:off x="2133600" y="4644274"/>
                <a:ext cx="360045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62" name="Google Shape;162;p15"/>
            <p:cNvCxnSpPr/>
            <p:nvPr/>
          </p:nvCxnSpPr>
          <p:spPr>
            <a:xfrm>
              <a:off x="4885373" y="4871544"/>
              <a:ext cx="360045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3" name="Google Shape;163;p15"/>
            <p:cNvSpPr/>
            <p:nvPr/>
          </p:nvSpPr>
          <p:spPr>
            <a:xfrm>
              <a:off x="4047162" y="4940922"/>
              <a:ext cx="624349" cy="62434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b="1">
                  <a:solidFill>
                    <a:schemeClr val="dk1"/>
                  </a:solidFill>
                </a:rPr>
                <a:t>5</a:t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76287" y="5013597"/>
              <a:ext cx="3691730" cy="48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 dirty="0" err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遇到困難</a:t>
              </a:r>
              <a:endParaRPr sz="2400" b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5" name="Google Shape;165;p15"/>
          <p:cNvCxnSpPr/>
          <p:nvPr/>
        </p:nvCxnSpPr>
        <p:spPr>
          <a:xfrm>
            <a:off x="4880161" y="5649329"/>
            <a:ext cx="360045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70654" y="685141"/>
            <a:ext cx="4522601" cy="987374"/>
            <a:chOff x="2684957" y="2225693"/>
            <a:chExt cx="3076748" cy="523220"/>
          </a:xfrm>
        </p:grpSpPr>
        <p:sp>
          <p:nvSpPr>
            <p:cNvPr id="171" name="Google Shape;171;p1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2818055" y="2283979"/>
              <a:ext cx="2810550" cy="40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動機與設計構想</a:t>
              </a:r>
              <a:endPara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3926959" y="2061063"/>
            <a:ext cx="3994279" cy="3270355"/>
            <a:chOff x="6297603" y="3345831"/>
            <a:chExt cx="3994279" cy="3270355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7228282" y="3496495"/>
              <a:ext cx="306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可以簡單操作的學習網站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491682" y="3345831"/>
              <a:ext cx="755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7228282" y="4383492"/>
              <a:ext cx="306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無壓力的學習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6491682" y="4216427"/>
              <a:ext cx="755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0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7228282" y="5249386"/>
              <a:ext cx="3063600" cy="13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功能: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1. 每日10單字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2. 每日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測驗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3. 每日推薦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閱讀文章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6491682" y="5087023"/>
              <a:ext cx="755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0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6"/>
            <p:cNvCxnSpPr/>
            <p:nvPr/>
          </p:nvCxnSpPr>
          <p:spPr>
            <a:xfrm rot="10800000">
              <a:off x="6297603" y="3421163"/>
              <a:ext cx="0" cy="2353621"/>
            </a:xfrm>
            <a:prstGeom prst="straightConnector1">
              <a:avLst/>
            </a:pr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16"/>
          <p:cNvSpPr txBox="1"/>
          <p:nvPr/>
        </p:nvSpPr>
        <p:spPr>
          <a:xfrm>
            <a:off x="3520605" y="6361569"/>
            <a:ext cx="1800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PPT模板 http://www.ypppt.com/moban/ </a:t>
            </a:r>
            <a:endParaRPr sz="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5976257" y="2263106"/>
            <a:ext cx="4452427" cy="1303802"/>
          </a:xfrm>
          <a:prstGeom prst="roundRect">
            <a:avLst>
              <a:gd name="adj" fmla="val 0"/>
            </a:avLst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5976256" y="3712029"/>
            <a:ext cx="4452427" cy="1303802"/>
          </a:xfrm>
          <a:prstGeom prst="roundRect">
            <a:avLst>
              <a:gd name="adj" fmla="val 0"/>
            </a:avLst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474920" y="2523935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6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474919" y="2826816"/>
            <a:ext cx="3093087" cy="33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網站樣式設計</a:t>
            </a:r>
            <a:endParaRPr sz="1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6474920" y="3915991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sz="16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474919" y="4218872"/>
            <a:ext cx="3093087" cy="61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</a:t>
            </a:r>
            <a:r>
              <a:rPr lang="en-US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icon, logo, ‘back to top’字樣</a:t>
            </a:r>
            <a:endParaRPr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編輯圖片、去背</a:t>
            </a:r>
            <a:endParaRPr sz="1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259404" y="2263106"/>
            <a:ext cx="4452427" cy="1303802"/>
          </a:xfrm>
          <a:prstGeom prst="roundRect">
            <a:avLst>
              <a:gd name="adj" fmla="val 0"/>
            </a:avLst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1259403" y="3712029"/>
            <a:ext cx="4452427" cy="1303802"/>
          </a:xfrm>
          <a:prstGeom prst="roundRect">
            <a:avLst>
              <a:gd name="adj" fmla="val 0"/>
            </a:avLst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1758067" y="2523935"/>
            <a:ext cx="7537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6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1758066" y="2826816"/>
            <a:ext cx="3093087" cy="33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網站內容</a:t>
            </a:r>
            <a:endParaRPr sz="1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758067" y="3915991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6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758066" y="4218872"/>
            <a:ext cx="309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>
                <a:solidFill>
                  <a:srgbClr val="0C0C0C"/>
                </a:solidFill>
              </a:rPr>
              <a:t>表單</a:t>
            </a:r>
            <a:r>
              <a:rPr lang="en-US" sz="1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驗證</a:t>
            </a:r>
            <a:endParaRPr sz="1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lang="en-US" sz="1200">
                <a:solidFill>
                  <a:srgbClr val="0C0C0C"/>
                </a:solidFill>
              </a:rPr>
              <a:t>測驗功能</a:t>
            </a:r>
            <a:endParaRPr sz="1200">
              <a:solidFill>
                <a:srgbClr val="0C0C0C"/>
              </a:solidFill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0" y="670248"/>
            <a:ext cx="4286400" cy="81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69283" y="725306"/>
            <a:ext cx="413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使用技術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l="27337" t="8230" r="27583" b="9986"/>
          <a:stretch/>
        </p:blipFill>
        <p:spPr>
          <a:xfrm>
            <a:off x="8928506" y="3823930"/>
            <a:ext cx="1069278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6311" y="37339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5496" y="228500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46311" y="2285007"/>
            <a:ext cx="1260000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8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209" name="Google Shape;209;p18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時程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0" y="2353171"/>
            <a:ext cx="12192000" cy="2428111"/>
            <a:chOff x="0" y="2799739"/>
            <a:chExt cx="12192000" cy="2428111"/>
          </a:xfrm>
        </p:grpSpPr>
        <p:cxnSp>
          <p:nvCxnSpPr>
            <p:cNvPr id="212" name="Google Shape;212;p18"/>
            <p:cNvCxnSpPr/>
            <p:nvPr/>
          </p:nvCxnSpPr>
          <p:spPr>
            <a:xfrm>
              <a:off x="0" y="3890213"/>
              <a:ext cx="12192000" cy="0"/>
            </a:xfrm>
            <a:prstGeom prst="straightConnector1">
              <a:avLst/>
            </a:prstGeom>
            <a:noFill/>
            <a:ln w="15875" cap="rnd" cmpd="sng">
              <a:solidFill>
                <a:srgbClr val="BFBFBF">
                  <a:alpha val="49803"/>
                </a:srgbClr>
              </a:solidFill>
              <a:prstDash val="solid"/>
              <a:round/>
              <a:headEnd type="none" w="sm" len="sm"/>
              <a:tailEnd type="none" w="lg" len="lg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1581562" y="3491336"/>
              <a:ext cx="0" cy="406187"/>
            </a:xfrm>
            <a:prstGeom prst="straightConnector1">
              <a:avLst/>
            </a:prstGeom>
            <a:noFill/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lg" len="lg"/>
            </a:ln>
          </p:spPr>
        </p:cxnSp>
        <p:sp>
          <p:nvSpPr>
            <p:cNvPr id="214" name="Google Shape;214;p18"/>
            <p:cNvSpPr/>
            <p:nvPr/>
          </p:nvSpPr>
          <p:spPr>
            <a:xfrm>
              <a:off x="1507441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>
              <a:off x="569568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5 / 27 – 5 / 28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01059" y="2799739"/>
              <a:ext cx="2161006" cy="36537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網站架構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>
              <a:off x="6062978" y="3491336"/>
              <a:ext cx="0" cy="406187"/>
            </a:xfrm>
            <a:prstGeom prst="straightConnector1">
              <a:avLst/>
            </a:prstGeom>
            <a:noFill/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lg" len="lg"/>
            </a:ln>
          </p:spPr>
        </p:cxnSp>
        <p:sp>
          <p:nvSpPr>
            <p:cNvPr id="218" name="Google Shape;218;p18"/>
            <p:cNvSpPr/>
            <p:nvPr/>
          </p:nvSpPr>
          <p:spPr>
            <a:xfrm flipH="1">
              <a:off x="5050984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14   6 / 20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982475" y="2799739"/>
              <a:ext cx="2161006" cy="36537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聯絡我們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988857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18"/>
            <p:cNvCxnSpPr/>
            <p:nvPr/>
          </p:nvCxnSpPr>
          <p:spPr>
            <a:xfrm>
              <a:off x="10544396" y="3461483"/>
              <a:ext cx="0" cy="406187"/>
            </a:xfrm>
            <a:prstGeom prst="straightConnector1">
              <a:avLst/>
            </a:prstGeom>
            <a:noFill/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lg" len="lg"/>
            </a:ln>
          </p:spPr>
        </p:cxnSp>
        <p:sp>
          <p:nvSpPr>
            <p:cNvPr id="222" name="Google Shape;222;p18"/>
            <p:cNvSpPr/>
            <p:nvPr/>
          </p:nvSpPr>
          <p:spPr>
            <a:xfrm rot="10800000">
              <a:off x="10470275" y="3788501"/>
              <a:ext cx="148242" cy="148242"/>
            </a:xfrm>
            <a:prstGeom prst="ellipse">
              <a:avLst/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>
              <a:off x="9532402" y="3236052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23</a:t>
              </a:r>
              <a:endParaRPr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9463893" y="2808326"/>
              <a:ext cx="2161006" cy="36537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PPT製作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>
              <a:off x="1621413" y="3816092"/>
              <a:ext cx="2161006" cy="1404865"/>
              <a:chOff x="8680151" y="4453429"/>
              <a:chExt cx="2161006" cy="1404865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lg" len="lg"/>
              </a:ln>
            </p:spPr>
          </p:cxnSp>
          <p:sp>
            <p:nvSpPr>
              <p:cNvPr id="227" name="Google Shape;227;p18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5 / 31   6 / 3</a:t>
                </a:r>
                <a:endParaRPr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首頁</a:t>
                </a:r>
                <a:endParaRPr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0" name="Google Shape;230;p18"/>
            <p:cNvCxnSpPr/>
            <p:nvPr/>
          </p:nvCxnSpPr>
          <p:spPr>
            <a:xfrm>
              <a:off x="3822270" y="3491336"/>
              <a:ext cx="0" cy="406187"/>
            </a:xfrm>
            <a:prstGeom prst="straightConnector1">
              <a:avLst/>
            </a:prstGeom>
            <a:noFill/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lg" len="lg"/>
            </a:ln>
          </p:spPr>
        </p:cxnSp>
        <p:sp>
          <p:nvSpPr>
            <p:cNvPr id="231" name="Google Shape;231;p18"/>
            <p:cNvSpPr/>
            <p:nvPr/>
          </p:nvSpPr>
          <p:spPr>
            <a:xfrm>
              <a:off x="3748149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2810276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741767" y="2799739"/>
              <a:ext cx="2161006" cy="36537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今日單字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18"/>
            <p:cNvCxnSpPr/>
            <p:nvPr/>
          </p:nvCxnSpPr>
          <p:spPr>
            <a:xfrm>
              <a:off x="8303686" y="3491336"/>
              <a:ext cx="0" cy="406187"/>
            </a:xfrm>
            <a:prstGeom prst="straightConnector1">
              <a:avLst/>
            </a:prstGeom>
            <a:noFill/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lg" len="lg"/>
            </a:ln>
          </p:spPr>
        </p:cxnSp>
        <p:sp>
          <p:nvSpPr>
            <p:cNvPr id="235" name="Google Shape;235;p18"/>
            <p:cNvSpPr/>
            <p:nvPr/>
          </p:nvSpPr>
          <p:spPr>
            <a:xfrm flipH="1">
              <a:off x="7291692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21</a:t>
              </a:r>
              <a:endParaRPr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223183" y="2799739"/>
              <a:ext cx="2161006" cy="3653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隱私權政策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229565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w="1587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18"/>
            <p:cNvGrpSpPr/>
            <p:nvPr/>
          </p:nvGrpSpPr>
          <p:grpSpPr>
            <a:xfrm>
              <a:off x="3862121" y="3820616"/>
              <a:ext cx="2161006" cy="1404865"/>
              <a:chOff x="8680151" y="4453429"/>
              <a:chExt cx="2161006" cy="1404865"/>
            </a:xfrm>
          </p:grpSpPr>
          <p:cxnSp>
            <p:nvCxnSpPr>
              <p:cNvPr id="239" name="Google Shape;239;p18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lg" len="lg"/>
              </a:ln>
            </p:spPr>
          </p:cxnSp>
          <p:sp>
            <p:nvSpPr>
              <p:cNvPr id="240" name="Google Shape;240;p18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14</a:t>
                </a:r>
                <a:endParaRPr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今日文章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6102829" y="3813529"/>
              <a:ext cx="2161006" cy="1404865"/>
              <a:chOff x="8680151" y="4453429"/>
              <a:chExt cx="2161006" cy="1404865"/>
            </a:xfrm>
          </p:grpSpPr>
          <p:cxnSp>
            <p:nvCxnSpPr>
              <p:cNvPr id="244" name="Google Shape;244;p18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lg" len="lg"/>
              </a:ln>
            </p:spPr>
          </p:cxnSp>
          <p:sp>
            <p:nvSpPr>
              <p:cNvPr id="245" name="Google Shape;245;p18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20 – 6 / 21</a:t>
                </a:r>
                <a:endParaRPr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今日測驗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8"/>
            <p:cNvGrpSpPr/>
            <p:nvPr/>
          </p:nvGrpSpPr>
          <p:grpSpPr>
            <a:xfrm>
              <a:off x="8343537" y="3822985"/>
              <a:ext cx="2161006" cy="1404865"/>
              <a:chOff x="8680151" y="4453429"/>
              <a:chExt cx="2161006" cy="1404865"/>
            </a:xfrm>
          </p:grpSpPr>
          <p:cxnSp>
            <p:nvCxnSpPr>
              <p:cNvPr id="249" name="Google Shape;249;p18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lg" len="lg"/>
              </a:ln>
            </p:spPr>
          </p:cxnSp>
          <p:sp>
            <p:nvSpPr>
              <p:cNvPr id="250" name="Google Shape;250;p18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20 – 6 / 22</a:t>
                </a:r>
                <a:endParaRPr sz="12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整體內容調整</a:t>
                </a:r>
                <a:endParaRPr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w="15875" cap="rnd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1" y="-1"/>
            <a:ext cx="4355767" cy="2161552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/>
            <a:ahLst/>
            <a:cxnLst/>
            <a:rect l="l" t="t" r="r" b="b"/>
            <a:pathLst>
              <a:path w="2837049" h="1407888" extrusionOk="0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 rot="5400000" flipH="1">
            <a:off x="8765098" y="142127"/>
            <a:ext cx="1048734" cy="3204341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744686" y="2843172"/>
            <a:ext cx="4702629" cy="117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網站</a:t>
            </a:r>
            <a:r>
              <a:rPr lang="en-US" sz="5400">
                <a:solidFill>
                  <a:schemeClr val="dk2"/>
                </a:solidFill>
              </a:rPr>
              <a:t>介紹</a:t>
            </a:r>
            <a:endParaRPr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 rot="-5400000" flipH="1">
            <a:off x="2154834" y="2335857"/>
            <a:ext cx="2234415" cy="6827112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 rot="-5400000" flipH="1">
            <a:off x="2234133" y="1660818"/>
            <a:ext cx="2613176" cy="7984393"/>
          </a:xfrm>
          <a:custGeom>
            <a:avLst/>
            <a:gdLst/>
            <a:ahLst/>
            <a:cxnLst/>
            <a:rect l="l" t="t" r="r" b="b"/>
            <a:pathLst>
              <a:path w="824557" h="2519381" extrusionOk="0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/>
            <a:ahLst/>
            <a:cxnLst/>
            <a:rect l="l" t="t" r="r" b="b"/>
            <a:pathLst>
              <a:path w="11959772" h="3991428" extrusionOk="0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 rot="10800000">
            <a:off x="10180370" y="3845093"/>
            <a:ext cx="1444819" cy="1323479"/>
          </a:xfrm>
          <a:custGeom>
            <a:avLst/>
            <a:gdLst/>
            <a:ahLst/>
            <a:cxnLst/>
            <a:rect l="l" t="t" r="r" b="b"/>
            <a:pathLst>
              <a:path w="1763510" h="1615405" extrusionOk="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 rot="-3138124">
            <a:off x="247761" y="2041934"/>
            <a:ext cx="1090524" cy="892866"/>
          </a:xfrm>
          <a:custGeom>
            <a:avLst/>
            <a:gdLst/>
            <a:ahLst/>
            <a:cxnLst/>
            <a:rect l="l" t="t" r="r" b="b"/>
            <a:pathLst>
              <a:path w="678704" h="555689" extrusionOk="0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en-US" altLang="zh-TW" sz="2800" b="1" dirty="0" err="1">
                  <a:solidFill>
                    <a:schemeClr val="lt1"/>
                  </a:solidFill>
                </a:rPr>
                <a:t>首頁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70E93C-76D3-43BB-BB11-F62C2F52E557}"/>
              </a:ext>
            </a:extLst>
          </p:cNvPr>
          <p:cNvGrpSpPr/>
          <p:nvPr/>
        </p:nvGrpSpPr>
        <p:grpSpPr>
          <a:xfrm>
            <a:off x="3147403" y="2348476"/>
            <a:ext cx="2237370" cy="3312075"/>
            <a:chOff x="6286406" y="1921399"/>
            <a:chExt cx="2237370" cy="3312075"/>
          </a:xfrm>
        </p:grpSpPr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id="{B8A26E5B-FEB5-47DF-B03E-DEAD1ECE680C}"/>
                </a:ext>
              </a:extLst>
            </p:cNvPr>
            <p:cNvSpPr/>
            <p:nvPr/>
          </p:nvSpPr>
          <p:spPr>
            <a:xfrm>
              <a:off x="6286406" y="1921399"/>
              <a:ext cx="2237370" cy="3312075"/>
            </a:xfrm>
            <a:prstGeom prst="roundRect">
              <a:avLst>
                <a:gd name="adj" fmla="val 2500"/>
              </a:avLst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6">
              <a:extLst>
                <a:ext uri="{FF2B5EF4-FFF2-40B4-BE49-F238E27FC236}">
                  <a16:creationId xmlns:a16="http://schemas.microsoft.com/office/drawing/2014/main" id="{EB86F6D5-B456-4A05-A632-96C4B7194F64}"/>
                </a:ext>
              </a:extLst>
            </p:cNvPr>
            <p:cNvSpPr/>
            <p:nvPr/>
          </p:nvSpPr>
          <p:spPr>
            <a:xfrm>
              <a:off x="6674223" y="2223787"/>
              <a:ext cx="342006" cy="280933"/>
            </a:xfrm>
            <a:custGeom>
              <a:avLst/>
              <a:gdLst>
                <a:gd name="connsiteX0" fmla="*/ 496292 w 533400"/>
                <a:gd name="connsiteY0" fmla="*/ 621 h 438150"/>
                <a:gd name="connsiteX1" fmla="*/ 534392 w 533400"/>
                <a:gd name="connsiteY1" fmla="*/ 38721 h 438150"/>
                <a:gd name="connsiteX2" fmla="*/ 534392 w 533400"/>
                <a:gd name="connsiteY2" fmla="*/ 38721 h 438150"/>
                <a:gd name="connsiteX3" fmla="*/ 534392 w 533400"/>
                <a:gd name="connsiteY3" fmla="*/ 333996 h 438150"/>
                <a:gd name="connsiteX4" fmla="*/ 496292 w 533400"/>
                <a:gd name="connsiteY4" fmla="*/ 372096 h 438150"/>
                <a:gd name="connsiteX5" fmla="*/ 496292 w 533400"/>
                <a:gd name="connsiteY5" fmla="*/ 372096 h 438150"/>
                <a:gd name="connsiteX6" fmla="*/ 204827 w 533400"/>
                <a:gd name="connsiteY6" fmla="*/ 372096 h 438150"/>
                <a:gd name="connsiteX7" fmla="*/ 115292 w 533400"/>
                <a:gd name="connsiteY7" fmla="*/ 438771 h 438150"/>
                <a:gd name="connsiteX8" fmla="*/ 115292 w 533400"/>
                <a:gd name="connsiteY8" fmla="*/ 372096 h 438150"/>
                <a:gd name="connsiteX9" fmla="*/ 39092 w 533400"/>
                <a:gd name="connsiteY9" fmla="*/ 372096 h 438150"/>
                <a:gd name="connsiteX10" fmla="*/ 992 w 533400"/>
                <a:gd name="connsiteY10" fmla="*/ 335901 h 438150"/>
                <a:gd name="connsiteX11" fmla="*/ 992 w 533400"/>
                <a:gd name="connsiteY11" fmla="*/ 335901 h 438150"/>
                <a:gd name="connsiteX12" fmla="*/ 992 w 533400"/>
                <a:gd name="connsiteY12" fmla="*/ 333996 h 438150"/>
                <a:gd name="connsiteX13" fmla="*/ 992 w 533400"/>
                <a:gd name="connsiteY13" fmla="*/ 38721 h 438150"/>
                <a:gd name="connsiteX14" fmla="*/ 39092 w 533400"/>
                <a:gd name="connsiteY14" fmla="*/ 621 h 438150"/>
                <a:gd name="connsiteX15" fmla="*/ 39092 w 533400"/>
                <a:gd name="connsiteY15" fmla="*/ 621 h 438150"/>
                <a:gd name="connsiteX16" fmla="*/ 496292 w 533400"/>
                <a:gd name="connsiteY16" fmla="*/ 621 h 438150"/>
                <a:gd name="connsiteX17" fmla="*/ 496292 w 533400"/>
                <a:gd name="connsiteY17" fmla="*/ 19671 h 438150"/>
                <a:gd name="connsiteX18" fmla="*/ 39092 w 533400"/>
                <a:gd name="connsiteY18" fmla="*/ 19671 h 438150"/>
                <a:gd name="connsiteX19" fmla="*/ 20042 w 533400"/>
                <a:gd name="connsiteY19" fmla="*/ 38721 h 438150"/>
                <a:gd name="connsiteX20" fmla="*/ 20042 w 533400"/>
                <a:gd name="connsiteY20" fmla="*/ 38721 h 438150"/>
                <a:gd name="connsiteX21" fmla="*/ 20042 w 533400"/>
                <a:gd name="connsiteY21" fmla="*/ 333996 h 438150"/>
                <a:gd name="connsiteX22" fmla="*/ 39092 w 533400"/>
                <a:gd name="connsiteY22" fmla="*/ 353046 h 438150"/>
                <a:gd name="connsiteX23" fmla="*/ 39092 w 533400"/>
                <a:gd name="connsiteY23" fmla="*/ 353046 h 438150"/>
                <a:gd name="connsiteX24" fmla="*/ 134342 w 533400"/>
                <a:gd name="connsiteY24" fmla="*/ 353046 h 438150"/>
                <a:gd name="connsiteX25" fmla="*/ 134342 w 533400"/>
                <a:gd name="connsiteY25" fmla="*/ 400671 h 438150"/>
                <a:gd name="connsiteX26" fmla="*/ 198160 w 533400"/>
                <a:gd name="connsiteY26" fmla="*/ 353046 h 438150"/>
                <a:gd name="connsiteX27" fmla="*/ 496292 w 533400"/>
                <a:gd name="connsiteY27" fmla="*/ 353046 h 438150"/>
                <a:gd name="connsiteX28" fmla="*/ 515342 w 533400"/>
                <a:gd name="connsiteY28" fmla="*/ 333996 h 438150"/>
                <a:gd name="connsiteX29" fmla="*/ 515342 w 533400"/>
                <a:gd name="connsiteY29" fmla="*/ 333996 h 438150"/>
                <a:gd name="connsiteX30" fmla="*/ 515342 w 533400"/>
                <a:gd name="connsiteY30" fmla="*/ 38721 h 438150"/>
                <a:gd name="connsiteX31" fmla="*/ 496292 w 533400"/>
                <a:gd name="connsiteY31" fmla="*/ 19671 h 438150"/>
                <a:gd name="connsiteX32" fmla="*/ 496292 w 533400"/>
                <a:gd name="connsiteY32" fmla="*/ 19671 h 438150"/>
                <a:gd name="connsiteX33" fmla="*/ 134342 w 533400"/>
                <a:gd name="connsiteY33" fmla="*/ 143496 h 438150"/>
                <a:gd name="connsiteX34" fmla="*/ 177205 w 533400"/>
                <a:gd name="connsiteY34" fmla="*/ 186359 h 438150"/>
                <a:gd name="connsiteX35" fmla="*/ 134342 w 533400"/>
                <a:gd name="connsiteY35" fmla="*/ 229221 h 438150"/>
                <a:gd name="connsiteX36" fmla="*/ 91480 w 533400"/>
                <a:gd name="connsiteY36" fmla="*/ 186359 h 438150"/>
                <a:gd name="connsiteX37" fmla="*/ 134342 w 533400"/>
                <a:gd name="connsiteY37" fmla="*/ 143496 h 438150"/>
                <a:gd name="connsiteX38" fmla="*/ 267692 w 533400"/>
                <a:gd name="connsiteY38" fmla="*/ 143496 h 438150"/>
                <a:gd name="connsiteX39" fmla="*/ 310555 w 533400"/>
                <a:gd name="connsiteY39" fmla="*/ 186359 h 438150"/>
                <a:gd name="connsiteX40" fmla="*/ 267692 w 533400"/>
                <a:gd name="connsiteY40" fmla="*/ 229221 h 438150"/>
                <a:gd name="connsiteX41" fmla="*/ 224830 w 533400"/>
                <a:gd name="connsiteY41" fmla="*/ 186359 h 438150"/>
                <a:gd name="connsiteX42" fmla="*/ 267692 w 533400"/>
                <a:gd name="connsiteY42" fmla="*/ 143496 h 438150"/>
                <a:gd name="connsiteX43" fmla="*/ 401042 w 533400"/>
                <a:gd name="connsiteY43" fmla="*/ 143496 h 438150"/>
                <a:gd name="connsiteX44" fmla="*/ 443905 w 533400"/>
                <a:gd name="connsiteY44" fmla="*/ 186359 h 438150"/>
                <a:gd name="connsiteX45" fmla="*/ 401042 w 533400"/>
                <a:gd name="connsiteY45" fmla="*/ 229221 h 438150"/>
                <a:gd name="connsiteX46" fmla="*/ 358180 w 533400"/>
                <a:gd name="connsiteY46" fmla="*/ 186359 h 438150"/>
                <a:gd name="connsiteX47" fmla="*/ 401042 w 533400"/>
                <a:gd name="connsiteY47" fmla="*/ 143496 h 438150"/>
                <a:gd name="connsiteX48" fmla="*/ 134342 w 533400"/>
                <a:gd name="connsiteY48" fmla="*/ 162546 h 438150"/>
                <a:gd name="connsiteX49" fmla="*/ 110530 w 533400"/>
                <a:gd name="connsiteY49" fmla="*/ 186359 h 438150"/>
                <a:gd name="connsiteX50" fmla="*/ 134342 w 533400"/>
                <a:gd name="connsiteY50" fmla="*/ 210171 h 438150"/>
                <a:gd name="connsiteX51" fmla="*/ 158155 w 533400"/>
                <a:gd name="connsiteY51" fmla="*/ 186359 h 438150"/>
                <a:gd name="connsiteX52" fmla="*/ 134342 w 533400"/>
                <a:gd name="connsiteY52" fmla="*/ 162546 h 438150"/>
                <a:gd name="connsiteX53" fmla="*/ 267692 w 533400"/>
                <a:gd name="connsiteY53" fmla="*/ 162546 h 438150"/>
                <a:gd name="connsiteX54" fmla="*/ 243880 w 533400"/>
                <a:gd name="connsiteY54" fmla="*/ 186359 h 438150"/>
                <a:gd name="connsiteX55" fmla="*/ 267692 w 533400"/>
                <a:gd name="connsiteY55" fmla="*/ 210171 h 438150"/>
                <a:gd name="connsiteX56" fmla="*/ 291505 w 533400"/>
                <a:gd name="connsiteY56" fmla="*/ 186359 h 438150"/>
                <a:gd name="connsiteX57" fmla="*/ 267692 w 533400"/>
                <a:gd name="connsiteY57" fmla="*/ 162546 h 438150"/>
                <a:gd name="connsiteX58" fmla="*/ 401042 w 533400"/>
                <a:gd name="connsiteY58" fmla="*/ 162546 h 438150"/>
                <a:gd name="connsiteX59" fmla="*/ 377230 w 533400"/>
                <a:gd name="connsiteY59" fmla="*/ 186359 h 438150"/>
                <a:gd name="connsiteX60" fmla="*/ 401042 w 533400"/>
                <a:gd name="connsiteY60" fmla="*/ 210171 h 438150"/>
                <a:gd name="connsiteX61" fmla="*/ 424855 w 533400"/>
                <a:gd name="connsiteY61" fmla="*/ 186359 h 438150"/>
                <a:gd name="connsiteX62" fmla="*/ 401042 w 533400"/>
                <a:gd name="connsiteY62" fmla="*/ 16254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33400" h="438150">
                  <a:moveTo>
                    <a:pt x="496292" y="621"/>
                  </a:moveTo>
                  <a:cubicBezTo>
                    <a:pt x="517247" y="621"/>
                    <a:pt x="534392" y="17766"/>
                    <a:pt x="534392" y="38721"/>
                  </a:cubicBezTo>
                  <a:lnTo>
                    <a:pt x="534392" y="38721"/>
                  </a:lnTo>
                  <a:lnTo>
                    <a:pt x="534392" y="333996"/>
                  </a:lnTo>
                  <a:cubicBezTo>
                    <a:pt x="534392" y="354951"/>
                    <a:pt x="517247" y="372096"/>
                    <a:pt x="496292" y="372096"/>
                  </a:cubicBezTo>
                  <a:lnTo>
                    <a:pt x="496292" y="372096"/>
                  </a:lnTo>
                  <a:lnTo>
                    <a:pt x="204827" y="372096"/>
                  </a:lnTo>
                  <a:lnTo>
                    <a:pt x="115292" y="438771"/>
                  </a:lnTo>
                  <a:lnTo>
                    <a:pt x="115292" y="372096"/>
                  </a:lnTo>
                  <a:lnTo>
                    <a:pt x="39092" y="372096"/>
                  </a:lnTo>
                  <a:cubicBezTo>
                    <a:pt x="19089" y="372096"/>
                    <a:pt x="1945" y="355903"/>
                    <a:pt x="992" y="335901"/>
                  </a:cubicBezTo>
                  <a:lnTo>
                    <a:pt x="992" y="335901"/>
                  </a:lnTo>
                  <a:lnTo>
                    <a:pt x="992" y="333996"/>
                  </a:lnTo>
                  <a:lnTo>
                    <a:pt x="992" y="38721"/>
                  </a:lnTo>
                  <a:cubicBezTo>
                    <a:pt x="992" y="17766"/>
                    <a:pt x="18137" y="621"/>
                    <a:pt x="39092" y="621"/>
                  </a:cubicBezTo>
                  <a:lnTo>
                    <a:pt x="39092" y="621"/>
                  </a:lnTo>
                  <a:lnTo>
                    <a:pt x="496292" y="621"/>
                  </a:lnTo>
                  <a:close/>
                  <a:moveTo>
                    <a:pt x="496292" y="19671"/>
                  </a:moveTo>
                  <a:lnTo>
                    <a:pt x="39092" y="19671"/>
                  </a:lnTo>
                  <a:cubicBezTo>
                    <a:pt x="28614" y="19671"/>
                    <a:pt x="20042" y="28244"/>
                    <a:pt x="20042" y="38721"/>
                  </a:cubicBezTo>
                  <a:lnTo>
                    <a:pt x="20042" y="38721"/>
                  </a:lnTo>
                  <a:lnTo>
                    <a:pt x="20042" y="333996"/>
                  </a:lnTo>
                  <a:cubicBezTo>
                    <a:pt x="20042" y="344473"/>
                    <a:pt x="28614" y="353046"/>
                    <a:pt x="39092" y="353046"/>
                  </a:cubicBezTo>
                  <a:lnTo>
                    <a:pt x="39092" y="353046"/>
                  </a:lnTo>
                  <a:lnTo>
                    <a:pt x="134342" y="353046"/>
                  </a:lnTo>
                  <a:lnTo>
                    <a:pt x="134342" y="400671"/>
                  </a:lnTo>
                  <a:lnTo>
                    <a:pt x="198160" y="353046"/>
                  </a:lnTo>
                  <a:lnTo>
                    <a:pt x="496292" y="353046"/>
                  </a:lnTo>
                  <a:cubicBezTo>
                    <a:pt x="506770" y="353046"/>
                    <a:pt x="515342" y="344473"/>
                    <a:pt x="515342" y="333996"/>
                  </a:cubicBezTo>
                  <a:lnTo>
                    <a:pt x="515342" y="333996"/>
                  </a:lnTo>
                  <a:lnTo>
                    <a:pt x="515342" y="38721"/>
                  </a:lnTo>
                  <a:cubicBezTo>
                    <a:pt x="515342" y="28244"/>
                    <a:pt x="506770" y="19671"/>
                    <a:pt x="496292" y="19671"/>
                  </a:cubicBezTo>
                  <a:lnTo>
                    <a:pt x="496292" y="19671"/>
                  </a:lnTo>
                  <a:close/>
                  <a:moveTo>
                    <a:pt x="134342" y="143496"/>
                  </a:moveTo>
                  <a:cubicBezTo>
                    <a:pt x="158155" y="143496"/>
                    <a:pt x="177205" y="162546"/>
                    <a:pt x="177205" y="186359"/>
                  </a:cubicBezTo>
                  <a:cubicBezTo>
                    <a:pt x="177205" y="210171"/>
                    <a:pt x="158155" y="229221"/>
                    <a:pt x="134342" y="229221"/>
                  </a:cubicBezTo>
                  <a:cubicBezTo>
                    <a:pt x="110530" y="229221"/>
                    <a:pt x="91480" y="210171"/>
                    <a:pt x="91480" y="186359"/>
                  </a:cubicBezTo>
                  <a:cubicBezTo>
                    <a:pt x="91480" y="162546"/>
                    <a:pt x="110530" y="143496"/>
                    <a:pt x="134342" y="143496"/>
                  </a:cubicBezTo>
                  <a:close/>
                  <a:moveTo>
                    <a:pt x="267692" y="143496"/>
                  </a:moveTo>
                  <a:cubicBezTo>
                    <a:pt x="291505" y="143496"/>
                    <a:pt x="310555" y="162546"/>
                    <a:pt x="310555" y="186359"/>
                  </a:cubicBezTo>
                  <a:cubicBezTo>
                    <a:pt x="310555" y="210171"/>
                    <a:pt x="291505" y="229221"/>
                    <a:pt x="267692" y="229221"/>
                  </a:cubicBezTo>
                  <a:cubicBezTo>
                    <a:pt x="243880" y="229221"/>
                    <a:pt x="224830" y="210171"/>
                    <a:pt x="224830" y="186359"/>
                  </a:cubicBezTo>
                  <a:cubicBezTo>
                    <a:pt x="224830" y="162546"/>
                    <a:pt x="243880" y="143496"/>
                    <a:pt x="267692" y="143496"/>
                  </a:cubicBezTo>
                  <a:close/>
                  <a:moveTo>
                    <a:pt x="401042" y="143496"/>
                  </a:moveTo>
                  <a:cubicBezTo>
                    <a:pt x="424855" y="143496"/>
                    <a:pt x="443905" y="162546"/>
                    <a:pt x="443905" y="186359"/>
                  </a:cubicBezTo>
                  <a:cubicBezTo>
                    <a:pt x="443905" y="210171"/>
                    <a:pt x="424855" y="229221"/>
                    <a:pt x="401042" y="229221"/>
                  </a:cubicBezTo>
                  <a:cubicBezTo>
                    <a:pt x="377230" y="229221"/>
                    <a:pt x="358180" y="210171"/>
                    <a:pt x="358180" y="186359"/>
                  </a:cubicBezTo>
                  <a:cubicBezTo>
                    <a:pt x="358180" y="162546"/>
                    <a:pt x="377230" y="143496"/>
                    <a:pt x="401042" y="143496"/>
                  </a:cubicBezTo>
                  <a:close/>
                  <a:moveTo>
                    <a:pt x="134342" y="162546"/>
                  </a:moveTo>
                  <a:cubicBezTo>
                    <a:pt x="121007" y="162546"/>
                    <a:pt x="110530" y="173023"/>
                    <a:pt x="110530" y="186359"/>
                  </a:cubicBezTo>
                  <a:cubicBezTo>
                    <a:pt x="110530" y="199694"/>
                    <a:pt x="121007" y="210171"/>
                    <a:pt x="134342" y="210171"/>
                  </a:cubicBezTo>
                  <a:cubicBezTo>
                    <a:pt x="147677" y="210171"/>
                    <a:pt x="158155" y="199694"/>
                    <a:pt x="158155" y="186359"/>
                  </a:cubicBezTo>
                  <a:cubicBezTo>
                    <a:pt x="158155" y="173023"/>
                    <a:pt x="147677" y="162546"/>
                    <a:pt x="134342" y="162546"/>
                  </a:cubicBezTo>
                  <a:close/>
                  <a:moveTo>
                    <a:pt x="267692" y="162546"/>
                  </a:moveTo>
                  <a:cubicBezTo>
                    <a:pt x="254357" y="162546"/>
                    <a:pt x="243880" y="173023"/>
                    <a:pt x="243880" y="186359"/>
                  </a:cubicBezTo>
                  <a:cubicBezTo>
                    <a:pt x="243880" y="199694"/>
                    <a:pt x="254357" y="210171"/>
                    <a:pt x="267692" y="210171"/>
                  </a:cubicBezTo>
                  <a:cubicBezTo>
                    <a:pt x="281027" y="210171"/>
                    <a:pt x="291505" y="199694"/>
                    <a:pt x="291505" y="186359"/>
                  </a:cubicBezTo>
                  <a:cubicBezTo>
                    <a:pt x="291505" y="173023"/>
                    <a:pt x="281027" y="162546"/>
                    <a:pt x="267692" y="162546"/>
                  </a:cubicBezTo>
                  <a:close/>
                  <a:moveTo>
                    <a:pt x="401042" y="162546"/>
                  </a:moveTo>
                  <a:cubicBezTo>
                    <a:pt x="387707" y="162546"/>
                    <a:pt x="377230" y="173023"/>
                    <a:pt x="377230" y="186359"/>
                  </a:cubicBezTo>
                  <a:cubicBezTo>
                    <a:pt x="377230" y="199694"/>
                    <a:pt x="387707" y="210171"/>
                    <a:pt x="401042" y="210171"/>
                  </a:cubicBezTo>
                  <a:cubicBezTo>
                    <a:pt x="414377" y="210171"/>
                    <a:pt x="424855" y="199694"/>
                    <a:pt x="424855" y="186359"/>
                  </a:cubicBezTo>
                  <a:cubicBezTo>
                    <a:pt x="424855" y="173023"/>
                    <a:pt x="414377" y="162546"/>
                    <a:pt x="401042" y="16254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674220-E4CD-4680-834E-21DB4D6B208B}"/>
                </a:ext>
              </a:extLst>
            </p:cNvPr>
            <p:cNvSpPr txBox="1"/>
            <p:nvPr/>
          </p:nvSpPr>
          <p:spPr>
            <a:xfrm>
              <a:off x="6574737" y="284460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隱藏過多文字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6A8215-6275-4DC3-9731-ED77143D7C16}"/>
                </a:ext>
              </a:extLst>
            </p:cNvPr>
            <p:cNvSpPr txBox="1"/>
            <p:nvPr/>
          </p:nvSpPr>
          <p:spPr>
            <a:xfrm>
              <a:off x="6574737" y="3383890"/>
              <a:ext cx="1763286" cy="151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12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dirty="0">
                  <a:cs typeface="+mn-ea"/>
                  <a:sym typeface="+mn-lt"/>
                </a:rPr>
                <a:t>避免網站顯示的文字過多導致使用者看不到重點，更進一步的說明文字先隱藏起來，當</a:t>
              </a:r>
              <a:r>
                <a:rPr lang="zh-TW" altLang="en-US" b="1" dirty="0">
                  <a:solidFill>
                    <a:schemeClr val="dk1"/>
                  </a:solidFill>
                </a:rPr>
                <a:t>滑鼠游標經過標題會以滾動方式展開底下內容。</a:t>
              </a:r>
            </a:p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7DD6E0-F8CD-42ED-A470-11A7A5099CA0}"/>
              </a:ext>
            </a:extLst>
          </p:cNvPr>
          <p:cNvGrpSpPr/>
          <p:nvPr/>
        </p:nvGrpSpPr>
        <p:grpSpPr>
          <a:xfrm>
            <a:off x="1054199" y="1697761"/>
            <a:ext cx="2237370" cy="3312075"/>
            <a:chOff x="1424414" y="1514999"/>
            <a:chExt cx="2237370" cy="3312075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EDB7C508-3344-48CF-9B0C-FAED1B53981A}"/>
                </a:ext>
              </a:extLst>
            </p:cNvPr>
            <p:cNvSpPr/>
            <p:nvPr/>
          </p:nvSpPr>
          <p:spPr>
            <a:xfrm>
              <a:off x="1424414" y="1514999"/>
              <a:ext cx="2237370" cy="3312075"/>
            </a:xfrm>
            <a:prstGeom prst="roundRect">
              <a:avLst>
                <a:gd name="adj" fmla="val 25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">
              <a:extLst>
                <a:ext uri="{FF2B5EF4-FFF2-40B4-BE49-F238E27FC236}">
                  <a16:creationId xmlns:a16="http://schemas.microsoft.com/office/drawing/2014/main" id="{86936C35-70AE-4EB7-B0CC-16A93121D5CD}"/>
                </a:ext>
              </a:extLst>
            </p:cNvPr>
            <p:cNvSpPr/>
            <p:nvPr/>
          </p:nvSpPr>
          <p:spPr>
            <a:xfrm>
              <a:off x="1832122" y="1756314"/>
              <a:ext cx="256504" cy="342006"/>
            </a:xfrm>
            <a:custGeom>
              <a:avLst/>
              <a:gdLst>
                <a:gd name="connsiteX0" fmla="*/ 267948 w 400050"/>
                <a:gd name="connsiteY0" fmla="*/ 621 h 533400"/>
                <a:gd name="connsiteX1" fmla="*/ 296523 w 400050"/>
                <a:gd name="connsiteY1" fmla="*/ 27291 h 533400"/>
                <a:gd name="connsiteX2" fmla="*/ 296523 w 400050"/>
                <a:gd name="connsiteY2" fmla="*/ 29196 h 533400"/>
                <a:gd name="connsiteX3" fmla="*/ 296523 w 400050"/>
                <a:gd name="connsiteY3" fmla="*/ 38721 h 533400"/>
                <a:gd name="connsiteX4" fmla="*/ 363198 w 400050"/>
                <a:gd name="connsiteY4" fmla="*/ 38721 h 533400"/>
                <a:gd name="connsiteX5" fmla="*/ 401298 w 400050"/>
                <a:gd name="connsiteY5" fmla="*/ 74916 h 533400"/>
                <a:gd name="connsiteX6" fmla="*/ 401298 w 400050"/>
                <a:gd name="connsiteY6" fmla="*/ 76821 h 533400"/>
                <a:gd name="connsiteX7" fmla="*/ 401298 w 400050"/>
                <a:gd name="connsiteY7" fmla="*/ 495921 h 533400"/>
                <a:gd name="connsiteX8" fmla="*/ 365103 w 400050"/>
                <a:gd name="connsiteY8" fmla="*/ 534021 h 533400"/>
                <a:gd name="connsiteX9" fmla="*/ 363198 w 400050"/>
                <a:gd name="connsiteY9" fmla="*/ 534021 h 533400"/>
                <a:gd name="connsiteX10" fmla="*/ 39348 w 400050"/>
                <a:gd name="connsiteY10" fmla="*/ 534021 h 533400"/>
                <a:gd name="connsiteX11" fmla="*/ 1248 w 400050"/>
                <a:gd name="connsiteY11" fmla="*/ 497826 h 533400"/>
                <a:gd name="connsiteX12" fmla="*/ 1248 w 400050"/>
                <a:gd name="connsiteY12" fmla="*/ 495921 h 533400"/>
                <a:gd name="connsiteX13" fmla="*/ 1248 w 400050"/>
                <a:gd name="connsiteY13" fmla="*/ 76821 h 533400"/>
                <a:gd name="connsiteX14" fmla="*/ 37443 w 400050"/>
                <a:gd name="connsiteY14" fmla="*/ 38721 h 533400"/>
                <a:gd name="connsiteX15" fmla="*/ 39348 w 400050"/>
                <a:gd name="connsiteY15" fmla="*/ 38721 h 533400"/>
                <a:gd name="connsiteX16" fmla="*/ 106023 w 400050"/>
                <a:gd name="connsiteY16" fmla="*/ 38721 h 533400"/>
                <a:gd name="connsiteX17" fmla="*/ 106023 w 400050"/>
                <a:gd name="connsiteY17" fmla="*/ 29196 h 533400"/>
                <a:gd name="connsiteX18" fmla="*/ 132693 w 400050"/>
                <a:gd name="connsiteY18" fmla="*/ 621 h 533400"/>
                <a:gd name="connsiteX19" fmla="*/ 134598 w 400050"/>
                <a:gd name="connsiteY19" fmla="*/ 621 h 533400"/>
                <a:gd name="connsiteX20" fmla="*/ 267948 w 400050"/>
                <a:gd name="connsiteY20" fmla="*/ 621 h 533400"/>
                <a:gd name="connsiteX21" fmla="*/ 106023 w 400050"/>
                <a:gd name="connsiteY21" fmla="*/ 57771 h 533400"/>
                <a:gd name="connsiteX22" fmla="*/ 39348 w 400050"/>
                <a:gd name="connsiteY22" fmla="*/ 57771 h 533400"/>
                <a:gd name="connsiteX23" fmla="*/ 20298 w 400050"/>
                <a:gd name="connsiteY23" fmla="*/ 75869 h 533400"/>
                <a:gd name="connsiteX24" fmla="*/ 20298 w 400050"/>
                <a:gd name="connsiteY24" fmla="*/ 76821 h 533400"/>
                <a:gd name="connsiteX25" fmla="*/ 20298 w 400050"/>
                <a:gd name="connsiteY25" fmla="*/ 495921 h 533400"/>
                <a:gd name="connsiteX26" fmla="*/ 38395 w 400050"/>
                <a:gd name="connsiteY26" fmla="*/ 514971 h 533400"/>
                <a:gd name="connsiteX27" fmla="*/ 39348 w 400050"/>
                <a:gd name="connsiteY27" fmla="*/ 514971 h 533400"/>
                <a:gd name="connsiteX28" fmla="*/ 363198 w 400050"/>
                <a:gd name="connsiteY28" fmla="*/ 514971 h 533400"/>
                <a:gd name="connsiteX29" fmla="*/ 382248 w 400050"/>
                <a:gd name="connsiteY29" fmla="*/ 496873 h 533400"/>
                <a:gd name="connsiteX30" fmla="*/ 382248 w 400050"/>
                <a:gd name="connsiteY30" fmla="*/ 495921 h 533400"/>
                <a:gd name="connsiteX31" fmla="*/ 382248 w 400050"/>
                <a:gd name="connsiteY31" fmla="*/ 76821 h 533400"/>
                <a:gd name="connsiteX32" fmla="*/ 364151 w 400050"/>
                <a:gd name="connsiteY32" fmla="*/ 57771 h 533400"/>
                <a:gd name="connsiteX33" fmla="*/ 363198 w 400050"/>
                <a:gd name="connsiteY33" fmla="*/ 57771 h 533400"/>
                <a:gd name="connsiteX34" fmla="*/ 296523 w 400050"/>
                <a:gd name="connsiteY34" fmla="*/ 57771 h 533400"/>
                <a:gd name="connsiteX35" fmla="*/ 296523 w 400050"/>
                <a:gd name="connsiteY35" fmla="*/ 67296 h 533400"/>
                <a:gd name="connsiteX36" fmla="*/ 269853 w 400050"/>
                <a:gd name="connsiteY36" fmla="*/ 95871 h 533400"/>
                <a:gd name="connsiteX37" fmla="*/ 267948 w 400050"/>
                <a:gd name="connsiteY37" fmla="*/ 95871 h 533400"/>
                <a:gd name="connsiteX38" fmla="*/ 134598 w 400050"/>
                <a:gd name="connsiteY38" fmla="*/ 95871 h 533400"/>
                <a:gd name="connsiteX39" fmla="*/ 106023 w 400050"/>
                <a:gd name="connsiteY39" fmla="*/ 69201 h 533400"/>
                <a:gd name="connsiteX40" fmla="*/ 106023 w 400050"/>
                <a:gd name="connsiteY40" fmla="*/ 67296 h 533400"/>
                <a:gd name="connsiteX41" fmla="*/ 106023 w 400050"/>
                <a:gd name="connsiteY41" fmla="*/ 57771 h 533400"/>
                <a:gd name="connsiteX42" fmla="*/ 201273 w 400050"/>
                <a:gd name="connsiteY42" fmla="*/ 343521 h 533400"/>
                <a:gd name="connsiteX43" fmla="*/ 201273 w 400050"/>
                <a:gd name="connsiteY43" fmla="*/ 362571 h 533400"/>
                <a:gd name="connsiteX44" fmla="*/ 86973 w 400050"/>
                <a:gd name="connsiteY44" fmla="*/ 362571 h 533400"/>
                <a:gd name="connsiteX45" fmla="*/ 86973 w 400050"/>
                <a:gd name="connsiteY45" fmla="*/ 343521 h 533400"/>
                <a:gd name="connsiteX46" fmla="*/ 201273 w 400050"/>
                <a:gd name="connsiteY46" fmla="*/ 343521 h 533400"/>
                <a:gd name="connsiteX47" fmla="*/ 315573 w 400050"/>
                <a:gd name="connsiteY47" fmla="*/ 267321 h 533400"/>
                <a:gd name="connsiteX48" fmla="*/ 315573 w 400050"/>
                <a:gd name="connsiteY48" fmla="*/ 286371 h 533400"/>
                <a:gd name="connsiteX49" fmla="*/ 86973 w 400050"/>
                <a:gd name="connsiteY49" fmla="*/ 286371 h 533400"/>
                <a:gd name="connsiteX50" fmla="*/ 86973 w 400050"/>
                <a:gd name="connsiteY50" fmla="*/ 267321 h 533400"/>
                <a:gd name="connsiteX51" fmla="*/ 315573 w 400050"/>
                <a:gd name="connsiteY51" fmla="*/ 267321 h 533400"/>
                <a:gd name="connsiteX52" fmla="*/ 315573 w 400050"/>
                <a:gd name="connsiteY52" fmla="*/ 191121 h 533400"/>
                <a:gd name="connsiteX53" fmla="*/ 315573 w 400050"/>
                <a:gd name="connsiteY53" fmla="*/ 210171 h 533400"/>
                <a:gd name="connsiteX54" fmla="*/ 86973 w 400050"/>
                <a:gd name="connsiteY54" fmla="*/ 210171 h 533400"/>
                <a:gd name="connsiteX55" fmla="*/ 86973 w 400050"/>
                <a:gd name="connsiteY55" fmla="*/ 191121 h 533400"/>
                <a:gd name="connsiteX56" fmla="*/ 315573 w 400050"/>
                <a:gd name="connsiteY56" fmla="*/ 191121 h 533400"/>
                <a:gd name="connsiteX57" fmla="*/ 267948 w 400050"/>
                <a:gd name="connsiteY57" fmla="*/ 19671 h 533400"/>
                <a:gd name="connsiteX58" fmla="*/ 134598 w 400050"/>
                <a:gd name="connsiteY58" fmla="*/ 19671 h 533400"/>
                <a:gd name="connsiteX59" fmla="*/ 125073 w 400050"/>
                <a:gd name="connsiteY59" fmla="*/ 28244 h 533400"/>
                <a:gd name="connsiteX60" fmla="*/ 125073 w 400050"/>
                <a:gd name="connsiteY60" fmla="*/ 29196 h 533400"/>
                <a:gd name="connsiteX61" fmla="*/ 125073 w 400050"/>
                <a:gd name="connsiteY61" fmla="*/ 67296 h 533400"/>
                <a:gd name="connsiteX62" fmla="*/ 133645 w 400050"/>
                <a:gd name="connsiteY62" fmla="*/ 76821 h 533400"/>
                <a:gd name="connsiteX63" fmla="*/ 134598 w 400050"/>
                <a:gd name="connsiteY63" fmla="*/ 76821 h 533400"/>
                <a:gd name="connsiteX64" fmla="*/ 267948 w 400050"/>
                <a:gd name="connsiteY64" fmla="*/ 76821 h 533400"/>
                <a:gd name="connsiteX65" fmla="*/ 277473 w 400050"/>
                <a:gd name="connsiteY65" fmla="*/ 68248 h 533400"/>
                <a:gd name="connsiteX66" fmla="*/ 277473 w 400050"/>
                <a:gd name="connsiteY66" fmla="*/ 67296 h 533400"/>
                <a:gd name="connsiteX67" fmla="*/ 277473 w 400050"/>
                <a:gd name="connsiteY67" fmla="*/ 29196 h 533400"/>
                <a:gd name="connsiteX68" fmla="*/ 267948 w 400050"/>
                <a:gd name="connsiteY68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00050" h="533400">
                  <a:moveTo>
                    <a:pt x="267948" y="621"/>
                  </a:moveTo>
                  <a:cubicBezTo>
                    <a:pt x="283188" y="621"/>
                    <a:pt x="295570" y="12051"/>
                    <a:pt x="296523" y="27291"/>
                  </a:cubicBezTo>
                  <a:lnTo>
                    <a:pt x="296523" y="29196"/>
                  </a:lnTo>
                  <a:lnTo>
                    <a:pt x="296523" y="38721"/>
                  </a:lnTo>
                  <a:lnTo>
                    <a:pt x="363198" y="38721"/>
                  </a:lnTo>
                  <a:cubicBezTo>
                    <a:pt x="383201" y="38721"/>
                    <a:pt x="400345" y="54914"/>
                    <a:pt x="401298" y="74916"/>
                  </a:cubicBezTo>
                  <a:lnTo>
                    <a:pt x="401298" y="76821"/>
                  </a:lnTo>
                  <a:lnTo>
                    <a:pt x="401298" y="495921"/>
                  </a:lnTo>
                  <a:cubicBezTo>
                    <a:pt x="401298" y="515923"/>
                    <a:pt x="385105" y="533069"/>
                    <a:pt x="365103" y="534021"/>
                  </a:cubicBezTo>
                  <a:lnTo>
                    <a:pt x="363198" y="534021"/>
                  </a:lnTo>
                  <a:lnTo>
                    <a:pt x="39348" y="534021"/>
                  </a:lnTo>
                  <a:cubicBezTo>
                    <a:pt x="19345" y="534021"/>
                    <a:pt x="2201" y="517828"/>
                    <a:pt x="1248" y="497826"/>
                  </a:cubicBezTo>
                  <a:lnTo>
                    <a:pt x="1248" y="495921"/>
                  </a:lnTo>
                  <a:lnTo>
                    <a:pt x="1248" y="76821"/>
                  </a:lnTo>
                  <a:cubicBezTo>
                    <a:pt x="1248" y="56819"/>
                    <a:pt x="17441" y="39673"/>
                    <a:pt x="37443" y="38721"/>
                  </a:cubicBezTo>
                  <a:lnTo>
                    <a:pt x="39348" y="38721"/>
                  </a:lnTo>
                  <a:lnTo>
                    <a:pt x="106023" y="38721"/>
                  </a:lnTo>
                  <a:lnTo>
                    <a:pt x="106023" y="29196"/>
                  </a:lnTo>
                  <a:cubicBezTo>
                    <a:pt x="106023" y="13956"/>
                    <a:pt x="117453" y="1573"/>
                    <a:pt x="132693" y="621"/>
                  </a:cubicBezTo>
                  <a:lnTo>
                    <a:pt x="134598" y="621"/>
                  </a:lnTo>
                  <a:lnTo>
                    <a:pt x="267948" y="621"/>
                  </a:lnTo>
                  <a:close/>
                  <a:moveTo>
                    <a:pt x="106023" y="57771"/>
                  </a:moveTo>
                  <a:lnTo>
                    <a:pt x="39348" y="57771"/>
                  </a:lnTo>
                  <a:cubicBezTo>
                    <a:pt x="28870" y="57771"/>
                    <a:pt x="21251" y="65391"/>
                    <a:pt x="20298" y="75869"/>
                  </a:cubicBezTo>
                  <a:lnTo>
                    <a:pt x="20298" y="76821"/>
                  </a:lnTo>
                  <a:lnTo>
                    <a:pt x="20298" y="495921"/>
                  </a:lnTo>
                  <a:cubicBezTo>
                    <a:pt x="20298" y="506398"/>
                    <a:pt x="27918" y="514019"/>
                    <a:pt x="38395" y="514971"/>
                  </a:cubicBezTo>
                  <a:lnTo>
                    <a:pt x="39348" y="514971"/>
                  </a:lnTo>
                  <a:lnTo>
                    <a:pt x="363198" y="514971"/>
                  </a:lnTo>
                  <a:cubicBezTo>
                    <a:pt x="373676" y="514971"/>
                    <a:pt x="381295" y="507351"/>
                    <a:pt x="382248" y="496873"/>
                  </a:cubicBezTo>
                  <a:lnTo>
                    <a:pt x="382248" y="495921"/>
                  </a:lnTo>
                  <a:lnTo>
                    <a:pt x="382248" y="76821"/>
                  </a:lnTo>
                  <a:cubicBezTo>
                    <a:pt x="382248" y="66344"/>
                    <a:pt x="374628" y="58723"/>
                    <a:pt x="364151" y="57771"/>
                  </a:cubicBezTo>
                  <a:lnTo>
                    <a:pt x="363198" y="57771"/>
                  </a:lnTo>
                  <a:lnTo>
                    <a:pt x="296523" y="57771"/>
                  </a:lnTo>
                  <a:lnTo>
                    <a:pt x="296523" y="67296"/>
                  </a:lnTo>
                  <a:cubicBezTo>
                    <a:pt x="296523" y="82536"/>
                    <a:pt x="285093" y="94919"/>
                    <a:pt x="269853" y="95871"/>
                  </a:cubicBezTo>
                  <a:lnTo>
                    <a:pt x="267948" y="95871"/>
                  </a:lnTo>
                  <a:lnTo>
                    <a:pt x="134598" y="95871"/>
                  </a:lnTo>
                  <a:cubicBezTo>
                    <a:pt x="119358" y="95871"/>
                    <a:pt x="106976" y="84441"/>
                    <a:pt x="106023" y="69201"/>
                  </a:cubicBezTo>
                  <a:lnTo>
                    <a:pt x="106023" y="67296"/>
                  </a:lnTo>
                  <a:lnTo>
                    <a:pt x="106023" y="57771"/>
                  </a:lnTo>
                  <a:close/>
                  <a:moveTo>
                    <a:pt x="201273" y="343521"/>
                  </a:moveTo>
                  <a:lnTo>
                    <a:pt x="201273" y="362571"/>
                  </a:lnTo>
                  <a:lnTo>
                    <a:pt x="86973" y="362571"/>
                  </a:lnTo>
                  <a:lnTo>
                    <a:pt x="86973" y="343521"/>
                  </a:lnTo>
                  <a:lnTo>
                    <a:pt x="201273" y="343521"/>
                  </a:lnTo>
                  <a:close/>
                  <a:moveTo>
                    <a:pt x="315573" y="267321"/>
                  </a:moveTo>
                  <a:lnTo>
                    <a:pt x="315573" y="286371"/>
                  </a:lnTo>
                  <a:lnTo>
                    <a:pt x="86973" y="286371"/>
                  </a:lnTo>
                  <a:lnTo>
                    <a:pt x="86973" y="267321"/>
                  </a:lnTo>
                  <a:lnTo>
                    <a:pt x="315573" y="267321"/>
                  </a:lnTo>
                  <a:close/>
                  <a:moveTo>
                    <a:pt x="315573" y="191121"/>
                  </a:moveTo>
                  <a:lnTo>
                    <a:pt x="315573" y="210171"/>
                  </a:lnTo>
                  <a:lnTo>
                    <a:pt x="86973" y="210171"/>
                  </a:lnTo>
                  <a:lnTo>
                    <a:pt x="86973" y="191121"/>
                  </a:lnTo>
                  <a:lnTo>
                    <a:pt x="315573" y="191121"/>
                  </a:lnTo>
                  <a:close/>
                  <a:moveTo>
                    <a:pt x="267948" y="19671"/>
                  </a:moveTo>
                  <a:lnTo>
                    <a:pt x="134598" y="19671"/>
                  </a:lnTo>
                  <a:cubicBezTo>
                    <a:pt x="129836" y="19671"/>
                    <a:pt x="126026" y="23481"/>
                    <a:pt x="125073" y="28244"/>
                  </a:cubicBezTo>
                  <a:lnTo>
                    <a:pt x="125073" y="29196"/>
                  </a:lnTo>
                  <a:lnTo>
                    <a:pt x="125073" y="67296"/>
                  </a:lnTo>
                  <a:cubicBezTo>
                    <a:pt x="125073" y="72059"/>
                    <a:pt x="128883" y="75869"/>
                    <a:pt x="133645" y="76821"/>
                  </a:cubicBezTo>
                  <a:lnTo>
                    <a:pt x="134598" y="76821"/>
                  </a:lnTo>
                  <a:lnTo>
                    <a:pt x="267948" y="76821"/>
                  </a:lnTo>
                  <a:cubicBezTo>
                    <a:pt x="272711" y="76821"/>
                    <a:pt x="276520" y="73011"/>
                    <a:pt x="277473" y="68248"/>
                  </a:cubicBezTo>
                  <a:lnTo>
                    <a:pt x="277473" y="67296"/>
                  </a:lnTo>
                  <a:lnTo>
                    <a:pt x="277473" y="29196"/>
                  </a:lnTo>
                  <a:cubicBezTo>
                    <a:pt x="277473" y="23481"/>
                    <a:pt x="273663" y="19671"/>
                    <a:pt x="267948" y="196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B09C88-786D-4931-8A29-203AC0285E3D}"/>
                </a:ext>
              </a:extLst>
            </p:cNvPr>
            <p:cNvSpPr txBox="1"/>
            <p:nvPr/>
          </p:nvSpPr>
          <p:spPr>
            <a:xfrm>
              <a:off x="1712745" y="2438206"/>
              <a:ext cx="14414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RWD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</a:rPr>
                <a:t>響應式網頁設計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0AA11-E711-4228-A5B2-7A7D3A2227C5}"/>
                </a:ext>
              </a:extLst>
            </p:cNvPr>
            <p:cNvSpPr txBox="1"/>
            <p:nvPr/>
          </p:nvSpPr>
          <p:spPr>
            <a:xfrm>
              <a:off x="1712745" y="3086126"/>
              <a:ext cx="1660709" cy="82291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網站皆針對頁面的不同寬度呈現相對應的排版，讓使用者使用時的感受更加舒適。</a:t>
              </a:r>
              <a:endParaRPr lang="en-US" altLang="zh-TW" sz="1100" b="1" dirty="0">
                <a:solidFill>
                  <a:schemeClr val="lt1"/>
                </a:solidFill>
              </a:endParaRPr>
            </a:p>
          </p:txBody>
        </p:sp>
      </p:grpSp>
      <p:pic>
        <p:nvPicPr>
          <p:cNvPr id="22" name="Google Shape;280;p20">
            <a:extLst>
              <a:ext uri="{FF2B5EF4-FFF2-40B4-BE49-F238E27FC236}">
                <a16:creationId xmlns:a16="http://schemas.microsoft.com/office/drawing/2014/main" id="{BC711EB5-13E9-460B-ACBA-4F9C9423D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52" y="483417"/>
            <a:ext cx="3370091" cy="5981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" name="Google Shape;281;p20">
            <a:extLst>
              <a:ext uri="{FF2B5EF4-FFF2-40B4-BE49-F238E27FC236}">
                <a16:creationId xmlns:a16="http://schemas.microsoft.com/office/drawing/2014/main" id="{ECAF0C9E-0AAC-449C-807D-BB37E9DBD3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476" y="483412"/>
            <a:ext cx="2380158" cy="43266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DEADBDBD-8D2F-4625-95F9-EBD440B152B9}"/>
              </a:ext>
            </a:extLst>
          </p:cNvPr>
          <p:cNvSpPr/>
          <p:nvPr/>
        </p:nvSpPr>
        <p:spPr>
          <a:xfrm>
            <a:off x="5296277" y="4091806"/>
            <a:ext cx="799723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E6490DA-1381-435C-8EF8-A42CB7B3526A}"/>
              </a:ext>
            </a:extLst>
          </p:cNvPr>
          <p:cNvSpPr/>
          <p:nvPr/>
        </p:nvSpPr>
        <p:spPr>
          <a:xfrm>
            <a:off x="3291569" y="2037030"/>
            <a:ext cx="23487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0E0873A-2F5D-478D-9BAD-D4F8C5070112}"/>
              </a:ext>
            </a:extLst>
          </p:cNvPr>
          <p:cNvSpPr/>
          <p:nvPr/>
        </p:nvSpPr>
        <p:spPr>
          <a:xfrm>
            <a:off x="3291569" y="2127113"/>
            <a:ext cx="609290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8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23220"/>
            <a:chOff x="2684957" y="2225693"/>
            <a:chExt cx="3076748" cy="52322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94525"/>
              <a:ext cx="25443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TW" altLang="en-US" sz="2000" b="1" dirty="0">
                  <a:solidFill>
                    <a:schemeClr val="lt1"/>
                  </a:solidFill>
                </a:rPr>
                <a:t>單字／測驗／文章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7DD6E0-F8CD-42ED-A470-11A7A5099CA0}"/>
              </a:ext>
            </a:extLst>
          </p:cNvPr>
          <p:cNvGrpSpPr/>
          <p:nvPr/>
        </p:nvGrpSpPr>
        <p:grpSpPr>
          <a:xfrm>
            <a:off x="643835" y="1664319"/>
            <a:ext cx="2237370" cy="3312075"/>
            <a:chOff x="1424414" y="1514999"/>
            <a:chExt cx="2237370" cy="3312075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EDB7C508-3344-48CF-9B0C-FAED1B53981A}"/>
                </a:ext>
              </a:extLst>
            </p:cNvPr>
            <p:cNvSpPr/>
            <p:nvPr/>
          </p:nvSpPr>
          <p:spPr>
            <a:xfrm>
              <a:off x="1424414" y="1514999"/>
              <a:ext cx="2237370" cy="3312075"/>
            </a:xfrm>
            <a:prstGeom prst="roundRect">
              <a:avLst>
                <a:gd name="adj" fmla="val 25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">
              <a:extLst>
                <a:ext uri="{FF2B5EF4-FFF2-40B4-BE49-F238E27FC236}">
                  <a16:creationId xmlns:a16="http://schemas.microsoft.com/office/drawing/2014/main" id="{86936C35-70AE-4EB7-B0CC-16A93121D5CD}"/>
                </a:ext>
              </a:extLst>
            </p:cNvPr>
            <p:cNvSpPr/>
            <p:nvPr/>
          </p:nvSpPr>
          <p:spPr>
            <a:xfrm>
              <a:off x="1832122" y="1756314"/>
              <a:ext cx="256504" cy="342006"/>
            </a:xfrm>
            <a:custGeom>
              <a:avLst/>
              <a:gdLst>
                <a:gd name="connsiteX0" fmla="*/ 267948 w 400050"/>
                <a:gd name="connsiteY0" fmla="*/ 621 h 533400"/>
                <a:gd name="connsiteX1" fmla="*/ 296523 w 400050"/>
                <a:gd name="connsiteY1" fmla="*/ 27291 h 533400"/>
                <a:gd name="connsiteX2" fmla="*/ 296523 w 400050"/>
                <a:gd name="connsiteY2" fmla="*/ 29196 h 533400"/>
                <a:gd name="connsiteX3" fmla="*/ 296523 w 400050"/>
                <a:gd name="connsiteY3" fmla="*/ 38721 h 533400"/>
                <a:gd name="connsiteX4" fmla="*/ 363198 w 400050"/>
                <a:gd name="connsiteY4" fmla="*/ 38721 h 533400"/>
                <a:gd name="connsiteX5" fmla="*/ 401298 w 400050"/>
                <a:gd name="connsiteY5" fmla="*/ 74916 h 533400"/>
                <a:gd name="connsiteX6" fmla="*/ 401298 w 400050"/>
                <a:gd name="connsiteY6" fmla="*/ 76821 h 533400"/>
                <a:gd name="connsiteX7" fmla="*/ 401298 w 400050"/>
                <a:gd name="connsiteY7" fmla="*/ 495921 h 533400"/>
                <a:gd name="connsiteX8" fmla="*/ 365103 w 400050"/>
                <a:gd name="connsiteY8" fmla="*/ 534021 h 533400"/>
                <a:gd name="connsiteX9" fmla="*/ 363198 w 400050"/>
                <a:gd name="connsiteY9" fmla="*/ 534021 h 533400"/>
                <a:gd name="connsiteX10" fmla="*/ 39348 w 400050"/>
                <a:gd name="connsiteY10" fmla="*/ 534021 h 533400"/>
                <a:gd name="connsiteX11" fmla="*/ 1248 w 400050"/>
                <a:gd name="connsiteY11" fmla="*/ 497826 h 533400"/>
                <a:gd name="connsiteX12" fmla="*/ 1248 w 400050"/>
                <a:gd name="connsiteY12" fmla="*/ 495921 h 533400"/>
                <a:gd name="connsiteX13" fmla="*/ 1248 w 400050"/>
                <a:gd name="connsiteY13" fmla="*/ 76821 h 533400"/>
                <a:gd name="connsiteX14" fmla="*/ 37443 w 400050"/>
                <a:gd name="connsiteY14" fmla="*/ 38721 h 533400"/>
                <a:gd name="connsiteX15" fmla="*/ 39348 w 400050"/>
                <a:gd name="connsiteY15" fmla="*/ 38721 h 533400"/>
                <a:gd name="connsiteX16" fmla="*/ 106023 w 400050"/>
                <a:gd name="connsiteY16" fmla="*/ 38721 h 533400"/>
                <a:gd name="connsiteX17" fmla="*/ 106023 w 400050"/>
                <a:gd name="connsiteY17" fmla="*/ 29196 h 533400"/>
                <a:gd name="connsiteX18" fmla="*/ 132693 w 400050"/>
                <a:gd name="connsiteY18" fmla="*/ 621 h 533400"/>
                <a:gd name="connsiteX19" fmla="*/ 134598 w 400050"/>
                <a:gd name="connsiteY19" fmla="*/ 621 h 533400"/>
                <a:gd name="connsiteX20" fmla="*/ 267948 w 400050"/>
                <a:gd name="connsiteY20" fmla="*/ 621 h 533400"/>
                <a:gd name="connsiteX21" fmla="*/ 106023 w 400050"/>
                <a:gd name="connsiteY21" fmla="*/ 57771 h 533400"/>
                <a:gd name="connsiteX22" fmla="*/ 39348 w 400050"/>
                <a:gd name="connsiteY22" fmla="*/ 57771 h 533400"/>
                <a:gd name="connsiteX23" fmla="*/ 20298 w 400050"/>
                <a:gd name="connsiteY23" fmla="*/ 75869 h 533400"/>
                <a:gd name="connsiteX24" fmla="*/ 20298 w 400050"/>
                <a:gd name="connsiteY24" fmla="*/ 76821 h 533400"/>
                <a:gd name="connsiteX25" fmla="*/ 20298 w 400050"/>
                <a:gd name="connsiteY25" fmla="*/ 495921 h 533400"/>
                <a:gd name="connsiteX26" fmla="*/ 38395 w 400050"/>
                <a:gd name="connsiteY26" fmla="*/ 514971 h 533400"/>
                <a:gd name="connsiteX27" fmla="*/ 39348 w 400050"/>
                <a:gd name="connsiteY27" fmla="*/ 514971 h 533400"/>
                <a:gd name="connsiteX28" fmla="*/ 363198 w 400050"/>
                <a:gd name="connsiteY28" fmla="*/ 514971 h 533400"/>
                <a:gd name="connsiteX29" fmla="*/ 382248 w 400050"/>
                <a:gd name="connsiteY29" fmla="*/ 496873 h 533400"/>
                <a:gd name="connsiteX30" fmla="*/ 382248 w 400050"/>
                <a:gd name="connsiteY30" fmla="*/ 495921 h 533400"/>
                <a:gd name="connsiteX31" fmla="*/ 382248 w 400050"/>
                <a:gd name="connsiteY31" fmla="*/ 76821 h 533400"/>
                <a:gd name="connsiteX32" fmla="*/ 364151 w 400050"/>
                <a:gd name="connsiteY32" fmla="*/ 57771 h 533400"/>
                <a:gd name="connsiteX33" fmla="*/ 363198 w 400050"/>
                <a:gd name="connsiteY33" fmla="*/ 57771 h 533400"/>
                <a:gd name="connsiteX34" fmla="*/ 296523 w 400050"/>
                <a:gd name="connsiteY34" fmla="*/ 57771 h 533400"/>
                <a:gd name="connsiteX35" fmla="*/ 296523 w 400050"/>
                <a:gd name="connsiteY35" fmla="*/ 67296 h 533400"/>
                <a:gd name="connsiteX36" fmla="*/ 269853 w 400050"/>
                <a:gd name="connsiteY36" fmla="*/ 95871 h 533400"/>
                <a:gd name="connsiteX37" fmla="*/ 267948 w 400050"/>
                <a:gd name="connsiteY37" fmla="*/ 95871 h 533400"/>
                <a:gd name="connsiteX38" fmla="*/ 134598 w 400050"/>
                <a:gd name="connsiteY38" fmla="*/ 95871 h 533400"/>
                <a:gd name="connsiteX39" fmla="*/ 106023 w 400050"/>
                <a:gd name="connsiteY39" fmla="*/ 69201 h 533400"/>
                <a:gd name="connsiteX40" fmla="*/ 106023 w 400050"/>
                <a:gd name="connsiteY40" fmla="*/ 67296 h 533400"/>
                <a:gd name="connsiteX41" fmla="*/ 106023 w 400050"/>
                <a:gd name="connsiteY41" fmla="*/ 57771 h 533400"/>
                <a:gd name="connsiteX42" fmla="*/ 201273 w 400050"/>
                <a:gd name="connsiteY42" fmla="*/ 343521 h 533400"/>
                <a:gd name="connsiteX43" fmla="*/ 201273 w 400050"/>
                <a:gd name="connsiteY43" fmla="*/ 362571 h 533400"/>
                <a:gd name="connsiteX44" fmla="*/ 86973 w 400050"/>
                <a:gd name="connsiteY44" fmla="*/ 362571 h 533400"/>
                <a:gd name="connsiteX45" fmla="*/ 86973 w 400050"/>
                <a:gd name="connsiteY45" fmla="*/ 343521 h 533400"/>
                <a:gd name="connsiteX46" fmla="*/ 201273 w 400050"/>
                <a:gd name="connsiteY46" fmla="*/ 343521 h 533400"/>
                <a:gd name="connsiteX47" fmla="*/ 315573 w 400050"/>
                <a:gd name="connsiteY47" fmla="*/ 267321 h 533400"/>
                <a:gd name="connsiteX48" fmla="*/ 315573 w 400050"/>
                <a:gd name="connsiteY48" fmla="*/ 286371 h 533400"/>
                <a:gd name="connsiteX49" fmla="*/ 86973 w 400050"/>
                <a:gd name="connsiteY49" fmla="*/ 286371 h 533400"/>
                <a:gd name="connsiteX50" fmla="*/ 86973 w 400050"/>
                <a:gd name="connsiteY50" fmla="*/ 267321 h 533400"/>
                <a:gd name="connsiteX51" fmla="*/ 315573 w 400050"/>
                <a:gd name="connsiteY51" fmla="*/ 267321 h 533400"/>
                <a:gd name="connsiteX52" fmla="*/ 315573 w 400050"/>
                <a:gd name="connsiteY52" fmla="*/ 191121 h 533400"/>
                <a:gd name="connsiteX53" fmla="*/ 315573 w 400050"/>
                <a:gd name="connsiteY53" fmla="*/ 210171 h 533400"/>
                <a:gd name="connsiteX54" fmla="*/ 86973 w 400050"/>
                <a:gd name="connsiteY54" fmla="*/ 210171 h 533400"/>
                <a:gd name="connsiteX55" fmla="*/ 86973 w 400050"/>
                <a:gd name="connsiteY55" fmla="*/ 191121 h 533400"/>
                <a:gd name="connsiteX56" fmla="*/ 315573 w 400050"/>
                <a:gd name="connsiteY56" fmla="*/ 191121 h 533400"/>
                <a:gd name="connsiteX57" fmla="*/ 267948 w 400050"/>
                <a:gd name="connsiteY57" fmla="*/ 19671 h 533400"/>
                <a:gd name="connsiteX58" fmla="*/ 134598 w 400050"/>
                <a:gd name="connsiteY58" fmla="*/ 19671 h 533400"/>
                <a:gd name="connsiteX59" fmla="*/ 125073 w 400050"/>
                <a:gd name="connsiteY59" fmla="*/ 28244 h 533400"/>
                <a:gd name="connsiteX60" fmla="*/ 125073 w 400050"/>
                <a:gd name="connsiteY60" fmla="*/ 29196 h 533400"/>
                <a:gd name="connsiteX61" fmla="*/ 125073 w 400050"/>
                <a:gd name="connsiteY61" fmla="*/ 67296 h 533400"/>
                <a:gd name="connsiteX62" fmla="*/ 133645 w 400050"/>
                <a:gd name="connsiteY62" fmla="*/ 76821 h 533400"/>
                <a:gd name="connsiteX63" fmla="*/ 134598 w 400050"/>
                <a:gd name="connsiteY63" fmla="*/ 76821 h 533400"/>
                <a:gd name="connsiteX64" fmla="*/ 267948 w 400050"/>
                <a:gd name="connsiteY64" fmla="*/ 76821 h 533400"/>
                <a:gd name="connsiteX65" fmla="*/ 277473 w 400050"/>
                <a:gd name="connsiteY65" fmla="*/ 68248 h 533400"/>
                <a:gd name="connsiteX66" fmla="*/ 277473 w 400050"/>
                <a:gd name="connsiteY66" fmla="*/ 67296 h 533400"/>
                <a:gd name="connsiteX67" fmla="*/ 277473 w 400050"/>
                <a:gd name="connsiteY67" fmla="*/ 29196 h 533400"/>
                <a:gd name="connsiteX68" fmla="*/ 267948 w 400050"/>
                <a:gd name="connsiteY68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00050" h="533400">
                  <a:moveTo>
                    <a:pt x="267948" y="621"/>
                  </a:moveTo>
                  <a:cubicBezTo>
                    <a:pt x="283188" y="621"/>
                    <a:pt x="295570" y="12051"/>
                    <a:pt x="296523" y="27291"/>
                  </a:cubicBezTo>
                  <a:lnTo>
                    <a:pt x="296523" y="29196"/>
                  </a:lnTo>
                  <a:lnTo>
                    <a:pt x="296523" y="38721"/>
                  </a:lnTo>
                  <a:lnTo>
                    <a:pt x="363198" y="38721"/>
                  </a:lnTo>
                  <a:cubicBezTo>
                    <a:pt x="383201" y="38721"/>
                    <a:pt x="400345" y="54914"/>
                    <a:pt x="401298" y="74916"/>
                  </a:cubicBezTo>
                  <a:lnTo>
                    <a:pt x="401298" y="76821"/>
                  </a:lnTo>
                  <a:lnTo>
                    <a:pt x="401298" y="495921"/>
                  </a:lnTo>
                  <a:cubicBezTo>
                    <a:pt x="401298" y="515923"/>
                    <a:pt x="385105" y="533069"/>
                    <a:pt x="365103" y="534021"/>
                  </a:cubicBezTo>
                  <a:lnTo>
                    <a:pt x="363198" y="534021"/>
                  </a:lnTo>
                  <a:lnTo>
                    <a:pt x="39348" y="534021"/>
                  </a:lnTo>
                  <a:cubicBezTo>
                    <a:pt x="19345" y="534021"/>
                    <a:pt x="2201" y="517828"/>
                    <a:pt x="1248" y="497826"/>
                  </a:cubicBezTo>
                  <a:lnTo>
                    <a:pt x="1248" y="495921"/>
                  </a:lnTo>
                  <a:lnTo>
                    <a:pt x="1248" y="76821"/>
                  </a:lnTo>
                  <a:cubicBezTo>
                    <a:pt x="1248" y="56819"/>
                    <a:pt x="17441" y="39673"/>
                    <a:pt x="37443" y="38721"/>
                  </a:cubicBezTo>
                  <a:lnTo>
                    <a:pt x="39348" y="38721"/>
                  </a:lnTo>
                  <a:lnTo>
                    <a:pt x="106023" y="38721"/>
                  </a:lnTo>
                  <a:lnTo>
                    <a:pt x="106023" y="29196"/>
                  </a:lnTo>
                  <a:cubicBezTo>
                    <a:pt x="106023" y="13956"/>
                    <a:pt x="117453" y="1573"/>
                    <a:pt x="132693" y="621"/>
                  </a:cubicBezTo>
                  <a:lnTo>
                    <a:pt x="134598" y="621"/>
                  </a:lnTo>
                  <a:lnTo>
                    <a:pt x="267948" y="621"/>
                  </a:lnTo>
                  <a:close/>
                  <a:moveTo>
                    <a:pt x="106023" y="57771"/>
                  </a:moveTo>
                  <a:lnTo>
                    <a:pt x="39348" y="57771"/>
                  </a:lnTo>
                  <a:cubicBezTo>
                    <a:pt x="28870" y="57771"/>
                    <a:pt x="21251" y="65391"/>
                    <a:pt x="20298" y="75869"/>
                  </a:cubicBezTo>
                  <a:lnTo>
                    <a:pt x="20298" y="76821"/>
                  </a:lnTo>
                  <a:lnTo>
                    <a:pt x="20298" y="495921"/>
                  </a:lnTo>
                  <a:cubicBezTo>
                    <a:pt x="20298" y="506398"/>
                    <a:pt x="27918" y="514019"/>
                    <a:pt x="38395" y="514971"/>
                  </a:cubicBezTo>
                  <a:lnTo>
                    <a:pt x="39348" y="514971"/>
                  </a:lnTo>
                  <a:lnTo>
                    <a:pt x="363198" y="514971"/>
                  </a:lnTo>
                  <a:cubicBezTo>
                    <a:pt x="373676" y="514971"/>
                    <a:pt x="381295" y="507351"/>
                    <a:pt x="382248" y="496873"/>
                  </a:cubicBezTo>
                  <a:lnTo>
                    <a:pt x="382248" y="495921"/>
                  </a:lnTo>
                  <a:lnTo>
                    <a:pt x="382248" y="76821"/>
                  </a:lnTo>
                  <a:cubicBezTo>
                    <a:pt x="382248" y="66344"/>
                    <a:pt x="374628" y="58723"/>
                    <a:pt x="364151" y="57771"/>
                  </a:cubicBezTo>
                  <a:lnTo>
                    <a:pt x="363198" y="57771"/>
                  </a:lnTo>
                  <a:lnTo>
                    <a:pt x="296523" y="57771"/>
                  </a:lnTo>
                  <a:lnTo>
                    <a:pt x="296523" y="67296"/>
                  </a:lnTo>
                  <a:cubicBezTo>
                    <a:pt x="296523" y="82536"/>
                    <a:pt x="285093" y="94919"/>
                    <a:pt x="269853" y="95871"/>
                  </a:cubicBezTo>
                  <a:lnTo>
                    <a:pt x="267948" y="95871"/>
                  </a:lnTo>
                  <a:lnTo>
                    <a:pt x="134598" y="95871"/>
                  </a:lnTo>
                  <a:cubicBezTo>
                    <a:pt x="119358" y="95871"/>
                    <a:pt x="106976" y="84441"/>
                    <a:pt x="106023" y="69201"/>
                  </a:cubicBezTo>
                  <a:lnTo>
                    <a:pt x="106023" y="67296"/>
                  </a:lnTo>
                  <a:lnTo>
                    <a:pt x="106023" y="57771"/>
                  </a:lnTo>
                  <a:close/>
                  <a:moveTo>
                    <a:pt x="201273" y="343521"/>
                  </a:moveTo>
                  <a:lnTo>
                    <a:pt x="201273" y="362571"/>
                  </a:lnTo>
                  <a:lnTo>
                    <a:pt x="86973" y="362571"/>
                  </a:lnTo>
                  <a:lnTo>
                    <a:pt x="86973" y="343521"/>
                  </a:lnTo>
                  <a:lnTo>
                    <a:pt x="201273" y="343521"/>
                  </a:lnTo>
                  <a:close/>
                  <a:moveTo>
                    <a:pt x="315573" y="267321"/>
                  </a:moveTo>
                  <a:lnTo>
                    <a:pt x="315573" y="286371"/>
                  </a:lnTo>
                  <a:lnTo>
                    <a:pt x="86973" y="286371"/>
                  </a:lnTo>
                  <a:lnTo>
                    <a:pt x="86973" y="267321"/>
                  </a:lnTo>
                  <a:lnTo>
                    <a:pt x="315573" y="267321"/>
                  </a:lnTo>
                  <a:close/>
                  <a:moveTo>
                    <a:pt x="315573" y="191121"/>
                  </a:moveTo>
                  <a:lnTo>
                    <a:pt x="315573" y="210171"/>
                  </a:lnTo>
                  <a:lnTo>
                    <a:pt x="86973" y="210171"/>
                  </a:lnTo>
                  <a:lnTo>
                    <a:pt x="86973" y="191121"/>
                  </a:lnTo>
                  <a:lnTo>
                    <a:pt x="315573" y="191121"/>
                  </a:lnTo>
                  <a:close/>
                  <a:moveTo>
                    <a:pt x="267948" y="19671"/>
                  </a:moveTo>
                  <a:lnTo>
                    <a:pt x="134598" y="19671"/>
                  </a:lnTo>
                  <a:cubicBezTo>
                    <a:pt x="129836" y="19671"/>
                    <a:pt x="126026" y="23481"/>
                    <a:pt x="125073" y="28244"/>
                  </a:cubicBezTo>
                  <a:lnTo>
                    <a:pt x="125073" y="29196"/>
                  </a:lnTo>
                  <a:lnTo>
                    <a:pt x="125073" y="67296"/>
                  </a:lnTo>
                  <a:cubicBezTo>
                    <a:pt x="125073" y="72059"/>
                    <a:pt x="128883" y="75869"/>
                    <a:pt x="133645" y="76821"/>
                  </a:cubicBezTo>
                  <a:lnTo>
                    <a:pt x="134598" y="76821"/>
                  </a:lnTo>
                  <a:lnTo>
                    <a:pt x="267948" y="76821"/>
                  </a:lnTo>
                  <a:cubicBezTo>
                    <a:pt x="272711" y="76821"/>
                    <a:pt x="276520" y="73011"/>
                    <a:pt x="277473" y="68248"/>
                  </a:cubicBezTo>
                  <a:lnTo>
                    <a:pt x="277473" y="67296"/>
                  </a:lnTo>
                  <a:lnTo>
                    <a:pt x="277473" y="29196"/>
                  </a:lnTo>
                  <a:cubicBezTo>
                    <a:pt x="277473" y="23481"/>
                    <a:pt x="273663" y="19671"/>
                    <a:pt x="267948" y="196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B09C88-786D-4931-8A29-203AC0285E3D}"/>
                </a:ext>
              </a:extLst>
            </p:cNvPr>
            <p:cNvSpPr txBox="1"/>
            <p:nvPr/>
          </p:nvSpPr>
          <p:spPr>
            <a:xfrm>
              <a:off x="1712745" y="2438206"/>
              <a:ext cx="11937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Tab</a:t>
              </a:r>
              <a:r>
                <a:rPr lang="zh-TW" altLang="en-US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TW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Pages</a:t>
              </a:r>
            </a:p>
            <a:p>
              <a:r>
                <a:rPr lang="zh-TW" altLang="en-US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分頁標籤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0AA11-E711-4228-A5B2-7A7D3A2227C5}"/>
                </a:ext>
              </a:extLst>
            </p:cNvPr>
            <p:cNvSpPr txBox="1"/>
            <p:nvPr/>
          </p:nvSpPr>
          <p:spPr>
            <a:xfrm>
              <a:off x="1712745" y="3086126"/>
              <a:ext cx="1660709" cy="119532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針對難易度分成三階級，讓使用者依據自身能力選擇等級時，由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tab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功能顯示對應的畫面也內容，讓畫面顯現更為乾淨，亦讓使用者容易上手。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1F640AB-3933-43F3-AA89-F5E29C80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14" y="1408368"/>
            <a:ext cx="2872150" cy="404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9EA3FED-1FDC-4605-B192-E920FFC0A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58" y="1408368"/>
            <a:ext cx="2881398" cy="404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0133E7-B6BB-4FD4-AE18-8ACD0601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282" y="1408368"/>
            <a:ext cx="2790218" cy="4068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9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5848D5-F925-4ED0-BBD5-8179764C2D7A}"/>
                </a:ext>
              </a:extLst>
            </p:cNvPr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TW" altLang="en-US" sz="2800" b="1" dirty="0">
                  <a:solidFill>
                    <a:schemeClr val="lt1"/>
                  </a:solidFill>
                </a:rPr>
                <a:t>測驗頁面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70E93C-76D3-43BB-BB11-F62C2F52E557}"/>
              </a:ext>
            </a:extLst>
          </p:cNvPr>
          <p:cNvGrpSpPr/>
          <p:nvPr/>
        </p:nvGrpSpPr>
        <p:grpSpPr>
          <a:xfrm>
            <a:off x="3147403" y="2348476"/>
            <a:ext cx="2237370" cy="3312075"/>
            <a:chOff x="6286406" y="1921399"/>
            <a:chExt cx="2237370" cy="3312075"/>
          </a:xfrm>
        </p:grpSpPr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id="{B8A26E5B-FEB5-47DF-B03E-DEAD1ECE680C}"/>
                </a:ext>
              </a:extLst>
            </p:cNvPr>
            <p:cNvSpPr/>
            <p:nvPr/>
          </p:nvSpPr>
          <p:spPr>
            <a:xfrm>
              <a:off x="6286406" y="1921399"/>
              <a:ext cx="2237370" cy="3312075"/>
            </a:xfrm>
            <a:prstGeom prst="roundRect">
              <a:avLst>
                <a:gd name="adj" fmla="val 25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6">
              <a:extLst>
                <a:ext uri="{FF2B5EF4-FFF2-40B4-BE49-F238E27FC236}">
                  <a16:creationId xmlns:a16="http://schemas.microsoft.com/office/drawing/2014/main" id="{EB86F6D5-B456-4A05-A632-96C4B7194F64}"/>
                </a:ext>
              </a:extLst>
            </p:cNvPr>
            <p:cNvSpPr/>
            <p:nvPr/>
          </p:nvSpPr>
          <p:spPr>
            <a:xfrm>
              <a:off x="6674223" y="2223787"/>
              <a:ext cx="342006" cy="280933"/>
            </a:xfrm>
            <a:custGeom>
              <a:avLst/>
              <a:gdLst>
                <a:gd name="connsiteX0" fmla="*/ 496292 w 533400"/>
                <a:gd name="connsiteY0" fmla="*/ 621 h 438150"/>
                <a:gd name="connsiteX1" fmla="*/ 534392 w 533400"/>
                <a:gd name="connsiteY1" fmla="*/ 38721 h 438150"/>
                <a:gd name="connsiteX2" fmla="*/ 534392 w 533400"/>
                <a:gd name="connsiteY2" fmla="*/ 38721 h 438150"/>
                <a:gd name="connsiteX3" fmla="*/ 534392 w 533400"/>
                <a:gd name="connsiteY3" fmla="*/ 333996 h 438150"/>
                <a:gd name="connsiteX4" fmla="*/ 496292 w 533400"/>
                <a:gd name="connsiteY4" fmla="*/ 372096 h 438150"/>
                <a:gd name="connsiteX5" fmla="*/ 496292 w 533400"/>
                <a:gd name="connsiteY5" fmla="*/ 372096 h 438150"/>
                <a:gd name="connsiteX6" fmla="*/ 204827 w 533400"/>
                <a:gd name="connsiteY6" fmla="*/ 372096 h 438150"/>
                <a:gd name="connsiteX7" fmla="*/ 115292 w 533400"/>
                <a:gd name="connsiteY7" fmla="*/ 438771 h 438150"/>
                <a:gd name="connsiteX8" fmla="*/ 115292 w 533400"/>
                <a:gd name="connsiteY8" fmla="*/ 372096 h 438150"/>
                <a:gd name="connsiteX9" fmla="*/ 39092 w 533400"/>
                <a:gd name="connsiteY9" fmla="*/ 372096 h 438150"/>
                <a:gd name="connsiteX10" fmla="*/ 992 w 533400"/>
                <a:gd name="connsiteY10" fmla="*/ 335901 h 438150"/>
                <a:gd name="connsiteX11" fmla="*/ 992 w 533400"/>
                <a:gd name="connsiteY11" fmla="*/ 335901 h 438150"/>
                <a:gd name="connsiteX12" fmla="*/ 992 w 533400"/>
                <a:gd name="connsiteY12" fmla="*/ 333996 h 438150"/>
                <a:gd name="connsiteX13" fmla="*/ 992 w 533400"/>
                <a:gd name="connsiteY13" fmla="*/ 38721 h 438150"/>
                <a:gd name="connsiteX14" fmla="*/ 39092 w 533400"/>
                <a:gd name="connsiteY14" fmla="*/ 621 h 438150"/>
                <a:gd name="connsiteX15" fmla="*/ 39092 w 533400"/>
                <a:gd name="connsiteY15" fmla="*/ 621 h 438150"/>
                <a:gd name="connsiteX16" fmla="*/ 496292 w 533400"/>
                <a:gd name="connsiteY16" fmla="*/ 621 h 438150"/>
                <a:gd name="connsiteX17" fmla="*/ 496292 w 533400"/>
                <a:gd name="connsiteY17" fmla="*/ 19671 h 438150"/>
                <a:gd name="connsiteX18" fmla="*/ 39092 w 533400"/>
                <a:gd name="connsiteY18" fmla="*/ 19671 h 438150"/>
                <a:gd name="connsiteX19" fmla="*/ 20042 w 533400"/>
                <a:gd name="connsiteY19" fmla="*/ 38721 h 438150"/>
                <a:gd name="connsiteX20" fmla="*/ 20042 w 533400"/>
                <a:gd name="connsiteY20" fmla="*/ 38721 h 438150"/>
                <a:gd name="connsiteX21" fmla="*/ 20042 w 533400"/>
                <a:gd name="connsiteY21" fmla="*/ 333996 h 438150"/>
                <a:gd name="connsiteX22" fmla="*/ 39092 w 533400"/>
                <a:gd name="connsiteY22" fmla="*/ 353046 h 438150"/>
                <a:gd name="connsiteX23" fmla="*/ 39092 w 533400"/>
                <a:gd name="connsiteY23" fmla="*/ 353046 h 438150"/>
                <a:gd name="connsiteX24" fmla="*/ 134342 w 533400"/>
                <a:gd name="connsiteY24" fmla="*/ 353046 h 438150"/>
                <a:gd name="connsiteX25" fmla="*/ 134342 w 533400"/>
                <a:gd name="connsiteY25" fmla="*/ 400671 h 438150"/>
                <a:gd name="connsiteX26" fmla="*/ 198160 w 533400"/>
                <a:gd name="connsiteY26" fmla="*/ 353046 h 438150"/>
                <a:gd name="connsiteX27" fmla="*/ 496292 w 533400"/>
                <a:gd name="connsiteY27" fmla="*/ 353046 h 438150"/>
                <a:gd name="connsiteX28" fmla="*/ 515342 w 533400"/>
                <a:gd name="connsiteY28" fmla="*/ 333996 h 438150"/>
                <a:gd name="connsiteX29" fmla="*/ 515342 w 533400"/>
                <a:gd name="connsiteY29" fmla="*/ 333996 h 438150"/>
                <a:gd name="connsiteX30" fmla="*/ 515342 w 533400"/>
                <a:gd name="connsiteY30" fmla="*/ 38721 h 438150"/>
                <a:gd name="connsiteX31" fmla="*/ 496292 w 533400"/>
                <a:gd name="connsiteY31" fmla="*/ 19671 h 438150"/>
                <a:gd name="connsiteX32" fmla="*/ 496292 w 533400"/>
                <a:gd name="connsiteY32" fmla="*/ 19671 h 438150"/>
                <a:gd name="connsiteX33" fmla="*/ 134342 w 533400"/>
                <a:gd name="connsiteY33" fmla="*/ 143496 h 438150"/>
                <a:gd name="connsiteX34" fmla="*/ 177205 w 533400"/>
                <a:gd name="connsiteY34" fmla="*/ 186359 h 438150"/>
                <a:gd name="connsiteX35" fmla="*/ 134342 w 533400"/>
                <a:gd name="connsiteY35" fmla="*/ 229221 h 438150"/>
                <a:gd name="connsiteX36" fmla="*/ 91480 w 533400"/>
                <a:gd name="connsiteY36" fmla="*/ 186359 h 438150"/>
                <a:gd name="connsiteX37" fmla="*/ 134342 w 533400"/>
                <a:gd name="connsiteY37" fmla="*/ 143496 h 438150"/>
                <a:gd name="connsiteX38" fmla="*/ 267692 w 533400"/>
                <a:gd name="connsiteY38" fmla="*/ 143496 h 438150"/>
                <a:gd name="connsiteX39" fmla="*/ 310555 w 533400"/>
                <a:gd name="connsiteY39" fmla="*/ 186359 h 438150"/>
                <a:gd name="connsiteX40" fmla="*/ 267692 w 533400"/>
                <a:gd name="connsiteY40" fmla="*/ 229221 h 438150"/>
                <a:gd name="connsiteX41" fmla="*/ 224830 w 533400"/>
                <a:gd name="connsiteY41" fmla="*/ 186359 h 438150"/>
                <a:gd name="connsiteX42" fmla="*/ 267692 w 533400"/>
                <a:gd name="connsiteY42" fmla="*/ 143496 h 438150"/>
                <a:gd name="connsiteX43" fmla="*/ 401042 w 533400"/>
                <a:gd name="connsiteY43" fmla="*/ 143496 h 438150"/>
                <a:gd name="connsiteX44" fmla="*/ 443905 w 533400"/>
                <a:gd name="connsiteY44" fmla="*/ 186359 h 438150"/>
                <a:gd name="connsiteX45" fmla="*/ 401042 w 533400"/>
                <a:gd name="connsiteY45" fmla="*/ 229221 h 438150"/>
                <a:gd name="connsiteX46" fmla="*/ 358180 w 533400"/>
                <a:gd name="connsiteY46" fmla="*/ 186359 h 438150"/>
                <a:gd name="connsiteX47" fmla="*/ 401042 w 533400"/>
                <a:gd name="connsiteY47" fmla="*/ 143496 h 438150"/>
                <a:gd name="connsiteX48" fmla="*/ 134342 w 533400"/>
                <a:gd name="connsiteY48" fmla="*/ 162546 h 438150"/>
                <a:gd name="connsiteX49" fmla="*/ 110530 w 533400"/>
                <a:gd name="connsiteY49" fmla="*/ 186359 h 438150"/>
                <a:gd name="connsiteX50" fmla="*/ 134342 w 533400"/>
                <a:gd name="connsiteY50" fmla="*/ 210171 h 438150"/>
                <a:gd name="connsiteX51" fmla="*/ 158155 w 533400"/>
                <a:gd name="connsiteY51" fmla="*/ 186359 h 438150"/>
                <a:gd name="connsiteX52" fmla="*/ 134342 w 533400"/>
                <a:gd name="connsiteY52" fmla="*/ 162546 h 438150"/>
                <a:gd name="connsiteX53" fmla="*/ 267692 w 533400"/>
                <a:gd name="connsiteY53" fmla="*/ 162546 h 438150"/>
                <a:gd name="connsiteX54" fmla="*/ 243880 w 533400"/>
                <a:gd name="connsiteY54" fmla="*/ 186359 h 438150"/>
                <a:gd name="connsiteX55" fmla="*/ 267692 w 533400"/>
                <a:gd name="connsiteY55" fmla="*/ 210171 h 438150"/>
                <a:gd name="connsiteX56" fmla="*/ 291505 w 533400"/>
                <a:gd name="connsiteY56" fmla="*/ 186359 h 438150"/>
                <a:gd name="connsiteX57" fmla="*/ 267692 w 533400"/>
                <a:gd name="connsiteY57" fmla="*/ 162546 h 438150"/>
                <a:gd name="connsiteX58" fmla="*/ 401042 w 533400"/>
                <a:gd name="connsiteY58" fmla="*/ 162546 h 438150"/>
                <a:gd name="connsiteX59" fmla="*/ 377230 w 533400"/>
                <a:gd name="connsiteY59" fmla="*/ 186359 h 438150"/>
                <a:gd name="connsiteX60" fmla="*/ 401042 w 533400"/>
                <a:gd name="connsiteY60" fmla="*/ 210171 h 438150"/>
                <a:gd name="connsiteX61" fmla="*/ 424855 w 533400"/>
                <a:gd name="connsiteY61" fmla="*/ 186359 h 438150"/>
                <a:gd name="connsiteX62" fmla="*/ 401042 w 533400"/>
                <a:gd name="connsiteY62" fmla="*/ 16254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33400" h="438150">
                  <a:moveTo>
                    <a:pt x="496292" y="621"/>
                  </a:moveTo>
                  <a:cubicBezTo>
                    <a:pt x="517247" y="621"/>
                    <a:pt x="534392" y="17766"/>
                    <a:pt x="534392" y="38721"/>
                  </a:cubicBezTo>
                  <a:lnTo>
                    <a:pt x="534392" y="38721"/>
                  </a:lnTo>
                  <a:lnTo>
                    <a:pt x="534392" y="333996"/>
                  </a:lnTo>
                  <a:cubicBezTo>
                    <a:pt x="534392" y="354951"/>
                    <a:pt x="517247" y="372096"/>
                    <a:pt x="496292" y="372096"/>
                  </a:cubicBezTo>
                  <a:lnTo>
                    <a:pt x="496292" y="372096"/>
                  </a:lnTo>
                  <a:lnTo>
                    <a:pt x="204827" y="372096"/>
                  </a:lnTo>
                  <a:lnTo>
                    <a:pt x="115292" y="438771"/>
                  </a:lnTo>
                  <a:lnTo>
                    <a:pt x="115292" y="372096"/>
                  </a:lnTo>
                  <a:lnTo>
                    <a:pt x="39092" y="372096"/>
                  </a:lnTo>
                  <a:cubicBezTo>
                    <a:pt x="19089" y="372096"/>
                    <a:pt x="1945" y="355903"/>
                    <a:pt x="992" y="335901"/>
                  </a:cubicBezTo>
                  <a:lnTo>
                    <a:pt x="992" y="335901"/>
                  </a:lnTo>
                  <a:lnTo>
                    <a:pt x="992" y="333996"/>
                  </a:lnTo>
                  <a:lnTo>
                    <a:pt x="992" y="38721"/>
                  </a:lnTo>
                  <a:cubicBezTo>
                    <a:pt x="992" y="17766"/>
                    <a:pt x="18137" y="621"/>
                    <a:pt x="39092" y="621"/>
                  </a:cubicBezTo>
                  <a:lnTo>
                    <a:pt x="39092" y="621"/>
                  </a:lnTo>
                  <a:lnTo>
                    <a:pt x="496292" y="621"/>
                  </a:lnTo>
                  <a:close/>
                  <a:moveTo>
                    <a:pt x="496292" y="19671"/>
                  </a:moveTo>
                  <a:lnTo>
                    <a:pt x="39092" y="19671"/>
                  </a:lnTo>
                  <a:cubicBezTo>
                    <a:pt x="28614" y="19671"/>
                    <a:pt x="20042" y="28244"/>
                    <a:pt x="20042" y="38721"/>
                  </a:cubicBezTo>
                  <a:lnTo>
                    <a:pt x="20042" y="38721"/>
                  </a:lnTo>
                  <a:lnTo>
                    <a:pt x="20042" y="333996"/>
                  </a:lnTo>
                  <a:cubicBezTo>
                    <a:pt x="20042" y="344473"/>
                    <a:pt x="28614" y="353046"/>
                    <a:pt x="39092" y="353046"/>
                  </a:cubicBezTo>
                  <a:lnTo>
                    <a:pt x="39092" y="353046"/>
                  </a:lnTo>
                  <a:lnTo>
                    <a:pt x="134342" y="353046"/>
                  </a:lnTo>
                  <a:lnTo>
                    <a:pt x="134342" y="400671"/>
                  </a:lnTo>
                  <a:lnTo>
                    <a:pt x="198160" y="353046"/>
                  </a:lnTo>
                  <a:lnTo>
                    <a:pt x="496292" y="353046"/>
                  </a:lnTo>
                  <a:cubicBezTo>
                    <a:pt x="506770" y="353046"/>
                    <a:pt x="515342" y="344473"/>
                    <a:pt x="515342" y="333996"/>
                  </a:cubicBezTo>
                  <a:lnTo>
                    <a:pt x="515342" y="333996"/>
                  </a:lnTo>
                  <a:lnTo>
                    <a:pt x="515342" y="38721"/>
                  </a:lnTo>
                  <a:cubicBezTo>
                    <a:pt x="515342" y="28244"/>
                    <a:pt x="506770" y="19671"/>
                    <a:pt x="496292" y="19671"/>
                  </a:cubicBezTo>
                  <a:lnTo>
                    <a:pt x="496292" y="19671"/>
                  </a:lnTo>
                  <a:close/>
                  <a:moveTo>
                    <a:pt x="134342" y="143496"/>
                  </a:moveTo>
                  <a:cubicBezTo>
                    <a:pt x="158155" y="143496"/>
                    <a:pt x="177205" y="162546"/>
                    <a:pt x="177205" y="186359"/>
                  </a:cubicBezTo>
                  <a:cubicBezTo>
                    <a:pt x="177205" y="210171"/>
                    <a:pt x="158155" y="229221"/>
                    <a:pt x="134342" y="229221"/>
                  </a:cubicBezTo>
                  <a:cubicBezTo>
                    <a:pt x="110530" y="229221"/>
                    <a:pt x="91480" y="210171"/>
                    <a:pt x="91480" y="186359"/>
                  </a:cubicBezTo>
                  <a:cubicBezTo>
                    <a:pt x="91480" y="162546"/>
                    <a:pt x="110530" y="143496"/>
                    <a:pt x="134342" y="143496"/>
                  </a:cubicBezTo>
                  <a:close/>
                  <a:moveTo>
                    <a:pt x="267692" y="143496"/>
                  </a:moveTo>
                  <a:cubicBezTo>
                    <a:pt x="291505" y="143496"/>
                    <a:pt x="310555" y="162546"/>
                    <a:pt x="310555" y="186359"/>
                  </a:cubicBezTo>
                  <a:cubicBezTo>
                    <a:pt x="310555" y="210171"/>
                    <a:pt x="291505" y="229221"/>
                    <a:pt x="267692" y="229221"/>
                  </a:cubicBezTo>
                  <a:cubicBezTo>
                    <a:pt x="243880" y="229221"/>
                    <a:pt x="224830" y="210171"/>
                    <a:pt x="224830" y="186359"/>
                  </a:cubicBezTo>
                  <a:cubicBezTo>
                    <a:pt x="224830" y="162546"/>
                    <a:pt x="243880" y="143496"/>
                    <a:pt x="267692" y="143496"/>
                  </a:cubicBezTo>
                  <a:close/>
                  <a:moveTo>
                    <a:pt x="401042" y="143496"/>
                  </a:moveTo>
                  <a:cubicBezTo>
                    <a:pt x="424855" y="143496"/>
                    <a:pt x="443905" y="162546"/>
                    <a:pt x="443905" y="186359"/>
                  </a:cubicBezTo>
                  <a:cubicBezTo>
                    <a:pt x="443905" y="210171"/>
                    <a:pt x="424855" y="229221"/>
                    <a:pt x="401042" y="229221"/>
                  </a:cubicBezTo>
                  <a:cubicBezTo>
                    <a:pt x="377230" y="229221"/>
                    <a:pt x="358180" y="210171"/>
                    <a:pt x="358180" y="186359"/>
                  </a:cubicBezTo>
                  <a:cubicBezTo>
                    <a:pt x="358180" y="162546"/>
                    <a:pt x="377230" y="143496"/>
                    <a:pt x="401042" y="143496"/>
                  </a:cubicBezTo>
                  <a:close/>
                  <a:moveTo>
                    <a:pt x="134342" y="162546"/>
                  </a:moveTo>
                  <a:cubicBezTo>
                    <a:pt x="121007" y="162546"/>
                    <a:pt x="110530" y="173023"/>
                    <a:pt x="110530" y="186359"/>
                  </a:cubicBezTo>
                  <a:cubicBezTo>
                    <a:pt x="110530" y="199694"/>
                    <a:pt x="121007" y="210171"/>
                    <a:pt x="134342" y="210171"/>
                  </a:cubicBezTo>
                  <a:cubicBezTo>
                    <a:pt x="147677" y="210171"/>
                    <a:pt x="158155" y="199694"/>
                    <a:pt x="158155" y="186359"/>
                  </a:cubicBezTo>
                  <a:cubicBezTo>
                    <a:pt x="158155" y="173023"/>
                    <a:pt x="147677" y="162546"/>
                    <a:pt x="134342" y="162546"/>
                  </a:cubicBezTo>
                  <a:close/>
                  <a:moveTo>
                    <a:pt x="267692" y="162546"/>
                  </a:moveTo>
                  <a:cubicBezTo>
                    <a:pt x="254357" y="162546"/>
                    <a:pt x="243880" y="173023"/>
                    <a:pt x="243880" y="186359"/>
                  </a:cubicBezTo>
                  <a:cubicBezTo>
                    <a:pt x="243880" y="199694"/>
                    <a:pt x="254357" y="210171"/>
                    <a:pt x="267692" y="210171"/>
                  </a:cubicBezTo>
                  <a:cubicBezTo>
                    <a:pt x="281027" y="210171"/>
                    <a:pt x="291505" y="199694"/>
                    <a:pt x="291505" y="186359"/>
                  </a:cubicBezTo>
                  <a:cubicBezTo>
                    <a:pt x="291505" y="173023"/>
                    <a:pt x="281027" y="162546"/>
                    <a:pt x="267692" y="162546"/>
                  </a:cubicBezTo>
                  <a:close/>
                  <a:moveTo>
                    <a:pt x="401042" y="162546"/>
                  </a:moveTo>
                  <a:cubicBezTo>
                    <a:pt x="387707" y="162546"/>
                    <a:pt x="377230" y="173023"/>
                    <a:pt x="377230" y="186359"/>
                  </a:cubicBezTo>
                  <a:cubicBezTo>
                    <a:pt x="377230" y="199694"/>
                    <a:pt x="387707" y="210171"/>
                    <a:pt x="401042" y="210171"/>
                  </a:cubicBezTo>
                  <a:cubicBezTo>
                    <a:pt x="414377" y="210171"/>
                    <a:pt x="424855" y="199694"/>
                    <a:pt x="424855" y="186359"/>
                  </a:cubicBezTo>
                  <a:cubicBezTo>
                    <a:pt x="424855" y="173023"/>
                    <a:pt x="414377" y="162546"/>
                    <a:pt x="401042" y="16254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674220-E4CD-4680-834E-21DB4D6B208B}"/>
                </a:ext>
              </a:extLst>
            </p:cNvPr>
            <p:cNvSpPr txBox="1"/>
            <p:nvPr/>
          </p:nvSpPr>
          <p:spPr>
            <a:xfrm>
              <a:off x="6574737" y="28446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表單重置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6A8215-6275-4DC3-9731-ED77143D7C16}"/>
                </a:ext>
              </a:extLst>
            </p:cNvPr>
            <p:cNvSpPr txBox="1"/>
            <p:nvPr/>
          </p:nvSpPr>
          <p:spPr>
            <a:xfrm>
              <a:off x="6546902" y="3329314"/>
              <a:ext cx="1860543" cy="100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12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cs typeface="+mn-ea"/>
                  <a:sym typeface="+mn-lt"/>
                </a:rPr>
                <a:t>當使用者測驗完成想再次重新測驗，按下</a:t>
              </a:r>
              <a:r>
                <a:rPr lang="en-US" altLang="zh-TW" sz="1100" b="1" dirty="0">
                  <a:cs typeface="+mn-ea"/>
                  <a:sym typeface="+mn-lt"/>
                </a:rPr>
                <a:t>”Reset”</a:t>
              </a:r>
              <a:r>
                <a:rPr lang="zh-TW" altLang="en-US" sz="1100" b="1" dirty="0">
                  <a:cs typeface="+mn-ea"/>
                  <a:sym typeface="+mn-lt"/>
                </a:rPr>
                <a:t>便會重置整個測驗並將畫面帶回最上方讓使用者可再次進行檢測。</a:t>
              </a:r>
              <a:endParaRPr lang="en-US" altLang="zh-CN" sz="1100" b="1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7DD6E0-F8CD-42ED-A470-11A7A5099CA0}"/>
              </a:ext>
            </a:extLst>
          </p:cNvPr>
          <p:cNvGrpSpPr/>
          <p:nvPr/>
        </p:nvGrpSpPr>
        <p:grpSpPr>
          <a:xfrm>
            <a:off x="1054199" y="1697761"/>
            <a:ext cx="2237370" cy="3312075"/>
            <a:chOff x="1424414" y="1514999"/>
            <a:chExt cx="2237370" cy="3312075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EDB7C508-3344-48CF-9B0C-FAED1B53981A}"/>
                </a:ext>
              </a:extLst>
            </p:cNvPr>
            <p:cNvSpPr/>
            <p:nvPr/>
          </p:nvSpPr>
          <p:spPr>
            <a:xfrm>
              <a:off x="1424414" y="1514999"/>
              <a:ext cx="2237370" cy="3312075"/>
            </a:xfrm>
            <a:prstGeom prst="roundRect">
              <a:avLst>
                <a:gd name="adj" fmla="val 25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">
              <a:extLst>
                <a:ext uri="{FF2B5EF4-FFF2-40B4-BE49-F238E27FC236}">
                  <a16:creationId xmlns:a16="http://schemas.microsoft.com/office/drawing/2014/main" id="{86936C35-70AE-4EB7-B0CC-16A93121D5CD}"/>
                </a:ext>
              </a:extLst>
            </p:cNvPr>
            <p:cNvSpPr/>
            <p:nvPr/>
          </p:nvSpPr>
          <p:spPr>
            <a:xfrm>
              <a:off x="1832122" y="1756314"/>
              <a:ext cx="256504" cy="342006"/>
            </a:xfrm>
            <a:custGeom>
              <a:avLst/>
              <a:gdLst>
                <a:gd name="connsiteX0" fmla="*/ 267948 w 400050"/>
                <a:gd name="connsiteY0" fmla="*/ 621 h 533400"/>
                <a:gd name="connsiteX1" fmla="*/ 296523 w 400050"/>
                <a:gd name="connsiteY1" fmla="*/ 27291 h 533400"/>
                <a:gd name="connsiteX2" fmla="*/ 296523 w 400050"/>
                <a:gd name="connsiteY2" fmla="*/ 29196 h 533400"/>
                <a:gd name="connsiteX3" fmla="*/ 296523 w 400050"/>
                <a:gd name="connsiteY3" fmla="*/ 38721 h 533400"/>
                <a:gd name="connsiteX4" fmla="*/ 363198 w 400050"/>
                <a:gd name="connsiteY4" fmla="*/ 38721 h 533400"/>
                <a:gd name="connsiteX5" fmla="*/ 401298 w 400050"/>
                <a:gd name="connsiteY5" fmla="*/ 74916 h 533400"/>
                <a:gd name="connsiteX6" fmla="*/ 401298 w 400050"/>
                <a:gd name="connsiteY6" fmla="*/ 76821 h 533400"/>
                <a:gd name="connsiteX7" fmla="*/ 401298 w 400050"/>
                <a:gd name="connsiteY7" fmla="*/ 495921 h 533400"/>
                <a:gd name="connsiteX8" fmla="*/ 365103 w 400050"/>
                <a:gd name="connsiteY8" fmla="*/ 534021 h 533400"/>
                <a:gd name="connsiteX9" fmla="*/ 363198 w 400050"/>
                <a:gd name="connsiteY9" fmla="*/ 534021 h 533400"/>
                <a:gd name="connsiteX10" fmla="*/ 39348 w 400050"/>
                <a:gd name="connsiteY10" fmla="*/ 534021 h 533400"/>
                <a:gd name="connsiteX11" fmla="*/ 1248 w 400050"/>
                <a:gd name="connsiteY11" fmla="*/ 497826 h 533400"/>
                <a:gd name="connsiteX12" fmla="*/ 1248 w 400050"/>
                <a:gd name="connsiteY12" fmla="*/ 495921 h 533400"/>
                <a:gd name="connsiteX13" fmla="*/ 1248 w 400050"/>
                <a:gd name="connsiteY13" fmla="*/ 76821 h 533400"/>
                <a:gd name="connsiteX14" fmla="*/ 37443 w 400050"/>
                <a:gd name="connsiteY14" fmla="*/ 38721 h 533400"/>
                <a:gd name="connsiteX15" fmla="*/ 39348 w 400050"/>
                <a:gd name="connsiteY15" fmla="*/ 38721 h 533400"/>
                <a:gd name="connsiteX16" fmla="*/ 106023 w 400050"/>
                <a:gd name="connsiteY16" fmla="*/ 38721 h 533400"/>
                <a:gd name="connsiteX17" fmla="*/ 106023 w 400050"/>
                <a:gd name="connsiteY17" fmla="*/ 29196 h 533400"/>
                <a:gd name="connsiteX18" fmla="*/ 132693 w 400050"/>
                <a:gd name="connsiteY18" fmla="*/ 621 h 533400"/>
                <a:gd name="connsiteX19" fmla="*/ 134598 w 400050"/>
                <a:gd name="connsiteY19" fmla="*/ 621 h 533400"/>
                <a:gd name="connsiteX20" fmla="*/ 267948 w 400050"/>
                <a:gd name="connsiteY20" fmla="*/ 621 h 533400"/>
                <a:gd name="connsiteX21" fmla="*/ 106023 w 400050"/>
                <a:gd name="connsiteY21" fmla="*/ 57771 h 533400"/>
                <a:gd name="connsiteX22" fmla="*/ 39348 w 400050"/>
                <a:gd name="connsiteY22" fmla="*/ 57771 h 533400"/>
                <a:gd name="connsiteX23" fmla="*/ 20298 w 400050"/>
                <a:gd name="connsiteY23" fmla="*/ 75869 h 533400"/>
                <a:gd name="connsiteX24" fmla="*/ 20298 w 400050"/>
                <a:gd name="connsiteY24" fmla="*/ 76821 h 533400"/>
                <a:gd name="connsiteX25" fmla="*/ 20298 w 400050"/>
                <a:gd name="connsiteY25" fmla="*/ 495921 h 533400"/>
                <a:gd name="connsiteX26" fmla="*/ 38395 w 400050"/>
                <a:gd name="connsiteY26" fmla="*/ 514971 h 533400"/>
                <a:gd name="connsiteX27" fmla="*/ 39348 w 400050"/>
                <a:gd name="connsiteY27" fmla="*/ 514971 h 533400"/>
                <a:gd name="connsiteX28" fmla="*/ 363198 w 400050"/>
                <a:gd name="connsiteY28" fmla="*/ 514971 h 533400"/>
                <a:gd name="connsiteX29" fmla="*/ 382248 w 400050"/>
                <a:gd name="connsiteY29" fmla="*/ 496873 h 533400"/>
                <a:gd name="connsiteX30" fmla="*/ 382248 w 400050"/>
                <a:gd name="connsiteY30" fmla="*/ 495921 h 533400"/>
                <a:gd name="connsiteX31" fmla="*/ 382248 w 400050"/>
                <a:gd name="connsiteY31" fmla="*/ 76821 h 533400"/>
                <a:gd name="connsiteX32" fmla="*/ 364151 w 400050"/>
                <a:gd name="connsiteY32" fmla="*/ 57771 h 533400"/>
                <a:gd name="connsiteX33" fmla="*/ 363198 w 400050"/>
                <a:gd name="connsiteY33" fmla="*/ 57771 h 533400"/>
                <a:gd name="connsiteX34" fmla="*/ 296523 w 400050"/>
                <a:gd name="connsiteY34" fmla="*/ 57771 h 533400"/>
                <a:gd name="connsiteX35" fmla="*/ 296523 w 400050"/>
                <a:gd name="connsiteY35" fmla="*/ 67296 h 533400"/>
                <a:gd name="connsiteX36" fmla="*/ 269853 w 400050"/>
                <a:gd name="connsiteY36" fmla="*/ 95871 h 533400"/>
                <a:gd name="connsiteX37" fmla="*/ 267948 w 400050"/>
                <a:gd name="connsiteY37" fmla="*/ 95871 h 533400"/>
                <a:gd name="connsiteX38" fmla="*/ 134598 w 400050"/>
                <a:gd name="connsiteY38" fmla="*/ 95871 h 533400"/>
                <a:gd name="connsiteX39" fmla="*/ 106023 w 400050"/>
                <a:gd name="connsiteY39" fmla="*/ 69201 h 533400"/>
                <a:gd name="connsiteX40" fmla="*/ 106023 w 400050"/>
                <a:gd name="connsiteY40" fmla="*/ 67296 h 533400"/>
                <a:gd name="connsiteX41" fmla="*/ 106023 w 400050"/>
                <a:gd name="connsiteY41" fmla="*/ 57771 h 533400"/>
                <a:gd name="connsiteX42" fmla="*/ 201273 w 400050"/>
                <a:gd name="connsiteY42" fmla="*/ 343521 h 533400"/>
                <a:gd name="connsiteX43" fmla="*/ 201273 w 400050"/>
                <a:gd name="connsiteY43" fmla="*/ 362571 h 533400"/>
                <a:gd name="connsiteX44" fmla="*/ 86973 w 400050"/>
                <a:gd name="connsiteY44" fmla="*/ 362571 h 533400"/>
                <a:gd name="connsiteX45" fmla="*/ 86973 w 400050"/>
                <a:gd name="connsiteY45" fmla="*/ 343521 h 533400"/>
                <a:gd name="connsiteX46" fmla="*/ 201273 w 400050"/>
                <a:gd name="connsiteY46" fmla="*/ 343521 h 533400"/>
                <a:gd name="connsiteX47" fmla="*/ 315573 w 400050"/>
                <a:gd name="connsiteY47" fmla="*/ 267321 h 533400"/>
                <a:gd name="connsiteX48" fmla="*/ 315573 w 400050"/>
                <a:gd name="connsiteY48" fmla="*/ 286371 h 533400"/>
                <a:gd name="connsiteX49" fmla="*/ 86973 w 400050"/>
                <a:gd name="connsiteY49" fmla="*/ 286371 h 533400"/>
                <a:gd name="connsiteX50" fmla="*/ 86973 w 400050"/>
                <a:gd name="connsiteY50" fmla="*/ 267321 h 533400"/>
                <a:gd name="connsiteX51" fmla="*/ 315573 w 400050"/>
                <a:gd name="connsiteY51" fmla="*/ 267321 h 533400"/>
                <a:gd name="connsiteX52" fmla="*/ 315573 w 400050"/>
                <a:gd name="connsiteY52" fmla="*/ 191121 h 533400"/>
                <a:gd name="connsiteX53" fmla="*/ 315573 w 400050"/>
                <a:gd name="connsiteY53" fmla="*/ 210171 h 533400"/>
                <a:gd name="connsiteX54" fmla="*/ 86973 w 400050"/>
                <a:gd name="connsiteY54" fmla="*/ 210171 h 533400"/>
                <a:gd name="connsiteX55" fmla="*/ 86973 w 400050"/>
                <a:gd name="connsiteY55" fmla="*/ 191121 h 533400"/>
                <a:gd name="connsiteX56" fmla="*/ 315573 w 400050"/>
                <a:gd name="connsiteY56" fmla="*/ 191121 h 533400"/>
                <a:gd name="connsiteX57" fmla="*/ 267948 w 400050"/>
                <a:gd name="connsiteY57" fmla="*/ 19671 h 533400"/>
                <a:gd name="connsiteX58" fmla="*/ 134598 w 400050"/>
                <a:gd name="connsiteY58" fmla="*/ 19671 h 533400"/>
                <a:gd name="connsiteX59" fmla="*/ 125073 w 400050"/>
                <a:gd name="connsiteY59" fmla="*/ 28244 h 533400"/>
                <a:gd name="connsiteX60" fmla="*/ 125073 w 400050"/>
                <a:gd name="connsiteY60" fmla="*/ 29196 h 533400"/>
                <a:gd name="connsiteX61" fmla="*/ 125073 w 400050"/>
                <a:gd name="connsiteY61" fmla="*/ 67296 h 533400"/>
                <a:gd name="connsiteX62" fmla="*/ 133645 w 400050"/>
                <a:gd name="connsiteY62" fmla="*/ 76821 h 533400"/>
                <a:gd name="connsiteX63" fmla="*/ 134598 w 400050"/>
                <a:gd name="connsiteY63" fmla="*/ 76821 h 533400"/>
                <a:gd name="connsiteX64" fmla="*/ 267948 w 400050"/>
                <a:gd name="connsiteY64" fmla="*/ 76821 h 533400"/>
                <a:gd name="connsiteX65" fmla="*/ 277473 w 400050"/>
                <a:gd name="connsiteY65" fmla="*/ 68248 h 533400"/>
                <a:gd name="connsiteX66" fmla="*/ 277473 w 400050"/>
                <a:gd name="connsiteY66" fmla="*/ 67296 h 533400"/>
                <a:gd name="connsiteX67" fmla="*/ 277473 w 400050"/>
                <a:gd name="connsiteY67" fmla="*/ 29196 h 533400"/>
                <a:gd name="connsiteX68" fmla="*/ 267948 w 400050"/>
                <a:gd name="connsiteY68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00050" h="533400">
                  <a:moveTo>
                    <a:pt x="267948" y="621"/>
                  </a:moveTo>
                  <a:cubicBezTo>
                    <a:pt x="283188" y="621"/>
                    <a:pt x="295570" y="12051"/>
                    <a:pt x="296523" y="27291"/>
                  </a:cubicBezTo>
                  <a:lnTo>
                    <a:pt x="296523" y="29196"/>
                  </a:lnTo>
                  <a:lnTo>
                    <a:pt x="296523" y="38721"/>
                  </a:lnTo>
                  <a:lnTo>
                    <a:pt x="363198" y="38721"/>
                  </a:lnTo>
                  <a:cubicBezTo>
                    <a:pt x="383201" y="38721"/>
                    <a:pt x="400345" y="54914"/>
                    <a:pt x="401298" y="74916"/>
                  </a:cubicBezTo>
                  <a:lnTo>
                    <a:pt x="401298" y="76821"/>
                  </a:lnTo>
                  <a:lnTo>
                    <a:pt x="401298" y="495921"/>
                  </a:lnTo>
                  <a:cubicBezTo>
                    <a:pt x="401298" y="515923"/>
                    <a:pt x="385105" y="533069"/>
                    <a:pt x="365103" y="534021"/>
                  </a:cubicBezTo>
                  <a:lnTo>
                    <a:pt x="363198" y="534021"/>
                  </a:lnTo>
                  <a:lnTo>
                    <a:pt x="39348" y="534021"/>
                  </a:lnTo>
                  <a:cubicBezTo>
                    <a:pt x="19345" y="534021"/>
                    <a:pt x="2201" y="517828"/>
                    <a:pt x="1248" y="497826"/>
                  </a:cubicBezTo>
                  <a:lnTo>
                    <a:pt x="1248" y="495921"/>
                  </a:lnTo>
                  <a:lnTo>
                    <a:pt x="1248" y="76821"/>
                  </a:lnTo>
                  <a:cubicBezTo>
                    <a:pt x="1248" y="56819"/>
                    <a:pt x="17441" y="39673"/>
                    <a:pt x="37443" y="38721"/>
                  </a:cubicBezTo>
                  <a:lnTo>
                    <a:pt x="39348" y="38721"/>
                  </a:lnTo>
                  <a:lnTo>
                    <a:pt x="106023" y="38721"/>
                  </a:lnTo>
                  <a:lnTo>
                    <a:pt x="106023" y="29196"/>
                  </a:lnTo>
                  <a:cubicBezTo>
                    <a:pt x="106023" y="13956"/>
                    <a:pt x="117453" y="1573"/>
                    <a:pt x="132693" y="621"/>
                  </a:cubicBezTo>
                  <a:lnTo>
                    <a:pt x="134598" y="621"/>
                  </a:lnTo>
                  <a:lnTo>
                    <a:pt x="267948" y="621"/>
                  </a:lnTo>
                  <a:close/>
                  <a:moveTo>
                    <a:pt x="106023" y="57771"/>
                  </a:moveTo>
                  <a:lnTo>
                    <a:pt x="39348" y="57771"/>
                  </a:lnTo>
                  <a:cubicBezTo>
                    <a:pt x="28870" y="57771"/>
                    <a:pt x="21251" y="65391"/>
                    <a:pt x="20298" y="75869"/>
                  </a:cubicBezTo>
                  <a:lnTo>
                    <a:pt x="20298" y="76821"/>
                  </a:lnTo>
                  <a:lnTo>
                    <a:pt x="20298" y="495921"/>
                  </a:lnTo>
                  <a:cubicBezTo>
                    <a:pt x="20298" y="506398"/>
                    <a:pt x="27918" y="514019"/>
                    <a:pt x="38395" y="514971"/>
                  </a:cubicBezTo>
                  <a:lnTo>
                    <a:pt x="39348" y="514971"/>
                  </a:lnTo>
                  <a:lnTo>
                    <a:pt x="363198" y="514971"/>
                  </a:lnTo>
                  <a:cubicBezTo>
                    <a:pt x="373676" y="514971"/>
                    <a:pt x="381295" y="507351"/>
                    <a:pt x="382248" y="496873"/>
                  </a:cubicBezTo>
                  <a:lnTo>
                    <a:pt x="382248" y="495921"/>
                  </a:lnTo>
                  <a:lnTo>
                    <a:pt x="382248" y="76821"/>
                  </a:lnTo>
                  <a:cubicBezTo>
                    <a:pt x="382248" y="66344"/>
                    <a:pt x="374628" y="58723"/>
                    <a:pt x="364151" y="57771"/>
                  </a:cubicBezTo>
                  <a:lnTo>
                    <a:pt x="363198" y="57771"/>
                  </a:lnTo>
                  <a:lnTo>
                    <a:pt x="296523" y="57771"/>
                  </a:lnTo>
                  <a:lnTo>
                    <a:pt x="296523" y="67296"/>
                  </a:lnTo>
                  <a:cubicBezTo>
                    <a:pt x="296523" y="82536"/>
                    <a:pt x="285093" y="94919"/>
                    <a:pt x="269853" y="95871"/>
                  </a:cubicBezTo>
                  <a:lnTo>
                    <a:pt x="267948" y="95871"/>
                  </a:lnTo>
                  <a:lnTo>
                    <a:pt x="134598" y="95871"/>
                  </a:lnTo>
                  <a:cubicBezTo>
                    <a:pt x="119358" y="95871"/>
                    <a:pt x="106976" y="84441"/>
                    <a:pt x="106023" y="69201"/>
                  </a:cubicBezTo>
                  <a:lnTo>
                    <a:pt x="106023" y="67296"/>
                  </a:lnTo>
                  <a:lnTo>
                    <a:pt x="106023" y="57771"/>
                  </a:lnTo>
                  <a:close/>
                  <a:moveTo>
                    <a:pt x="201273" y="343521"/>
                  </a:moveTo>
                  <a:lnTo>
                    <a:pt x="201273" y="362571"/>
                  </a:lnTo>
                  <a:lnTo>
                    <a:pt x="86973" y="362571"/>
                  </a:lnTo>
                  <a:lnTo>
                    <a:pt x="86973" y="343521"/>
                  </a:lnTo>
                  <a:lnTo>
                    <a:pt x="201273" y="343521"/>
                  </a:lnTo>
                  <a:close/>
                  <a:moveTo>
                    <a:pt x="315573" y="267321"/>
                  </a:moveTo>
                  <a:lnTo>
                    <a:pt x="315573" y="286371"/>
                  </a:lnTo>
                  <a:lnTo>
                    <a:pt x="86973" y="286371"/>
                  </a:lnTo>
                  <a:lnTo>
                    <a:pt x="86973" y="267321"/>
                  </a:lnTo>
                  <a:lnTo>
                    <a:pt x="315573" y="267321"/>
                  </a:lnTo>
                  <a:close/>
                  <a:moveTo>
                    <a:pt x="315573" y="191121"/>
                  </a:moveTo>
                  <a:lnTo>
                    <a:pt x="315573" y="210171"/>
                  </a:lnTo>
                  <a:lnTo>
                    <a:pt x="86973" y="210171"/>
                  </a:lnTo>
                  <a:lnTo>
                    <a:pt x="86973" y="191121"/>
                  </a:lnTo>
                  <a:lnTo>
                    <a:pt x="315573" y="191121"/>
                  </a:lnTo>
                  <a:close/>
                  <a:moveTo>
                    <a:pt x="267948" y="19671"/>
                  </a:moveTo>
                  <a:lnTo>
                    <a:pt x="134598" y="19671"/>
                  </a:lnTo>
                  <a:cubicBezTo>
                    <a:pt x="129836" y="19671"/>
                    <a:pt x="126026" y="23481"/>
                    <a:pt x="125073" y="28244"/>
                  </a:cubicBezTo>
                  <a:lnTo>
                    <a:pt x="125073" y="29196"/>
                  </a:lnTo>
                  <a:lnTo>
                    <a:pt x="125073" y="67296"/>
                  </a:lnTo>
                  <a:cubicBezTo>
                    <a:pt x="125073" y="72059"/>
                    <a:pt x="128883" y="75869"/>
                    <a:pt x="133645" y="76821"/>
                  </a:cubicBezTo>
                  <a:lnTo>
                    <a:pt x="134598" y="76821"/>
                  </a:lnTo>
                  <a:lnTo>
                    <a:pt x="267948" y="76821"/>
                  </a:lnTo>
                  <a:cubicBezTo>
                    <a:pt x="272711" y="76821"/>
                    <a:pt x="276520" y="73011"/>
                    <a:pt x="277473" y="68248"/>
                  </a:cubicBezTo>
                  <a:lnTo>
                    <a:pt x="277473" y="67296"/>
                  </a:lnTo>
                  <a:lnTo>
                    <a:pt x="277473" y="29196"/>
                  </a:lnTo>
                  <a:cubicBezTo>
                    <a:pt x="277473" y="23481"/>
                    <a:pt x="273663" y="19671"/>
                    <a:pt x="267948" y="196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B09C88-786D-4931-8A29-203AC0285E3D}"/>
                </a:ext>
              </a:extLst>
            </p:cNvPr>
            <p:cNvSpPr txBox="1"/>
            <p:nvPr/>
          </p:nvSpPr>
          <p:spPr>
            <a:xfrm>
              <a:off x="1712745" y="24382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測驗功能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0AA11-E711-4228-A5B2-7A7D3A2227C5}"/>
                </a:ext>
              </a:extLst>
            </p:cNvPr>
            <p:cNvSpPr txBox="1"/>
            <p:nvPr/>
          </p:nvSpPr>
          <p:spPr>
            <a:xfrm>
              <a:off x="1712745" y="2841690"/>
              <a:ext cx="1660709" cy="17537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使用者於每日單字頁面學習完當日的單字後，於每日測驗頁面進行測驗。</a:t>
              </a:r>
              <a:endParaRPr lang="en-US" altLang="zh-TW" sz="1100" b="1" dirty="0">
                <a:solidFill>
                  <a:schemeClr val="lt1"/>
                </a:solidFill>
              </a:endParaRPr>
            </a:p>
            <a:p>
              <a:pPr lvl="0">
                <a:lnSpc>
                  <a:spcPct val="110000"/>
                </a:lnSpc>
              </a:pPr>
              <a:r>
                <a:rPr lang="zh-TW" altLang="en-US" sz="1100" b="1" dirty="0">
                  <a:solidFill>
                    <a:schemeClr val="lt1"/>
                  </a:solidFill>
                </a:rPr>
                <a:t>測驗以單選題方式呈現，利用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form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標籤與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JS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的判斷語法進行測驗的改題，當使用者按下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“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檢查答案</a:t>
              </a:r>
              <a:r>
                <a:rPr lang="en-US" altLang="zh-TW" sz="1100" b="1" dirty="0">
                  <a:solidFill>
                    <a:schemeClr val="lt1"/>
                  </a:solidFill>
                </a:rPr>
                <a:t>”</a:t>
              </a:r>
              <a:r>
                <a:rPr lang="zh-TW" altLang="en-US" sz="1100" b="1" dirty="0">
                  <a:solidFill>
                    <a:schemeClr val="lt1"/>
                  </a:solidFill>
                </a:rPr>
                <a:t>即會顯示測驗結果。</a:t>
              </a:r>
              <a:endParaRPr lang="en-US" altLang="zh-TW" sz="1100" b="1" dirty="0">
                <a:solidFill>
                  <a:schemeClr val="lt1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34138144-7090-4001-8F42-1950C67E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41" y="861253"/>
            <a:ext cx="4757729" cy="4985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5D6BB3F6-67CA-44B0-A840-3D42812EC421}"/>
              </a:ext>
            </a:extLst>
          </p:cNvPr>
          <p:cNvSpPr/>
          <p:nvPr/>
        </p:nvSpPr>
        <p:spPr>
          <a:xfrm>
            <a:off x="7269933" y="5009836"/>
            <a:ext cx="361953" cy="244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F2E79C1-3155-4249-B69F-67B304ACAA47}"/>
              </a:ext>
            </a:extLst>
          </p:cNvPr>
          <p:cNvSpPr/>
          <p:nvPr/>
        </p:nvSpPr>
        <p:spPr>
          <a:xfrm rot="10800000">
            <a:off x="9488029" y="5003932"/>
            <a:ext cx="452675" cy="2443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2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616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61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61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616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616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5;#532412;#532416;#516137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7D7B"/>
      </a:accent1>
      <a:accent2>
        <a:srgbClr val="C6927B"/>
      </a:accent2>
      <a:accent3>
        <a:srgbClr val="D8A478"/>
      </a:accent3>
      <a:accent4>
        <a:srgbClr val="52797B"/>
      </a:accent4>
      <a:accent5>
        <a:srgbClr val="727B68"/>
      </a:accent5>
      <a:accent6>
        <a:srgbClr val="56636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869</Words>
  <Application>Microsoft Office PowerPoint</Application>
  <PresentationFormat>寬螢幕</PresentationFormat>
  <Paragraphs>134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Yahei</vt:lpstr>
      <vt:lpstr>宋体</vt:lpstr>
      <vt:lpstr>新細明體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Camilla</dc:creator>
  <cp:lastModifiedBy>Camilla</cp:lastModifiedBy>
  <cp:revision>7</cp:revision>
  <dcterms:modified xsi:type="dcterms:W3CDTF">2023-09-05T11:29:38Z</dcterms:modified>
</cp:coreProperties>
</file>