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sldIdLst>
    <p:sldId id="257" r:id="rId2"/>
    <p:sldId id="258" r:id="rId3"/>
    <p:sldId id="260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71" autoAdjust="0"/>
    <p:restoredTop sz="85696" autoAdjust="0"/>
  </p:normalViewPr>
  <p:slideViewPr>
    <p:cSldViewPr snapToGrid="0">
      <p:cViewPr varScale="1">
        <p:scale>
          <a:sx n="62" d="100"/>
          <a:sy n="62" d="100"/>
        </p:scale>
        <p:origin x="85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20BB3-3CCB-4FE5-991B-82F6BCB48AF3}" type="datetimeFigureOut">
              <a:rPr lang="en-US" smtClean="0"/>
              <a:t>1/15/2019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6DE6-3336-457D-A091-FA20AC1C536E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8033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A revoir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0058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3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7369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3811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8762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9709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4970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0499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9307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144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6611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dirty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7452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1137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reativecommons.org/licenses/by-sa/3.0/" TargetMode="External"/><Relationship Id="rId4" Type="http://schemas.openxmlformats.org/officeDocument/2006/relationships/hyperlink" Target="https://commons.wikimedia.org/wiki/File:Tic_Tac_Toe.png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48D226DA-E368-46E4-BF0C-D467A1E86B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65695" y="938717"/>
            <a:ext cx="8689157" cy="3541837"/>
          </a:xfrm>
        </p:spPr>
        <p:txBody>
          <a:bodyPr>
            <a:normAutofit/>
          </a:bodyPr>
          <a:lstStyle/>
          <a:p>
            <a:r>
              <a:rPr lang="en-US" dirty="0"/>
              <a:t>JEU DE Morpion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2481152" y="4941662"/>
            <a:ext cx="8638352" cy="977621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fr-FR" sz="1100" dirty="0"/>
              <a:t>Mathilde de bellaing </a:t>
            </a:r>
          </a:p>
          <a:p>
            <a:pPr>
              <a:lnSpc>
                <a:spcPct val="110000"/>
              </a:lnSpc>
            </a:pPr>
            <a:r>
              <a:rPr lang="fr-FR" sz="1100" dirty="0"/>
              <a:t>              &amp;</a:t>
            </a:r>
          </a:p>
          <a:p>
            <a:pPr>
              <a:lnSpc>
                <a:spcPct val="110000"/>
              </a:lnSpc>
            </a:pPr>
            <a:r>
              <a:rPr lang="fr-FR" sz="1100" dirty="0"/>
              <a:t>COLETTA MOUTSIHA tSALA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7105F2EF-F4AA-488F-8E74-484FA00785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76728" y="4735528"/>
            <a:ext cx="864301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34923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9C51009-A09A-4689-8E6C-F8FC99E6A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4476" y="1600199"/>
            <a:ext cx="3539266" cy="4297680"/>
          </a:xfrm>
        </p:spPr>
        <p:txBody>
          <a:bodyPr anchor="ctr">
            <a:normAutofit/>
          </a:bodyPr>
          <a:lstStyle/>
          <a:p>
            <a:r>
              <a:rPr lang="en-US" dirty="0"/>
              <a:t>presentation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EC65442-F244-409C-BF44-C5D6472E8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148839"/>
            <a:ext cx="0" cy="32004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4924851" y="1600199"/>
            <a:ext cx="6130003" cy="4297680"/>
          </a:xfrm>
        </p:spPr>
        <p:txBody>
          <a:bodyPr anchor="ctr">
            <a:normAutofit/>
          </a:bodyPr>
          <a:lstStyle/>
          <a:p>
            <a:r>
              <a:rPr lang="fr-FR" dirty="0"/>
              <a:t>Jeu</a:t>
            </a:r>
          </a:p>
          <a:p>
            <a:r>
              <a:rPr lang="en-US" dirty="0"/>
              <a:t>Comment jouer au </a:t>
            </a:r>
            <a:r>
              <a:rPr lang="fr-FR" dirty="0"/>
              <a:t>morpion</a:t>
            </a:r>
          </a:p>
          <a:p>
            <a:r>
              <a:rPr lang="fr-FR" dirty="0"/>
              <a:t>Diagramme</a:t>
            </a:r>
            <a:r>
              <a:rPr lang="en-US" dirty="0"/>
              <a:t> de </a:t>
            </a:r>
            <a:r>
              <a:rPr lang="fr-FR" dirty="0"/>
              <a:t>classe</a:t>
            </a:r>
          </a:p>
          <a:p>
            <a:r>
              <a:rPr lang="fr-FR" dirty="0"/>
              <a:t>Diagramme</a:t>
            </a:r>
            <a:r>
              <a:rPr lang="en-US" dirty="0"/>
              <a:t> de </a:t>
            </a:r>
            <a:r>
              <a:rPr lang="en-US" dirty="0" err="1"/>
              <a:t>cas</a:t>
            </a:r>
            <a:r>
              <a:rPr lang="en-US" dirty="0"/>
              <a:t> </a:t>
            </a:r>
            <a:r>
              <a:rPr lang="en-US" dirty="0" err="1"/>
              <a:t>d’utilisation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272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15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1" name="Picture 17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42" name="Straight Connector 19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21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44" name="Rectangle 23">
            <a:extLst>
              <a:ext uri="{FF2B5EF4-FFF2-40B4-BE49-F238E27FC236}">
                <a16:creationId xmlns:a16="http://schemas.microsoft.com/office/drawing/2014/main" id="{D0712110-0BC1-4B31-B3BB-63B44222E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25">
            <a:extLst>
              <a:ext uri="{FF2B5EF4-FFF2-40B4-BE49-F238E27FC236}">
                <a16:creationId xmlns:a16="http://schemas.microsoft.com/office/drawing/2014/main" id="{4466B5F3-C053-4580-B04A-1EF949888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2616" y="962902"/>
            <a:ext cx="4176384" cy="2380828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fr-FR" sz="4400" dirty="0"/>
              <a:t>Jeu</a:t>
            </a:r>
          </a:p>
        </p:txBody>
      </p:sp>
      <p:cxnSp>
        <p:nvCxnSpPr>
          <p:cNvPr id="46" name="Straight Connector 27">
            <a:extLst>
              <a:ext uri="{FF2B5EF4-FFF2-40B4-BE49-F238E27FC236}">
                <a16:creationId xmlns:a16="http://schemas.microsoft.com/office/drawing/2014/main" id="{FA6123F2-4B61-414F-A7E5-5B7828EA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2617" y="3528543"/>
            <a:ext cx="417147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" name="Espace réservé du contenu 4" descr="Une image contenant bâtiment, shoji&#10;&#10;Description générée automatiquement">
            <a:extLst>
              <a:ext uri="{FF2B5EF4-FFF2-40B4-BE49-F238E27FC236}">
                <a16:creationId xmlns:a16="http://schemas.microsoft.com/office/drawing/2014/main" id="{3B267ACC-4DA7-4754-A554-8B27699134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196868" y="805583"/>
            <a:ext cx="4755528" cy="4660762"/>
          </a:xfrm>
          <a:prstGeom prst="rect">
            <a:avLst/>
          </a:prstGeom>
        </p:spPr>
      </p:pic>
      <p:pic>
        <p:nvPicPr>
          <p:cNvPr id="47" name="Picture 29">
            <a:extLst>
              <a:ext uri="{FF2B5EF4-FFF2-40B4-BE49-F238E27FC236}">
                <a16:creationId xmlns:a16="http://schemas.microsoft.com/office/drawing/2014/main" id="{25CED634-E2D0-4AB7-96DD-816C9B52C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CDDCDFB-696D-4FDF-9B58-24F71B7C3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oneTexte 5">
            <a:extLst>
              <a:ext uri="{FF2B5EF4-FFF2-40B4-BE49-F238E27FC236}">
                <a16:creationId xmlns:a16="http://schemas.microsoft.com/office/drawing/2014/main" id="{13043FD0-F15F-4D56-982D-851216688C77}"/>
              </a:ext>
            </a:extLst>
          </p:cNvPr>
          <p:cNvSpPr txBox="1"/>
          <p:nvPr/>
        </p:nvSpPr>
        <p:spPr>
          <a:xfrm>
            <a:off x="8316739" y="5266290"/>
            <a:ext cx="2635657" cy="200055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fr-FR" sz="700" dirty="0">
                <a:solidFill>
                  <a:srgbClr val="FFFFFF"/>
                </a:solidFill>
                <a:hlinkClick r:id="rId4" tooltip="https://commons.wikimedia.org/wiki/File:Tic_Tac_Toe.png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Cette photo</a:t>
            </a:r>
            <a:r>
              <a:rPr lang="fr-FR" sz="700" dirty="0">
                <a:solidFill>
                  <a:srgbClr val="FFFFFF"/>
                </a:solidFill>
              </a:rPr>
              <a:t> par Auteur inconnu est soumis à la licence </a:t>
            </a:r>
            <a:r>
              <a:rPr lang="fr-FR" sz="700" dirty="0">
                <a:solidFill>
                  <a:srgbClr val="FFFFFF"/>
                </a:solidFill>
                <a:hlinkClick r:id="rId5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fr-FR" sz="7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9655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29C51009-A09A-4689-8E6C-F8FC99E6A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4476" y="1600199"/>
            <a:ext cx="3539266" cy="4297680"/>
          </a:xfrm>
        </p:spPr>
        <p:txBody>
          <a:bodyPr anchor="ctr">
            <a:normAutofit/>
          </a:bodyPr>
          <a:lstStyle/>
          <a:p>
            <a:r>
              <a:rPr lang="en-US" dirty="0"/>
              <a:t>Comment jouer au </a:t>
            </a:r>
            <a:r>
              <a:rPr lang="fr-FR" dirty="0"/>
              <a:t>morpion</a:t>
            </a:r>
          </a:p>
        </p:txBody>
      </p:sp>
      <p:cxnSp>
        <p:nvCxnSpPr>
          <p:cNvPr id="15" name="Straight Connector 9">
            <a:extLst>
              <a:ext uri="{FF2B5EF4-FFF2-40B4-BE49-F238E27FC236}">
                <a16:creationId xmlns:a16="http://schemas.microsoft.com/office/drawing/2014/main" id="{9EC65442-F244-409C-BF44-C5D6472E8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148839"/>
            <a:ext cx="0" cy="32004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4851" y="1600199"/>
            <a:ext cx="6130003" cy="429768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fr-FR" dirty="0"/>
              <a:t>Les joueurs inscrivent tour à tour leur symbole sur une grille qui peut avoir ou ne pas avoir de limite. Le premier qui parvient à aligner ses symboles horizontalement, verticalement ou en diagonale gagne la partie.</a:t>
            </a:r>
          </a:p>
        </p:txBody>
      </p:sp>
    </p:spTree>
    <p:extLst>
      <p:ext uri="{BB962C8B-B14F-4D97-AF65-F5344CB8AC3E}">
        <p14:creationId xmlns:p14="http://schemas.microsoft.com/office/powerpoint/2010/main" val="3539368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ctangle 92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5" name="Picture 94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01" name="Rectangle 100">
            <a:extLst>
              <a:ext uri="{FF2B5EF4-FFF2-40B4-BE49-F238E27FC236}">
                <a16:creationId xmlns:a16="http://schemas.microsoft.com/office/drawing/2014/main" id="{D0712110-0BC1-4B31-B3BB-63B44222E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4466B5F3-C053-4580-B04A-1EF949888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06CF7AC-B870-426F-8CDF-30D57507B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2616" y="962902"/>
            <a:ext cx="4176384" cy="2380828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4800"/>
              <a:t>Diagramme de classe</a:t>
            </a:r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FA6123F2-4B61-414F-A7E5-5B7828EA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2617" y="3528543"/>
            <a:ext cx="417147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90FC68B2-54C7-4106-BE59-5929AEEA79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796366" y="0"/>
            <a:ext cx="6346019" cy="6115037"/>
          </a:xfrm>
          <a:prstGeom prst="rect">
            <a:avLst/>
          </a:prstGeom>
        </p:spPr>
      </p:pic>
      <p:pic>
        <p:nvPicPr>
          <p:cNvPr id="107" name="Picture 106">
            <a:extLst>
              <a:ext uri="{FF2B5EF4-FFF2-40B4-BE49-F238E27FC236}">
                <a16:creationId xmlns:a16="http://schemas.microsoft.com/office/drawing/2014/main" id="{25CED634-E2D0-4AB7-96DD-816C9B52C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FCDDCDFB-696D-4FDF-9B58-24F71B7C3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5449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8BC298DB-2D5C-40A1-9A78-6B4A12198A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5C2355B-7CE9-4192-9142-A41CA0A0C0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6AE3269-E3CC-4831-81F9-3521765D2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5200" y="967167"/>
            <a:ext cx="4151306" cy="2374516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4400"/>
              <a:t>Diagramme de cas d’utilisation</a:t>
            </a:r>
          </a:p>
        </p:txBody>
      </p:sp>
      <p:pic>
        <p:nvPicPr>
          <p:cNvPr id="11" name="Espace réservé du contenu 10" descr="Une image contenant texte, carte&#10;&#10;Description générée automatiquement">
            <a:extLst>
              <a:ext uri="{FF2B5EF4-FFF2-40B4-BE49-F238E27FC236}">
                <a16:creationId xmlns:a16="http://schemas.microsoft.com/office/drawing/2014/main" id="{E0EA8F3B-ABE2-476D-86E7-8790647B91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-1"/>
            <a:ext cx="6462794" cy="6141049"/>
          </a:xfrm>
          <a:prstGeom prst="rect">
            <a:avLst/>
          </a:prstGeom>
        </p:spPr>
      </p:pic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6D05ED8-39E4-42F8-92CB-704C2BD0D2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79647" y="3526496"/>
            <a:ext cx="414993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1" name="Picture 50">
            <a:extLst>
              <a:ext uri="{FF2B5EF4-FFF2-40B4-BE49-F238E27FC236}">
                <a16:creationId xmlns:a16="http://schemas.microsoft.com/office/drawing/2014/main" id="{45CE2E7C-6AA3-4710-825D-4CDDF788C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3256C6C3-0EDC-4651-AB37-9F26CFAA6C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5789211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e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90</Words>
  <Application>Microsoft Office PowerPoint</Application>
  <PresentationFormat>Grand écran</PresentationFormat>
  <Paragraphs>17</Paragraphs>
  <Slides>6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Calibri</vt:lpstr>
      <vt:lpstr>Gill Sans MT</vt:lpstr>
      <vt:lpstr>Galerie</vt:lpstr>
      <vt:lpstr>JEU DE Morpion </vt:lpstr>
      <vt:lpstr>presentation</vt:lpstr>
      <vt:lpstr>Jeu</vt:lpstr>
      <vt:lpstr>Comment jouer au morpion</vt:lpstr>
      <vt:lpstr>Diagramme de classe</vt:lpstr>
      <vt:lpstr>Diagramme de cas d’utilisation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JEU DE Morpion </dc:title>
  <dc:creator>COCO Clara</dc:creator>
  <cp:lastModifiedBy>COCO Clara</cp:lastModifiedBy>
  <cp:revision>4</cp:revision>
  <dcterms:created xsi:type="dcterms:W3CDTF">2019-01-14T18:12:18Z</dcterms:created>
  <dcterms:modified xsi:type="dcterms:W3CDTF">2019-01-15T17:35:29Z</dcterms:modified>
</cp:coreProperties>
</file>