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50231A-3254-4607-BEA4-DA0A4A9A430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7B0BD5-3251-45C2-B768-833D5A57183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31A-3254-4607-BEA4-DA0A4A9A430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0BD5-3251-45C2-B768-833D5A57183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31A-3254-4607-BEA4-DA0A4A9A430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0BD5-3251-45C2-B768-833D5A57183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31A-3254-4607-BEA4-DA0A4A9A430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0BD5-3251-45C2-B768-833D5A57183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31A-3254-4607-BEA4-DA0A4A9A430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0BD5-3251-45C2-B768-833D5A5718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31A-3254-4607-BEA4-DA0A4A9A430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0BD5-3251-45C2-B768-833D5A57183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31A-3254-4607-BEA4-DA0A4A9A430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0BD5-3251-45C2-B768-833D5A57183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31A-3254-4607-BEA4-DA0A4A9A430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0BD5-3251-45C2-B768-833D5A57183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31A-3254-4607-BEA4-DA0A4A9A430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0BD5-3251-45C2-B768-833D5A5718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31A-3254-4607-BEA4-DA0A4A9A430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0BD5-3251-45C2-B768-833D5A5718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231A-3254-4607-BEA4-DA0A4A9A430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B0BD5-3251-45C2-B768-833D5A5718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350231A-3254-4607-BEA4-DA0A4A9A430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77B0BD5-3251-45C2-B768-833D5A5718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大作业</a:t>
            </a:r>
            <a:r>
              <a:rPr lang="en-US" altLang="zh-CN" dirty="0"/>
              <a:t>-</a:t>
            </a:r>
            <a:r>
              <a:rPr lang="en-US" altLang="zh-CN" dirty="0" smtClean="0"/>
              <a:t>STLite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ACM</a:t>
            </a:r>
            <a:r>
              <a:rPr lang="zh-CN" altLang="en-US" dirty="0"/>
              <a:t> </a:t>
            </a:r>
            <a:r>
              <a:rPr lang="en-US" altLang="zh-CN" dirty="0" smtClean="0"/>
              <a:t>Class </a:t>
            </a:r>
            <a:r>
              <a:rPr lang="zh-CN" altLang="en-US" dirty="0" smtClean="0"/>
              <a:t>数据结构 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春</a:t>
            </a:r>
            <a:endParaRPr lang="en-US" altLang="zh-CN" dirty="0" smtClean="0"/>
          </a:p>
          <a:p>
            <a:r>
              <a:rPr lang="zh-CN" altLang="en-US" dirty="0" smtClean="0"/>
              <a:t>卢思迪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13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important part of the C++ language</a:t>
            </a:r>
          </a:p>
          <a:p>
            <a:r>
              <a:rPr lang="en-US" altLang="zh-CN" dirty="0" smtClean="0"/>
              <a:t>A template container library with industry-level reliability</a:t>
            </a:r>
          </a:p>
          <a:p>
            <a:r>
              <a:rPr lang="en-US" altLang="zh-CN" dirty="0" smtClean="0"/>
              <a:t>An almost-best practice of the most useful data structures</a:t>
            </a:r>
          </a:p>
          <a:p>
            <a:r>
              <a:rPr lang="en-US" altLang="zh-CN" dirty="0" smtClean="0"/>
              <a:t>With well-implemented iterators and memory manage modules</a:t>
            </a:r>
          </a:p>
          <a:p>
            <a:r>
              <a:rPr lang="en-US" altLang="zh-CN" dirty="0" smtClean="0"/>
              <a:t>Good robustness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STL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52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弱化的</a:t>
            </a:r>
            <a:r>
              <a:rPr lang="en-US" altLang="zh-CN" dirty="0" smtClean="0"/>
              <a:t>STL</a:t>
            </a:r>
          </a:p>
          <a:p>
            <a:pPr lvl="1"/>
            <a:r>
              <a:rPr lang="zh-CN" altLang="en-US" dirty="0"/>
              <a:t>只</a:t>
            </a:r>
            <a:r>
              <a:rPr lang="zh-CN" altLang="en-US" dirty="0" smtClean="0"/>
              <a:t>做三个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对基础组的同学来说，需要实现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deque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map</a:t>
            </a:r>
          </a:p>
          <a:p>
            <a:pPr lvl="2"/>
            <a:r>
              <a:rPr lang="zh-CN" altLang="en-US" dirty="0"/>
              <a:t>对提高</a:t>
            </a:r>
            <a:r>
              <a:rPr lang="zh-CN" altLang="en-US" dirty="0" smtClean="0"/>
              <a:t>组的同学来说需要实现</a:t>
            </a:r>
            <a:r>
              <a:rPr lang="en-US" altLang="zh-CN" dirty="0" err="1" smtClean="0"/>
              <a:t>priority_queue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deque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map</a:t>
            </a:r>
          </a:p>
          <a:p>
            <a:pPr lvl="1"/>
            <a:r>
              <a:rPr lang="zh-CN" altLang="en-US" dirty="0"/>
              <a:t>功能</a:t>
            </a:r>
            <a:r>
              <a:rPr lang="zh-CN" altLang="en-US" dirty="0" smtClean="0"/>
              <a:t>上稍少</a:t>
            </a:r>
            <a:endParaRPr lang="en-US" altLang="zh-CN" dirty="0" smtClean="0"/>
          </a:p>
          <a:p>
            <a:pPr lvl="2"/>
            <a:r>
              <a:rPr lang="zh-CN" altLang="en-US" dirty="0"/>
              <a:t>具体见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鲁棒性要求变低</a:t>
            </a:r>
            <a:endParaRPr lang="en-US" altLang="zh-CN" dirty="0" smtClean="0"/>
          </a:p>
          <a:p>
            <a:pPr lvl="2"/>
            <a:r>
              <a:rPr lang="zh-CN" altLang="en-US" dirty="0"/>
              <a:t>这</a:t>
            </a:r>
            <a:r>
              <a:rPr lang="zh-CN" altLang="en-US" dirty="0" smtClean="0"/>
              <a:t>只是一个作业</a:t>
            </a:r>
            <a:endParaRPr lang="en-US" altLang="zh-CN" dirty="0" smtClean="0"/>
          </a:p>
          <a:p>
            <a:r>
              <a:rPr lang="zh-CN" altLang="en-US" dirty="0"/>
              <a:t>略</a:t>
            </a:r>
            <a:r>
              <a:rPr lang="zh-CN" altLang="en-US" dirty="0" smtClean="0"/>
              <a:t>有增加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变化的要求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deque</a:t>
            </a:r>
            <a:r>
              <a:rPr lang="zh-CN" altLang="en-US" dirty="0" smtClean="0"/>
              <a:t>的中间插入的性能要求 </a:t>
            </a:r>
            <a:r>
              <a:rPr lang="en-US" altLang="zh-CN" dirty="0" smtClean="0"/>
              <a:t>(*</a:t>
            </a:r>
            <a:r>
              <a:rPr lang="zh-CN" altLang="en-US" dirty="0" smtClean="0"/>
              <a:t>基础组选做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deque</a:t>
            </a:r>
            <a:r>
              <a:rPr lang="zh-CN" altLang="en-US" dirty="0" smtClean="0"/>
              <a:t>的随机访问不再是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priority_queue</a:t>
            </a:r>
            <a:r>
              <a:rPr lang="zh-CN" altLang="en-US" dirty="0" smtClean="0"/>
              <a:t>要求实现</a:t>
            </a:r>
            <a:r>
              <a:rPr lang="en-US" altLang="zh-CN" dirty="0" err="1" smtClean="0"/>
              <a:t>priority_queue</a:t>
            </a:r>
            <a:r>
              <a:rPr lang="en-US" altLang="zh-CN" dirty="0" smtClean="0"/>
              <a:t> &amp; merge(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priority_queue</a:t>
            </a:r>
            <a:r>
              <a:rPr lang="en-US" altLang="zh-CN" dirty="0" smtClean="0"/>
              <a:t> &amp;)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priority_queue</a:t>
            </a:r>
            <a:r>
              <a:rPr lang="en-US" altLang="zh-CN" dirty="0" smtClean="0"/>
              <a:t> &amp; merge(</a:t>
            </a:r>
            <a:r>
              <a:rPr lang="en-US" altLang="zh-CN" dirty="0" err="1" smtClean="0"/>
              <a:t>priority_queue</a:t>
            </a:r>
            <a:r>
              <a:rPr lang="en-US" altLang="zh-CN" dirty="0" smtClean="0"/>
              <a:t> &amp;&amp;)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STLite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77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封装了的自增长数组</a:t>
            </a:r>
            <a:endParaRPr lang="en-US" altLang="zh-CN" dirty="0" smtClean="0"/>
          </a:p>
          <a:p>
            <a:r>
              <a:rPr lang="zh-CN" altLang="en-US" dirty="0" smtClean="0"/>
              <a:t>使用倍增算法</a:t>
            </a:r>
            <a:endParaRPr lang="en-US" altLang="zh-CN" dirty="0" smtClean="0"/>
          </a:p>
          <a:p>
            <a:r>
              <a:rPr lang="zh-CN" altLang="en-US" dirty="0"/>
              <a:t>均摊</a:t>
            </a:r>
            <a:r>
              <a:rPr lang="zh-CN" altLang="en-US" dirty="0" smtClean="0"/>
              <a:t>性能与数组相同</a:t>
            </a:r>
            <a:endParaRPr lang="en-US" altLang="zh-CN" dirty="0" smtClean="0"/>
          </a:p>
          <a:p>
            <a:r>
              <a:rPr lang="zh-CN" altLang="en-US" dirty="0" smtClean="0"/>
              <a:t>常数大于</a:t>
            </a:r>
            <a:r>
              <a:rPr lang="en-US" altLang="zh-CN" dirty="0" smtClean="0"/>
              <a:t>c-style</a:t>
            </a:r>
            <a:r>
              <a:rPr lang="zh-CN" altLang="en-US" dirty="0" smtClean="0"/>
              <a:t>数组，小于</a:t>
            </a:r>
            <a:r>
              <a:rPr lang="en-US" altLang="zh-CN" dirty="0" err="1" smtClean="0"/>
              <a:t>deque</a:t>
            </a:r>
            <a:endParaRPr lang="en-US" altLang="zh-CN" dirty="0" smtClean="0"/>
          </a:p>
          <a:p>
            <a:r>
              <a:rPr lang="zh-CN" altLang="en-US" dirty="0" smtClean="0"/>
              <a:t>随机访问迭代</a:t>
            </a:r>
            <a:r>
              <a:rPr lang="zh-CN" altLang="en-US" dirty="0"/>
              <a:t>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64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封装了的大根堆</a:t>
            </a:r>
            <a:endParaRPr lang="en-US" altLang="zh-CN" dirty="0" smtClean="0"/>
          </a:p>
          <a:p>
            <a:r>
              <a:rPr lang="zh-CN" altLang="en-US" dirty="0"/>
              <a:t>要</a:t>
            </a:r>
            <a:r>
              <a:rPr lang="zh-CN" altLang="en-US" dirty="0" smtClean="0"/>
              <a:t>求是可并堆</a:t>
            </a:r>
            <a:endParaRPr lang="en-US" altLang="zh-CN" dirty="0" smtClean="0"/>
          </a:p>
          <a:p>
            <a:r>
              <a:rPr lang="zh-CN" altLang="en-US" dirty="0" smtClean="0"/>
              <a:t>不被设计成可遍历容器</a:t>
            </a:r>
            <a:endParaRPr lang="en-US" altLang="zh-CN" dirty="0" smtClean="0"/>
          </a:p>
          <a:p>
            <a:r>
              <a:rPr lang="zh-CN" altLang="en-US" dirty="0"/>
              <a:t>每项</a:t>
            </a:r>
            <a:r>
              <a:rPr lang="zh-CN" altLang="en-US" dirty="0" smtClean="0"/>
              <a:t>性能至多只能容忍对数对数时间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因此</a:t>
            </a:r>
            <a:r>
              <a:rPr lang="en-US" altLang="zh-CN" dirty="0" smtClean="0"/>
              <a:t>naive</a:t>
            </a:r>
            <a:r>
              <a:rPr lang="zh-CN" altLang="en-US" dirty="0" smtClean="0"/>
              <a:t>二叉堆是不可以的</a:t>
            </a:r>
            <a:endParaRPr lang="en-US" altLang="zh-CN" dirty="0" smtClean="0"/>
          </a:p>
          <a:p>
            <a:r>
              <a:rPr lang="zh-CN" altLang="en-US" dirty="0" smtClean="0"/>
              <a:t>因为不被设计成可遍历容器，所以没有迭代器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priority_queue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88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 smtClean="0"/>
                  <a:t>双端队列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两端插入</a:t>
                </a:r>
                <a:r>
                  <a:rPr lang="en-US" altLang="zh-CN" dirty="0" smtClean="0"/>
                  <a:t>O(1)</a:t>
                </a:r>
              </a:p>
              <a:p>
                <a:r>
                  <a:rPr lang="zh-CN" altLang="en-US" dirty="0"/>
                  <a:t>较快</a:t>
                </a:r>
                <a:r>
                  <a:rPr lang="zh-CN" altLang="en-US" dirty="0" smtClean="0"/>
                  <a:t>的随机访问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STL</a:t>
                </a:r>
                <a:r>
                  <a:rPr lang="zh-CN" altLang="en-US" dirty="0" smtClean="0"/>
                  <a:t>标准实现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块状数组：</a:t>
                </a:r>
                <a:r>
                  <a:rPr lang="en-US" altLang="zh-CN" dirty="0" smtClean="0"/>
                  <a:t>O(1)</a:t>
                </a:r>
                <a:r>
                  <a:rPr lang="zh-CN" altLang="en-US" dirty="0" smtClean="0"/>
                  <a:t>，但常数比较大，显著慢于</a:t>
                </a:r>
                <a:r>
                  <a:rPr lang="en-US" altLang="zh-CN" dirty="0" smtClean="0"/>
                  <a:t>vector</a:t>
                </a:r>
              </a:p>
              <a:p>
                <a:pPr lvl="1"/>
                <a:r>
                  <a:rPr lang="zh-CN" altLang="en-US" dirty="0" smtClean="0"/>
                  <a:t>我们推荐的实现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块状链表：</a:t>
                </a:r>
                <a:r>
                  <a:rPr lang="en-US" altLang="zh-CN" dirty="0" smtClean="0"/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，常数可以接受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分块的内部结构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动态块状链表（链表套链表）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静态块状链表（链表套数组）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块状</a:t>
                </a:r>
                <a:r>
                  <a:rPr lang="zh-CN" altLang="en-US" dirty="0" smtClean="0"/>
                  <a:t>数组</a:t>
                </a:r>
                <a:endParaRPr lang="en-US" altLang="zh-CN" dirty="0" smtClean="0"/>
              </a:p>
              <a:p>
                <a:r>
                  <a:rPr lang="zh-CN" altLang="en-US" dirty="0"/>
                  <a:t>额外</a:t>
                </a:r>
                <a:r>
                  <a:rPr lang="zh-CN" altLang="en-US" dirty="0" smtClean="0"/>
                  <a:t>要求</a:t>
                </a:r>
                <a:r>
                  <a:rPr lang="en-US" altLang="zh-CN" dirty="0" smtClean="0"/>
                  <a:t>*</a:t>
                </a:r>
              </a:p>
              <a:p>
                <a:pPr lvl="1"/>
                <a:r>
                  <a:rPr lang="zh-CN" altLang="en-US" dirty="0"/>
                  <a:t>强力</a:t>
                </a:r>
                <a:r>
                  <a:rPr lang="zh-CN" altLang="en-US" dirty="0" smtClean="0"/>
                  <a:t>的中间插入的容忍力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尽可能减少对原有元素的析构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重构造和移动构造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9" t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deque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4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封装的二叉搜索树</a:t>
            </a:r>
            <a:endParaRPr lang="en-US" altLang="zh-CN" dirty="0" smtClean="0"/>
          </a:p>
          <a:p>
            <a:pPr lvl="1"/>
            <a:r>
              <a:rPr lang="zh-CN" altLang="en-US" dirty="0"/>
              <a:t>基础</a:t>
            </a:r>
            <a:r>
              <a:rPr lang="zh-CN" altLang="en-US" dirty="0" smtClean="0"/>
              <a:t>组同学不要求平衡化之</a:t>
            </a:r>
            <a:endParaRPr lang="en-US" altLang="zh-CN" dirty="0" smtClean="0"/>
          </a:p>
          <a:p>
            <a:pPr lvl="1"/>
            <a:r>
              <a:rPr lang="zh-CN" altLang="en-US" dirty="0"/>
              <a:t>提高</a:t>
            </a:r>
            <a:r>
              <a:rPr lang="zh-CN" altLang="en-US" dirty="0" smtClean="0"/>
              <a:t>组同学要求平衡化之</a:t>
            </a:r>
            <a:endParaRPr lang="en-US" altLang="zh-CN" dirty="0" smtClean="0"/>
          </a:p>
          <a:p>
            <a:r>
              <a:rPr lang="zh-CN" altLang="en-US" dirty="0"/>
              <a:t>支持</a:t>
            </a:r>
            <a:r>
              <a:rPr lang="zh-CN" altLang="en-US" dirty="0" smtClean="0"/>
              <a:t>对任意全序类型构造其到任意具有默认构造函数的类型的映射</a:t>
            </a:r>
            <a:endParaRPr lang="en-US" altLang="zh-CN" dirty="0" smtClean="0"/>
          </a:p>
          <a:p>
            <a:pPr lvl="1"/>
            <a:r>
              <a:rPr lang="zh-CN" altLang="en-US" dirty="0"/>
              <a:t>对数</a:t>
            </a:r>
            <a:r>
              <a:rPr lang="zh-CN" altLang="en-US" dirty="0" smtClean="0"/>
              <a:t>时间的索引</a:t>
            </a:r>
            <a:endParaRPr lang="en-US" altLang="zh-CN" dirty="0" smtClean="0"/>
          </a:p>
          <a:p>
            <a:r>
              <a:rPr lang="zh-CN" altLang="en-US" dirty="0" smtClean="0"/>
              <a:t>支持按全序遍历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要求</a:t>
            </a:r>
            <a:r>
              <a:rPr lang="en-US" altLang="zh-CN" dirty="0" smtClean="0"/>
              <a:t>*</a:t>
            </a:r>
            <a:r>
              <a:rPr lang="zh-CN" altLang="en-US" dirty="0" smtClean="0"/>
              <a:t>：线性时间</a:t>
            </a:r>
            <a:endParaRPr lang="en-US" altLang="zh-CN" dirty="0" smtClean="0"/>
          </a:p>
          <a:p>
            <a:pPr lvl="1"/>
            <a:r>
              <a:rPr lang="zh-CN" altLang="en-US" dirty="0"/>
              <a:t>额外</a:t>
            </a:r>
            <a:r>
              <a:rPr lang="zh-CN" altLang="en-US" dirty="0" smtClean="0"/>
              <a:t>要求：对数时间的按秩查找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85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正式版模板将稍后释放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273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精装书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装书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26</TotalTime>
  <Words>374</Words>
  <Application>Microsoft Office PowerPoint</Application>
  <PresentationFormat>全屏显示(4:3)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精装书</vt:lpstr>
      <vt:lpstr>大作业-STLite</vt:lpstr>
      <vt:lpstr>什么是STL</vt:lpstr>
      <vt:lpstr>什么是STLite</vt:lpstr>
      <vt:lpstr>vector</vt:lpstr>
      <vt:lpstr>priority_queue</vt:lpstr>
      <vt:lpstr>deque</vt:lpstr>
      <vt:lpstr>map</vt:lpstr>
      <vt:lpstr>Q&amp;A</vt:lpstr>
    </vt:vector>
  </TitlesOfParts>
  <Company>Sui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大作业-STLite</dc:title>
  <dc:creator>卢思迪</dc:creator>
  <cp:lastModifiedBy>卢思迪</cp:lastModifiedBy>
  <cp:revision>13</cp:revision>
  <dcterms:created xsi:type="dcterms:W3CDTF">2017-03-28T09:54:55Z</dcterms:created>
  <dcterms:modified xsi:type="dcterms:W3CDTF">2017-03-28T10:21:02Z</dcterms:modified>
</cp:coreProperties>
</file>