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72" r:id="rId6"/>
    <p:sldId id="260" r:id="rId7"/>
    <p:sldId id="265" r:id="rId8"/>
    <p:sldId id="261" r:id="rId9"/>
    <p:sldId id="264" r:id="rId10"/>
    <p:sldId id="269" r:id="rId11"/>
    <p:sldId id="270" r:id="rId12"/>
    <p:sldId id="268" r:id="rId13"/>
    <p:sldId id="271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51DBA36-0D68-461B-8E96-C3101887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4080" y="5582305"/>
            <a:ext cx="3149600" cy="571017"/>
          </a:xfrm>
        </p:spPr>
        <p:txBody>
          <a:bodyPr>
            <a:normAutofit/>
          </a:bodyPr>
          <a:lstStyle/>
          <a:p>
            <a:r>
              <a:rPr lang="zh-CN" altLang="en-US" dirty="0"/>
              <a:t>于峥 </a:t>
            </a:r>
            <a:r>
              <a:rPr lang="en-US" altLang="zh-CN" dirty="0"/>
              <a:t>518030910437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A0B30-1798-4320-878B-FF69D155C757}"/>
              </a:ext>
            </a:extLst>
          </p:cNvPr>
          <p:cNvSpPr txBox="1"/>
          <p:nvPr/>
        </p:nvSpPr>
        <p:spPr>
          <a:xfrm>
            <a:off x="381000" y="5229992"/>
            <a:ext cx="727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Trivial RISC-V CPU  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56EE-4597-4B5E-B787-D8C88372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Small</a:t>
            </a:r>
            <a:r>
              <a:rPr lang="zh-CN" altLang="en-US" cap="none" dirty="0">
                <a:latin typeface="Consolas" panose="020B0609020204030204" pitchFamily="49" charset="0"/>
              </a:rPr>
              <a:t> </a:t>
            </a:r>
            <a:r>
              <a:rPr lang="en-US" altLang="zh-CN" cap="none" dirty="0">
                <a:latin typeface="Consolas" panose="020B0609020204030204" pitchFamily="49" charset="0"/>
              </a:rPr>
              <a:t>cache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F4C8676-D72E-4953-BF21-667892B4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19041"/>
            <a:ext cx="2956201" cy="149961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Cache :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4K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LUT 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89%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WNS 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-0.9ns</a:t>
            </a:r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49A56AE2-1C80-4463-919B-784A24849141}"/>
              </a:ext>
            </a:extLst>
          </p:cNvPr>
          <p:cNvSpPr txBox="1">
            <a:spLocks/>
          </p:cNvSpPr>
          <p:nvPr/>
        </p:nvSpPr>
        <p:spPr>
          <a:xfrm>
            <a:off x="6630655" y="2819041"/>
            <a:ext cx="3599867" cy="181750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Cache :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512B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LUT 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34%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WNS 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-0.2ns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B57977C-7FEC-4A20-A9F4-8ABE50BC9E50}"/>
              </a:ext>
            </a:extLst>
          </p:cNvPr>
          <p:cNvSpPr/>
          <p:nvPr/>
        </p:nvSpPr>
        <p:spPr>
          <a:xfrm>
            <a:off x="4381679" y="3030967"/>
            <a:ext cx="1502485" cy="796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73EF4-275C-4319-85C7-B61BB956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More stage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E9AA3-35CB-482E-8722-14933EB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300CC9-0007-4080-B690-AB925348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720262" cy="39992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EB423D-C60D-41FF-B27A-5BD7FE933A08}"/>
              </a:ext>
            </a:extLst>
          </p:cNvPr>
          <p:cNvSpPr/>
          <p:nvPr/>
        </p:nvSpPr>
        <p:spPr>
          <a:xfrm>
            <a:off x="6702014" y="2835714"/>
            <a:ext cx="2280621" cy="2112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allocator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44AE-1D5B-4F49-9D8E-24D96DC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Performance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D2BCCC-DE7C-49DD-B9EF-616E19C5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54" y="2533426"/>
            <a:ext cx="4419241" cy="40233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200MHz :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-2.497ns</a:t>
            </a:r>
            <a:endParaRPr lang="zh-CN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EBA026-C0E0-462D-BB6A-015EF71D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4" y="3300476"/>
            <a:ext cx="4552381" cy="27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0E3D6F-4C1D-48A5-8061-58E4208869EC}"/>
              </a:ext>
            </a:extLst>
          </p:cNvPr>
          <p:cNvSpPr txBox="1"/>
          <p:nvPr/>
        </p:nvSpPr>
        <p:spPr>
          <a:xfrm>
            <a:off x="1024128" y="2068696"/>
            <a:ext cx="457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100MHz : 0.042ns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61EE0C-C45D-436B-8327-C812A88E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05" y="614714"/>
            <a:ext cx="2228571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98F67-E57A-474C-980B-F555976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More complex program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E5933-F3A9-4E13-99C1-8128C88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float operate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multithreading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os</a:t>
            </a:r>
            <a:r>
              <a:rPr lang="en-US" altLang="zh-CN" dirty="0">
                <a:latin typeface="Consolas" panose="020B0609020204030204" pitchFamily="49" charset="0"/>
              </a:rPr>
              <a:t> ????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5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07261-8969-470B-8E46-EC87CEB8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Develop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2FF8A-CBC4-452E-8F42-DA5F7340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Switches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LEDs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VGA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UART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A0EFE-7B97-4E31-87F8-5F3946F8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Meaning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C0AD1-83FE-4873-9820-9C4D41B0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4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6424-FED8-4631-A459-081C6820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Thanks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18556AD-90D1-4AB2-83B0-F4DBD052A3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2A96DD-8064-4E0D-A517-852F105B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43E8-B3F2-4EC9-8204-21713F0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Design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B016CA-DEC3-4706-BC5C-7C98C60B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297727"/>
            <a:ext cx="9720262" cy="3999270"/>
          </a:xfrm>
        </p:spPr>
      </p:pic>
    </p:spTree>
    <p:extLst>
      <p:ext uri="{BB962C8B-B14F-4D97-AF65-F5344CB8AC3E}">
        <p14:creationId xmlns:p14="http://schemas.microsoft.com/office/powerpoint/2010/main" val="38312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43E8-B3F2-4EC9-8204-21713F0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Design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B016CA-DEC3-4706-BC5C-7C98C60B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297727"/>
            <a:ext cx="9720262" cy="3999270"/>
          </a:xfr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FB2A4A-11CD-4BE8-804E-12C5BE595C47}"/>
              </a:ext>
            </a:extLst>
          </p:cNvPr>
          <p:cNvCxnSpPr>
            <a:cxnSpLocks/>
          </p:cNvCxnSpPr>
          <p:nvPr/>
        </p:nvCxnSpPr>
        <p:spPr>
          <a:xfrm>
            <a:off x="118872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FEE7A3-1069-47C8-90D7-233AA10E9ACE}"/>
              </a:ext>
            </a:extLst>
          </p:cNvPr>
          <p:cNvCxnSpPr>
            <a:cxnSpLocks/>
          </p:cNvCxnSpPr>
          <p:nvPr/>
        </p:nvCxnSpPr>
        <p:spPr>
          <a:xfrm>
            <a:off x="381000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4B8DD9E-978E-4C7E-B4F0-47CEAE54DF39}"/>
              </a:ext>
            </a:extLst>
          </p:cNvPr>
          <p:cNvCxnSpPr>
            <a:cxnSpLocks/>
          </p:cNvCxnSpPr>
          <p:nvPr/>
        </p:nvCxnSpPr>
        <p:spPr>
          <a:xfrm>
            <a:off x="745744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6CA784-92F9-4449-9488-345463048DCB}"/>
              </a:ext>
            </a:extLst>
          </p:cNvPr>
          <p:cNvCxnSpPr>
            <a:cxnSpLocks/>
          </p:cNvCxnSpPr>
          <p:nvPr/>
        </p:nvCxnSpPr>
        <p:spPr>
          <a:xfrm>
            <a:off x="1047496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4B0EBA6-1E63-4230-8012-E93A3C3DCE60}"/>
              </a:ext>
            </a:extLst>
          </p:cNvPr>
          <p:cNvSpPr txBox="1"/>
          <p:nvPr/>
        </p:nvSpPr>
        <p:spPr>
          <a:xfrm>
            <a:off x="2133602" y="1777230"/>
            <a:ext cx="7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053C2D-ED18-450D-AD1A-23F4362B9DBF}"/>
              </a:ext>
            </a:extLst>
          </p:cNvPr>
          <p:cNvSpPr txBox="1"/>
          <p:nvPr/>
        </p:nvSpPr>
        <p:spPr>
          <a:xfrm>
            <a:off x="5146044" y="1760204"/>
            <a:ext cx="9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807AAE-F1BE-4BE8-9F5C-A9342634F6A9}"/>
              </a:ext>
            </a:extLst>
          </p:cNvPr>
          <p:cNvSpPr txBox="1"/>
          <p:nvPr/>
        </p:nvSpPr>
        <p:spPr>
          <a:xfrm>
            <a:off x="8478524" y="1777230"/>
            <a:ext cx="9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773DA7-5252-4F26-ABF0-B19397FB6166}"/>
              </a:ext>
            </a:extLst>
          </p:cNvPr>
          <p:cNvCxnSpPr/>
          <p:nvPr/>
        </p:nvCxnSpPr>
        <p:spPr>
          <a:xfrm>
            <a:off x="2834647" y="1961896"/>
            <a:ext cx="97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BAE84D-2F51-4944-989C-1AD80E7FBB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198880" y="1944870"/>
            <a:ext cx="934722" cy="1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D9501D-57D9-47FC-B6BB-9486086DBE7D}"/>
              </a:ext>
            </a:extLst>
          </p:cNvPr>
          <p:cNvCxnSpPr>
            <a:cxnSpLocks/>
          </p:cNvCxnSpPr>
          <p:nvPr/>
        </p:nvCxnSpPr>
        <p:spPr>
          <a:xfrm>
            <a:off x="6197600" y="1961896"/>
            <a:ext cx="1259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3CB983-B2B2-407C-AD4C-A3CBDEEF86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53877" y="1961896"/>
            <a:ext cx="102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E41921-745B-4B47-981A-F4E2F13D1481}"/>
              </a:ext>
            </a:extLst>
          </p:cNvPr>
          <p:cNvCxnSpPr>
            <a:cxnSpLocks/>
          </p:cNvCxnSpPr>
          <p:nvPr/>
        </p:nvCxnSpPr>
        <p:spPr>
          <a:xfrm flipH="1">
            <a:off x="3810000" y="1961896"/>
            <a:ext cx="1203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8C8C44-2DFF-4928-912A-59AD11A648C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57442" y="1961896"/>
            <a:ext cx="1021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48F1-BD19-4A4C-A6AC-046F38F9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Fetch Instruction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8E294-1359-461A-83A5-F2AAF026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 4/6/7/8 periods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 Send 2 pc and pc+4 every period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E4211-2203-4DFA-8FE1-139C7F531367}"/>
              </a:ext>
            </a:extLst>
          </p:cNvPr>
          <p:cNvSpPr/>
          <p:nvPr/>
        </p:nvSpPr>
        <p:spPr>
          <a:xfrm>
            <a:off x="12084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03B58-E6B2-440B-A773-44829F241E06}"/>
              </a:ext>
            </a:extLst>
          </p:cNvPr>
          <p:cNvSpPr/>
          <p:nvPr/>
        </p:nvSpPr>
        <p:spPr>
          <a:xfrm>
            <a:off x="21228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7DB8F-F73D-4A0B-8593-5A3727D4034A}"/>
              </a:ext>
            </a:extLst>
          </p:cNvPr>
          <p:cNvSpPr/>
          <p:nvPr/>
        </p:nvSpPr>
        <p:spPr>
          <a:xfrm>
            <a:off x="30372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B6E1BB-EFF6-4696-9280-4F19FECADA18}"/>
              </a:ext>
            </a:extLst>
          </p:cNvPr>
          <p:cNvSpPr/>
          <p:nvPr/>
        </p:nvSpPr>
        <p:spPr>
          <a:xfrm>
            <a:off x="39516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12DC96-7EE4-4307-A4E8-EAB1CCAB07D6}"/>
              </a:ext>
            </a:extLst>
          </p:cNvPr>
          <p:cNvSpPr/>
          <p:nvPr/>
        </p:nvSpPr>
        <p:spPr>
          <a:xfrm>
            <a:off x="48660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893D6B-415C-4917-AE7D-CB649DCF16FA}"/>
              </a:ext>
            </a:extLst>
          </p:cNvPr>
          <p:cNvSpPr/>
          <p:nvPr/>
        </p:nvSpPr>
        <p:spPr>
          <a:xfrm>
            <a:off x="57804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F76C52-DFEC-4190-9220-B8266DBBA3D7}"/>
              </a:ext>
            </a:extLst>
          </p:cNvPr>
          <p:cNvSpPr/>
          <p:nvPr/>
        </p:nvSpPr>
        <p:spPr>
          <a:xfrm>
            <a:off x="66948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F7173-6C25-4EC9-9113-297C6384E317}"/>
              </a:ext>
            </a:extLst>
          </p:cNvPr>
          <p:cNvSpPr/>
          <p:nvPr/>
        </p:nvSpPr>
        <p:spPr>
          <a:xfrm>
            <a:off x="76092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F688B9-6672-4E00-AA31-24E150A03004}"/>
              </a:ext>
            </a:extLst>
          </p:cNvPr>
          <p:cNvSpPr/>
          <p:nvPr/>
        </p:nvSpPr>
        <p:spPr>
          <a:xfrm>
            <a:off x="30372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F98039-9D1B-458A-9A2F-6D2BE5362E00}"/>
              </a:ext>
            </a:extLst>
          </p:cNvPr>
          <p:cNvSpPr/>
          <p:nvPr/>
        </p:nvSpPr>
        <p:spPr>
          <a:xfrm>
            <a:off x="39516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2AD1C2-149F-491D-9FD8-5F79EEB6B0D0}"/>
              </a:ext>
            </a:extLst>
          </p:cNvPr>
          <p:cNvSpPr/>
          <p:nvPr/>
        </p:nvSpPr>
        <p:spPr>
          <a:xfrm>
            <a:off x="48660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102C4C-273D-4CE9-BFA1-029F61048990}"/>
              </a:ext>
            </a:extLst>
          </p:cNvPr>
          <p:cNvSpPr/>
          <p:nvPr/>
        </p:nvSpPr>
        <p:spPr>
          <a:xfrm>
            <a:off x="57804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AE3B71-A705-4561-95F9-A15D43D25551}"/>
              </a:ext>
            </a:extLst>
          </p:cNvPr>
          <p:cNvSpPr/>
          <p:nvPr/>
        </p:nvSpPr>
        <p:spPr>
          <a:xfrm>
            <a:off x="66948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BF3994-8561-4385-8832-16C8ABA86F91}"/>
              </a:ext>
            </a:extLst>
          </p:cNvPr>
          <p:cNvSpPr/>
          <p:nvPr/>
        </p:nvSpPr>
        <p:spPr>
          <a:xfrm>
            <a:off x="76092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B5F57D-F8F6-4AA5-B7D5-A5623FE9544C}"/>
              </a:ext>
            </a:extLst>
          </p:cNvPr>
          <p:cNvSpPr/>
          <p:nvPr/>
        </p:nvSpPr>
        <p:spPr>
          <a:xfrm>
            <a:off x="85236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5005F4-980D-404D-95CF-76F30EC5C54E}"/>
              </a:ext>
            </a:extLst>
          </p:cNvPr>
          <p:cNvSpPr/>
          <p:nvPr/>
        </p:nvSpPr>
        <p:spPr>
          <a:xfrm>
            <a:off x="94380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F2BAC-94EB-4A53-A24A-ECC4AA3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Memory Port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9F4A5-0995-40EA-A677-36111E26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IF Pre-fetch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Write Buffer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E7D5B-0BEE-44C2-A3D9-CB7CA8C1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7" y="3967382"/>
            <a:ext cx="9276190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E239-A7A8-4DBE-A9E9-C9702F23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cap="none" dirty="0">
                <a:latin typeface="Consolas" panose="020B0609020204030204" pitchFamily="49" charset="0"/>
              </a:rPr>
              <a:t>ROB or virtual register ?</a:t>
            </a:r>
            <a:endParaRPr lang="zh-CN" altLang="en-US" sz="48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B86BE-0FC0-4C0E-9D33-CA32DC17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61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Virtual Register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Can‘t predict multiple times.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128016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128016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779C6-B0DB-4760-9205-ED464532EC97}"/>
              </a:ext>
            </a:extLst>
          </p:cNvPr>
          <p:cNvSpPr/>
          <p:nvPr/>
        </p:nvSpPr>
        <p:spPr>
          <a:xfrm>
            <a:off x="6728969" y="3848608"/>
            <a:ext cx="2968752" cy="847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onsolas" panose="020B0609020204030204" pitchFamily="49" charset="0"/>
              </a:rPr>
              <a:t>Register X</a:t>
            </a:r>
            <a:endParaRPr lang="zh-CN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9D072-5658-42FA-BA00-E33DB8D6DA4A}"/>
              </a:ext>
            </a:extLst>
          </p:cNvPr>
          <p:cNvSpPr/>
          <p:nvPr/>
        </p:nvSpPr>
        <p:spPr>
          <a:xfrm>
            <a:off x="6728969" y="4695952"/>
            <a:ext cx="2968752" cy="847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onsolas" panose="020B0609020204030204" pitchFamily="49" charset="0"/>
              </a:rPr>
              <a:t>Register Y</a:t>
            </a:r>
            <a:endParaRPr lang="zh-CN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28F6BF0-0880-4836-B825-53678AA1A5EE}"/>
              </a:ext>
            </a:extLst>
          </p:cNvPr>
          <p:cNvSpPr/>
          <p:nvPr/>
        </p:nvSpPr>
        <p:spPr>
          <a:xfrm>
            <a:off x="5392928" y="4001008"/>
            <a:ext cx="1290320" cy="5445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current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E383-04D7-4A56-AA26-6115B727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Decrease wns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B3D44-976B-4A99-8DB5-60718904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834640"/>
            <a:ext cx="365544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LUT (Look up Table)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if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switch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negedge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Complex Logic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EB8D85-CDE3-4853-9B84-CC07D4564408}"/>
              </a:ext>
            </a:extLst>
          </p:cNvPr>
          <p:cNvSpPr txBox="1">
            <a:spLocks/>
          </p:cNvSpPr>
          <p:nvPr/>
        </p:nvSpPr>
        <p:spPr>
          <a:xfrm>
            <a:off x="6096000" y="2834640"/>
            <a:ext cx="365544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Less Bit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????????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more stage</a:t>
            </a:r>
          </a:p>
        </p:txBody>
      </p:sp>
    </p:spTree>
    <p:extLst>
      <p:ext uri="{BB962C8B-B14F-4D97-AF65-F5344CB8AC3E}">
        <p14:creationId xmlns:p14="http://schemas.microsoft.com/office/powerpoint/2010/main" val="106479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AED2-BD67-4424-93A6-734FCB15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Negedge or </a:t>
            </a:r>
            <a:br>
              <a:rPr lang="en-US" altLang="zh-CN" cap="none" dirty="0">
                <a:latin typeface="Consolas" panose="020B0609020204030204" pitchFamily="49" charset="0"/>
              </a:rPr>
            </a:br>
            <a:r>
              <a:rPr lang="en-US" altLang="zh-CN" cap="none" dirty="0">
                <a:latin typeface="Consolas" panose="020B0609020204030204" pitchFamily="49" charset="0"/>
              </a:rPr>
              <a:t>Combinatorial logic ?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1A74A0-6ED0-478F-9232-4874D8039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06193"/>
            <a:ext cx="3171429" cy="224761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88EDE3-546F-4078-B01E-6863FE9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0551"/>
              </p:ext>
            </p:extLst>
          </p:nvPr>
        </p:nvGraphicFramePr>
        <p:xfrm>
          <a:off x="4817872" y="2877542"/>
          <a:ext cx="6886448" cy="20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08">
                  <a:extLst>
                    <a:ext uri="{9D8B030D-6E8A-4147-A177-3AD203B41FA5}">
                      <a16:colId xmlns:a16="http://schemas.microsoft.com/office/drawing/2014/main" val="34791194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2598734011"/>
                    </a:ext>
                  </a:extLst>
                </a:gridCol>
              </a:tblGrid>
              <a:tr h="6920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Decoder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posedge clk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25486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Register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15279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allocator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negedge clk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3238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4607FA2-7613-4B71-AA71-319C0543272D}"/>
              </a:ext>
            </a:extLst>
          </p:cNvPr>
          <p:cNvSpPr txBox="1"/>
          <p:nvPr/>
        </p:nvSpPr>
        <p:spPr>
          <a:xfrm>
            <a:off x="4817872" y="5252720"/>
            <a:ext cx="52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100MHz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WNS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-1.8ns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AED2-BD67-4424-93A6-734FCB15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Negedge or </a:t>
            </a:r>
            <a:br>
              <a:rPr lang="en-US" altLang="zh-CN" cap="none" dirty="0">
                <a:latin typeface="Consolas" panose="020B0609020204030204" pitchFamily="49" charset="0"/>
              </a:rPr>
            </a:br>
            <a:r>
              <a:rPr lang="en-US" altLang="zh-CN" cap="none" dirty="0">
                <a:latin typeface="Consolas" panose="020B0609020204030204" pitchFamily="49" charset="0"/>
              </a:rPr>
              <a:t>Combinatorial logic ?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1A74A0-6ED0-478F-9232-4874D8039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06193"/>
            <a:ext cx="3171429" cy="224761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88EDE3-546F-4078-B01E-6863FE9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5261"/>
              </p:ext>
            </p:extLst>
          </p:nvPr>
        </p:nvGraphicFramePr>
        <p:xfrm>
          <a:off x="4817872" y="2877542"/>
          <a:ext cx="6886448" cy="20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08">
                  <a:extLst>
                    <a:ext uri="{9D8B030D-6E8A-4147-A177-3AD203B41FA5}">
                      <a16:colId xmlns:a16="http://schemas.microsoft.com/office/drawing/2014/main" val="34791194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2598734011"/>
                    </a:ext>
                  </a:extLst>
                </a:gridCol>
              </a:tblGrid>
              <a:tr h="6920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Decoder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posedge clk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25486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Register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15279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allocator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3238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E77258D-194C-4D1E-B93F-B5B5110D72E5}"/>
              </a:ext>
            </a:extLst>
          </p:cNvPr>
          <p:cNvSpPr txBox="1"/>
          <p:nvPr/>
        </p:nvSpPr>
        <p:spPr>
          <a:xfrm>
            <a:off x="4817872" y="5252720"/>
            <a:ext cx="52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100MHz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WNS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-0.9ns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</TotalTime>
  <Words>195</Words>
  <Application>Microsoft Office PowerPoint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Consolas</vt:lpstr>
      <vt:lpstr>Tw Cen MT</vt:lpstr>
      <vt:lpstr>Tw Cen MT Condensed</vt:lpstr>
      <vt:lpstr>Wingdings</vt:lpstr>
      <vt:lpstr>Wingdings 3</vt:lpstr>
      <vt:lpstr>积分</vt:lpstr>
      <vt:lpstr>PowerPoint 演示文稿</vt:lpstr>
      <vt:lpstr>Design</vt:lpstr>
      <vt:lpstr>Design</vt:lpstr>
      <vt:lpstr>Fetch Instruction</vt:lpstr>
      <vt:lpstr>Memory Port</vt:lpstr>
      <vt:lpstr>ROB or virtual register ?</vt:lpstr>
      <vt:lpstr>Decrease wns</vt:lpstr>
      <vt:lpstr>Negedge or  Combinatorial logic ?</vt:lpstr>
      <vt:lpstr>Negedge or  Combinatorial logic ?</vt:lpstr>
      <vt:lpstr>Small cache</vt:lpstr>
      <vt:lpstr>More stage</vt:lpstr>
      <vt:lpstr>Performance</vt:lpstr>
      <vt:lpstr>More complex program</vt:lpstr>
      <vt:lpstr>Develop</vt:lpstr>
      <vt:lpstr>Meaning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 RISC-V CPU </dc:title>
  <dc:creator>于 峥</dc:creator>
  <cp:lastModifiedBy>于 峥</cp:lastModifiedBy>
  <cp:revision>269</cp:revision>
  <dcterms:created xsi:type="dcterms:W3CDTF">2020-01-03T09:48:45Z</dcterms:created>
  <dcterms:modified xsi:type="dcterms:W3CDTF">2020-01-03T17:36:31Z</dcterms:modified>
</cp:coreProperties>
</file>