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4" r:id="rId7"/>
    <p:sldId id="265" r:id="rId8"/>
    <p:sldId id="266" r:id="rId9"/>
    <p:sldId id="259" r:id="rId10"/>
    <p:sldId id="267" r:id="rId11"/>
    <p:sldId id="268" r:id="rId12"/>
    <p:sldId id="269" r:id="rId13"/>
    <p:sldId id="260" r:id="rId14"/>
    <p:sldId id="270" r:id="rId15"/>
    <p:sldId id="271" r:id="rId16"/>
    <p:sldId id="272" r:id="rId17"/>
    <p:sldId id="261" r:id="rId18"/>
    <p:sldId id="273" r:id="rId19"/>
    <p:sldId id="274" r:id="rId20"/>
    <p:sldId id="275" r:id="rId21"/>
    <p:sldId id="276" r:id="rId22"/>
    <p:sldId id="262" r:id="rId23"/>
    <p:sldId id="277" r:id="rId24"/>
    <p:sldId id="278" r:id="rId25"/>
    <p:sldId id="279" r:id="rId26"/>
    <p:sldId id="280" r:id="rId27"/>
    <p:sldId id="281" r:id="rId2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450" y="-177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5C4C3-3A58-485D-9392-C5004508482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5C4C3-3A58-485D-9392-C5004508482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5C4C3-3A58-485D-9392-C5004508482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5C4C3-3A58-485D-9392-C5004508482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5C4C3-3A58-485D-9392-C5004508482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5C4C3-3A58-485D-9392-C5004508482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5C4C3-3A58-485D-9392-C50045084827}" type="slidenum">
              <a:rPr lang="zh-CN" altLang="en-US" smtClean="0"/>
            </a:fld>
            <a:endParaRPr lang="zh-CN" altLang="en-US"/>
          </a:p>
        </p:txBody>
      </p:sp>
      <p:sp>
        <p:nvSpPr>
          <p:cNvPr id="11" name="矩形 10"/>
          <p:cNvSpPr/>
          <p:nvPr userDrawn="1"/>
        </p:nvSpPr>
        <p:spPr>
          <a:xfrm>
            <a:off x="7265685" y="4760168"/>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5C4C3-3A58-485D-9392-C5004508482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5C4C3-3A58-485D-9392-C5004508482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5C4C3-3A58-485D-9392-C5004508482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4105D56-7985-4753-B036-398D0E7E4AC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5C4C3-3A58-485D-9392-C5004508482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4105D56-7985-4753-B036-398D0E7E4ACD}"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C5C4C3-3A58-485D-9392-C5004508482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microsoft.com/office/2007/relationships/hdphoto" Target="../media/image3.wdp"/><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10000"/>
                    </a14:imgEffect>
                  </a14:imgLayer>
                </a14:imgProps>
              </a:ext>
            </a:extLst>
          </a:blip>
          <a:stretch>
            <a:fillRect/>
          </a:stretch>
        </p:blipFill>
        <p:spPr>
          <a:xfrm>
            <a:off x="0" y="0"/>
            <a:ext cx="9144000" cy="5143500"/>
          </a:xfrm>
          <a:prstGeom prst="rect">
            <a:avLst/>
          </a:prstGeom>
        </p:spPr>
      </p:pic>
      <p:grpSp>
        <p:nvGrpSpPr>
          <p:cNvPr id="5" name="组合 4"/>
          <p:cNvGrpSpPr/>
          <p:nvPr/>
        </p:nvGrpSpPr>
        <p:grpSpPr>
          <a:xfrm>
            <a:off x="1547664" y="1252085"/>
            <a:ext cx="1368000" cy="1368000"/>
            <a:chOff x="-18000" y="1401622"/>
            <a:chExt cx="1368000" cy="1368000"/>
          </a:xfrm>
          <a:effectLst>
            <a:outerShdw blurRad="444500" dist="254000" dir="8100000" algn="ctr" rotWithShape="0">
              <a:schemeClr val="tx1">
                <a:alpha val="50000"/>
              </a:schemeClr>
            </a:outerShdw>
          </a:effectLst>
        </p:grpSpPr>
        <p:sp>
          <p:nvSpPr>
            <p:cNvPr id="6" name="圆角矩形 5"/>
            <p:cNvSpPr/>
            <p:nvPr/>
          </p:nvSpPr>
          <p:spPr>
            <a:xfrm>
              <a:off x="-18000" y="1401622"/>
              <a:ext cx="1368000" cy="1368000"/>
            </a:xfrm>
            <a:prstGeom prst="roundRect">
              <a:avLst>
                <a:gd name="adj" fmla="val 13882"/>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7" name="圆角矩形 6"/>
            <p:cNvSpPr/>
            <p:nvPr/>
          </p:nvSpPr>
          <p:spPr>
            <a:xfrm>
              <a:off x="0" y="1419622"/>
              <a:ext cx="1332000" cy="1332000"/>
            </a:xfrm>
            <a:prstGeom prst="roundRect">
              <a:avLst>
                <a:gd name="adj" fmla="val 14121"/>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grpSp>
        <p:nvGrpSpPr>
          <p:cNvPr id="8" name="组合 7"/>
          <p:cNvGrpSpPr/>
          <p:nvPr/>
        </p:nvGrpSpPr>
        <p:grpSpPr>
          <a:xfrm>
            <a:off x="3005824" y="1252085"/>
            <a:ext cx="1368000" cy="1368000"/>
            <a:chOff x="-18000" y="1401622"/>
            <a:chExt cx="1368000" cy="1368000"/>
          </a:xfrm>
          <a:effectLst>
            <a:outerShdw blurRad="444500" dist="254000" dir="8100000" algn="ctr" rotWithShape="0">
              <a:schemeClr val="tx1">
                <a:alpha val="50000"/>
              </a:schemeClr>
            </a:outerShdw>
          </a:effectLst>
        </p:grpSpPr>
        <p:sp>
          <p:nvSpPr>
            <p:cNvPr id="9" name="圆角矩形 8"/>
            <p:cNvSpPr/>
            <p:nvPr/>
          </p:nvSpPr>
          <p:spPr>
            <a:xfrm>
              <a:off x="-18000" y="1401622"/>
              <a:ext cx="1368000" cy="1368000"/>
            </a:xfrm>
            <a:prstGeom prst="roundRect">
              <a:avLst>
                <a:gd name="adj" fmla="val 13882"/>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10" name="圆角矩形 9"/>
            <p:cNvSpPr/>
            <p:nvPr/>
          </p:nvSpPr>
          <p:spPr>
            <a:xfrm>
              <a:off x="0" y="1419622"/>
              <a:ext cx="1332000" cy="1332000"/>
            </a:xfrm>
            <a:prstGeom prst="roundRect">
              <a:avLst>
                <a:gd name="adj" fmla="val 14121"/>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grpSp>
        <p:nvGrpSpPr>
          <p:cNvPr id="11" name="组合 10"/>
          <p:cNvGrpSpPr/>
          <p:nvPr/>
        </p:nvGrpSpPr>
        <p:grpSpPr>
          <a:xfrm>
            <a:off x="4471569" y="1252085"/>
            <a:ext cx="1368000" cy="1368000"/>
            <a:chOff x="-18000" y="1401622"/>
            <a:chExt cx="1368000" cy="1368000"/>
          </a:xfrm>
          <a:effectLst>
            <a:outerShdw blurRad="444500" dist="254000" dir="8100000" algn="ctr" rotWithShape="0">
              <a:schemeClr val="tx1">
                <a:alpha val="50000"/>
              </a:schemeClr>
            </a:outerShdw>
          </a:effectLst>
        </p:grpSpPr>
        <p:sp>
          <p:nvSpPr>
            <p:cNvPr id="12" name="圆角矩形 11"/>
            <p:cNvSpPr/>
            <p:nvPr/>
          </p:nvSpPr>
          <p:spPr>
            <a:xfrm>
              <a:off x="-18000" y="1401622"/>
              <a:ext cx="1368000" cy="1368000"/>
            </a:xfrm>
            <a:prstGeom prst="roundRect">
              <a:avLst>
                <a:gd name="adj" fmla="val 13882"/>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13" name="圆角矩形 12"/>
            <p:cNvSpPr/>
            <p:nvPr/>
          </p:nvSpPr>
          <p:spPr>
            <a:xfrm>
              <a:off x="0" y="1419622"/>
              <a:ext cx="1332000" cy="1332000"/>
            </a:xfrm>
            <a:prstGeom prst="roundRect">
              <a:avLst>
                <a:gd name="adj" fmla="val 14121"/>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grpSp>
        <p:nvGrpSpPr>
          <p:cNvPr id="14" name="组合 13"/>
          <p:cNvGrpSpPr/>
          <p:nvPr/>
        </p:nvGrpSpPr>
        <p:grpSpPr>
          <a:xfrm>
            <a:off x="5955010" y="1252085"/>
            <a:ext cx="1368000" cy="1368000"/>
            <a:chOff x="-18000" y="1401622"/>
            <a:chExt cx="1368000" cy="1368000"/>
          </a:xfrm>
          <a:effectLst>
            <a:outerShdw blurRad="444500" dist="254000" dir="8100000" algn="ctr" rotWithShape="0">
              <a:schemeClr val="tx1">
                <a:alpha val="50000"/>
              </a:schemeClr>
            </a:outerShdw>
          </a:effectLst>
        </p:grpSpPr>
        <p:sp>
          <p:nvSpPr>
            <p:cNvPr id="15" name="圆角矩形 14"/>
            <p:cNvSpPr/>
            <p:nvPr/>
          </p:nvSpPr>
          <p:spPr>
            <a:xfrm>
              <a:off x="-18000" y="1401622"/>
              <a:ext cx="1368000" cy="1368000"/>
            </a:xfrm>
            <a:prstGeom prst="roundRect">
              <a:avLst>
                <a:gd name="adj" fmla="val 13882"/>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16" name="圆角矩形 15"/>
            <p:cNvSpPr/>
            <p:nvPr/>
          </p:nvSpPr>
          <p:spPr>
            <a:xfrm>
              <a:off x="0" y="1419622"/>
              <a:ext cx="1332000" cy="1332000"/>
            </a:xfrm>
            <a:prstGeom prst="roundRect">
              <a:avLst>
                <a:gd name="adj" fmla="val 14121"/>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sp>
        <p:nvSpPr>
          <p:cNvPr id="17" name="TextBox 78"/>
          <p:cNvSpPr txBox="1"/>
          <p:nvPr/>
        </p:nvSpPr>
        <p:spPr>
          <a:xfrm>
            <a:off x="1764964" y="1303800"/>
            <a:ext cx="982961" cy="1446550"/>
          </a:xfrm>
          <a:prstGeom prst="rect">
            <a:avLst/>
          </a:prstGeom>
          <a:noFill/>
        </p:spPr>
        <p:txBody>
          <a:bodyPr wrap="none" rtlCol="0">
            <a:spAutoFit/>
          </a:bodyPr>
          <a:lstStyle/>
          <a:p>
            <a:r>
              <a:rPr lang="en-US" altLang="zh-CN" sz="8800" dirty="0" smtClean="0">
                <a:solidFill>
                  <a:srgbClr val="C00000"/>
                </a:solidFill>
                <a:effectLst>
                  <a:outerShdw blurRad="50800" dist="38100" dir="2700000" algn="tl" rotWithShape="0">
                    <a:prstClr val="black">
                      <a:alpha val="40000"/>
                    </a:prstClr>
                  </a:outerShdw>
                </a:effectLst>
                <a:latin typeface="方正正大黑简体" panose="02000000000000000000" pitchFamily="2" charset="-122"/>
                <a:ea typeface="方正正大黑简体" panose="02000000000000000000" pitchFamily="2" charset="-122"/>
              </a:rPr>
              <a:t>2</a:t>
            </a:r>
            <a:endParaRPr lang="zh-CN" altLang="en-US" sz="8800" dirty="0">
              <a:solidFill>
                <a:srgbClr val="C00000"/>
              </a:solidFill>
              <a:effectLst>
                <a:outerShdw blurRad="50800" dist="38100" dir="2700000" algn="tl" rotWithShape="0">
                  <a:prstClr val="black">
                    <a:alpha val="40000"/>
                  </a:prstClr>
                </a:outerShdw>
              </a:effectLst>
              <a:latin typeface="方正正大黑简体" panose="02000000000000000000" pitchFamily="2" charset="-122"/>
              <a:ea typeface="方正正大黑简体" panose="02000000000000000000" pitchFamily="2" charset="-122"/>
            </a:endParaRPr>
          </a:p>
        </p:txBody>
      </p:sp>
      <p:sp>
        <p:nvSpPr>
          <p:cNvPr id="18" name="TextBox 79"/>
          <p:cNvSpPr txBox="1"/>
          <p:nvPr/>
        </p:nvSpPr>
        <p:spPr>
          <a:xfrm>
            <a:off x="3195982" y="1303800"/>
            <a:ext cx="1013419" cy="1446550"/>
          </a:xfrm>
          <a:prstGeom prst="rect">
            <a:avLst/>
          </a:prstGeom>
          <a:noFill/>
        </p:spPr>
        <p:txBody>
          <a:bodyPr wrap="none" rtlCol="0">
            <a:spAutoFit/>
          </a:bodyPr>
          <a:lstStyle/>
          <a:p>
            <a:r>
              <a:rPr lang="en-US" altLang="zh-CN" sz="8800" dirty="0" smtClean="0">
                <a:solidFill>
                  <a:srgbClr val="C00000"/>
                </a:solidFill>
                <a:effectLst>
                  <a:outerShdw blurRad="50800" dist="38100" dir="2700000" algn="tl" rotWithShape="0">
                    <a:prstClr val="black">
                      <a:alpha val="40000"/>
                    </a:prstClr>
                  </a:outerShdw>
                </a:effectLst>
                <a:latin typeface="方正正大黑简体" panose="02000000000000000000" pitchFamily="2" charset="-122"/>
                <a:ea typeface="方正正大黑简体" panose="02000000000000000000" pitchFamily="2" charset="-122"/>
              </a:rPr>
              <a:t>0</a:t>
            </a:r>
            <a:endParaRPr lang="zh-CN" altLang="en-US" sz="8800" dirty="0">
              <a:solidFill>
                <a:srgbClr val="C00000"/>
              </a:solidFill>
              <a:effectLst>
                <a:outerShdw blurRad="50800" dist="38100" dir="2700000" algn="tl" rotWithShape="0">
                  <a:prstClr val="black">
                    <a:alpha val="40000"/>
                  </a:prstClr>
                </a:outerShdw>
              </a:effectLst>
              <a:latin typeface="方正正大黑简体" panose="02000000000000000000" pitchFamily="2" charset="-122"/>
              <a:ea typeface="方正正大黑简体" panose="02000000000000000000" pitchFamily="2" charset="-122"/>
            </a:endParaRPr>
          </a:p>
        </p:txBody>
      </p:sp>
      <p:sp>
        <p:nvSpPr>
          <p:cNvPr id="19" name="TextBox 80"/>
          <p:cNvSpPr txBox="1"/>
          <p:nvPr/>
        </p:nvSpPr>
        <p:spPr>
          <a:xfrm>
            <a:off x="4661727" y="1303800"/>
            <a:ext cx="1176925" cy="1446550"/>
          </a:xfrm>
          <a:prstGeom prst="rect">
            <a:avLst/>
          </a:prstGeom>
          <a:noFill/>
        </p:spPr>
        <p:txBody>
          <a:bodyPr wrap="none" rtlCol="0">
            <a:spAutoFit/>
          </a:bodyPr>
          <a:lstStyle/>
          <a:p>
            <a:r>
              <a:rPr lang="en-US" altLang="zh-CN" sz="8800" dirty="0">
                <a:solidFill>
                  <a:srgbClr val="C00000"/>
                </a:solidFill>
                <a:effectLst>
                  <a:outerShdw blurRad="50800" dist="38100" dir="2700000" algn="tl" rotWithShape="0">
                    <a:prstClr val="black">
                      <a:alpha val="40000"/>
                    </a:prstClr>
                  </a:outerShdw>
                </a:effectLst>
                <a:latin typeface="方正正大黑简体" panose="02000000000000000000" pitchFamily="2" charset="-122"/>
                <a:ea typeface="方正正大黑简体" panose="02000000000000000000" pitchFamily="2" charset="-122"/>
              </a:rPr>
              <a:t>X</a:t>
            </a:r>
            <a:endParaRPr lang="zh-CN" altLang="en-US" sz="8800" dirty="0">
              <a:solidFill>
                <a:srgbClr val="C00000"/>
              </a:solidFill>
              <a:effectLst>
                <a:outerShdw blurRad="50800" dist="38100" dir="2700000" algn="tl" rotWithShape="0">
                  <a:prstClr val="black">
                    <a:alpha val="40000"/>
                  </a:prstClr>
                </a:outerShdw>
              </a:effectLst>
              <a:latin typeface="方正正大黑简体" panose="02000000000000000000" pitchFamily="2" charset="-122"/>
              <a:ea typeface="方正正大黑简体" panose="02000000000000000000" pitchFamily="2" charset="-122"/>
            </a:endParaRPr>
          </a:p>
        </p:txBody>
      </p:sp>
      <p:sp>
        <p:nvSpPr>
          <p:cNvPr id="20" name="TextBox 81"/>
          <p:cNvSpPr txBox="1"/>
          <p:nvPr/>
        </p:nvSpPr>
        <p:spPr>
          <a:xfrm>
            <a:off x="6159215" y="1322850"/>
            <a:ext cx="1005403" cy="1446550"/>
          </a:xfrm>
          <a:prstGeom prst="rect">
            <a:avLst/>
          </a:prstGeom>
          <a:noFill/>
        </p:spPr>
        <p:txBody>
          <a:bodyPr wrap="none" rtlCol="0">
            <a:spAutoFit/>
          </a:bodyPr>
          <a:lstStyle/>
          <a:p>
            <a:r>
              <a:rPr lang="en-US" altLang="zh-CN" sz="8800" dirty="0" smtClean="0">
                <a:solidFill>
                  <a:srgbClr val="C00000"/>
                </a:solidFill>
                <a:effectLst>
                  <a:outerShdw blurRad="50800" dist="38100" dir="2700000" algn="tl" rotWithShape="0">
                    <a:prstClr val="black">
                      <a:alpha val="40000"/>
                    </a:prstClr>
                  </a:outerShdw>
                </a:effectLst>
                <a:latin typeface="方正正大黑简体" panose="02000000000000000000" pitchFamily="2" charset="-122"/>
                <a:ea typeface="方正正大黑简体" panose="02000000000000000000" pitchFamily="2" charset="-122"/>
              </a:rPr>
              <a:t>5</a:t>
            </a:r>
            <a:endParaRPr lang="zh-CN" altLang="en-US" sz="8800" dirty="0">
              <a:solidFill>
                <a:srgbClr val="C00000"/>
              </a:solidFill>
              <a:effectLst>
                <a:outerShdw blurRad="50800" dist="38100" dir="2700000" algn="tl" rotWithShape="0">
                  <a:prstClr val="black">
                    <a:alpha val="40000"/>
                  </a:prstClr>
                </a:outerShdw>
              </a:effectLst>
              <a:latin typeface="方正正大黑简体" panose="02000000000000000000" pitchFamily="2" charset="-122"/>
              <a:ea typeface="方正正大黑简体" panose="02000000000000000000" pitchFamily="2" charset="-122"/>
            </a:endParaRPr>
          </a:p>
        </p:txBody>
      </p:sp>
      <p:sp>
        <p:nvSpPr>
          <p:cNvPr id="21" name="椭圆 20"/>
          <p:cNvSpPr/>
          <p:nvPr/>
        </p:nvSpPr>
        <p:spPr>
          <a:xfrm>
            <a:off x="4355824" y="2631219"/>
            <a:ext cx="274777" cy="274777"/>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椭圆 21"/>
          <p:cNvSpPr/>
          <p:nvPr/>
        </p:nvSpPr>
        <p:spPr>
          <a:xfrm>
            <a:off x="2112595" y="2718367"/>
            <a:ext cx="238137" cy="238137"/>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3" name="椭圆 22"/>
          <p:cNvSpPr/>
          <p:nvPr/>
        </p:nvSpPr>
        <p:spPr>
          <a:xfrm>
            <a:off x="7451107" y="1228657"/>
            <a:ext cx="232095" cy="232095"/>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4" name="组合 23"/>
          <p:cNvGrpSpPr/>
          <p:nvPr/>
        </p:nvGrpSpPr>
        <p:grpSpPr>
          <a:xfrm>
            <a:off x="2828608" y="2609808"/>
            <a:ext cx="354431" cy="354431"/>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7" name="组合 26"/>
          <p:cNvGrpSpPr/>
          <p:nvPr/>
        </p:nvGrpSpPr>
        <p:grpSpPr>
          <a:xfrm>
            <a:off x="3491008" y="2756475"/>
            <a:ext cx="217043" cy="217043"/>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30" name="组合 29"/>
          <p:cNvGrpSpPr/>
          <p:nvPr/>
        </p:nvGrpSpPr>
        <p:grpSpPr>
          <a:xfrm>
            <a:off x="5983585" y="1231008"/>
            <a:ext cx="1368000" cy="1496884"/>
            <a:chOff x="4604777" y="2701521"/>
            <a:chExt cx="1368000" cy="1496884"/>
          </a:xfrm>
        </p:grpSpPr>
        <p:grpSp>
          <p:nvGrpSpPr>
            <p:cNvPr id="31" name="组合 30"/>
            <p:cNvGrpSpPr/>
            <p:nvPr/>
          </p:nvGrpSpPr>
          <p:grpSpPr>
            <a:xfrm>
              <a:off x="4604777" y="2701521"/>
              <a:ext cx="1368000" cy="1368000"/>
              <a:chOff x="-18000" y="1401622"/>
              <a:chExt cx="1368000" cy="1368000"/>
            </a:xfrm>
            <a:effectLst>
              <a:outerShdw blurRad="444500" dist="254000" dir="8100000" algn="ctr" rotWithShape="0">
                <a:schemeClr val="tx1">
                  <a:alpha val="50000"/>
                </a:schemeClr>
              </a:outerShdw>
            </a:effectLst>
          </p:grpSpPr>
          <p:sp>
            <p:nvSpPr>
              <p:cNvPr id="33" name="圆角矩形 32"/>
              <p:cNvSpPr/>
              <p:nvPr/>
            </p:nvSpPr>
            <p:spPr>
              <a:xfrm>
                <a:off x="-18000" y="1401622"/>
                <a:ext cx="1368000" cy="1368000"/>
              </a:xfrm>
              <a:prstGeom prst="roundRect">
                <a:avLst>
                  <a:gd name="adj" fmla="val 13882"/>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34" name="圆角矩形 33"/>
              <p:cNvSpPr/>
              <p:nvPr/>
            </p:nvSpPr>
            <p:spPr>
              <a:xfrm>
                <a:off x="0" y="1419622"/>
                <a:ext cx="1332000" cy="1332000"/>
              </a:xfrm>
              <a:prstGeom prst="roundRect">
                <a:avLst>
                  <a:gd name="adj" fmla="val 14121"/>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sp>
          <p:nvSpPr>
            <p:cNvPr id="32" name="TextBox 93"/>
            <p:cNvSpPr txBox="1"/>
            <p:nvPr/>
          </p:nvSpPr>
          <p:spPr>
            <a:xfrm>
              <a:off x="4765117" y="2751855"/>
              <a:ext cx="1176925" cy="1446550"/>
            </a:xfrm>
            <a:prstGeom prst="rect">
              <a:avLst/>
            </a:prstGeom>
            <a:noFill/>
          </p:spPr>
          <p:txBody>
            <a:bodyPr wrap="none" rtlCol="0">
              <a:spAutoFit/>
            </a:bodyPr>
            <a:lstStyle/>
            <a:p>
              <a:r>
                <a:rPr lang="en-US" altLang="zh-CN" sz="8800" dirty="0">
                  <a:solidFill>
                    <a:srgbClr val="C00000"/>
                  </a:solidFill>
                  <a:effectLst>
                    <a:outerShdw blurRad="50800" dist="38100" dir="2700000" algn="tl" rotWithShape="0">
                      <a:prstClr val="black">
                        <a:alpha val="40000"/>
                      </a:prstClr>
                    </a:outerShdw>
                  </a:effectLst>
                  <a:latin typeface="方正正大黑简体" panose="02000000000000000000" pitchFamily="2" charset="-122"/>
                  <a:ea typeface="方正正大黑简体" panose="02000000000000000000" pitchFamily="2" charset="-122"/>
                </a:rPr>
                <a:t>X</a:t>
              </a:r>
              <a:endParaRPr lang="zh-CN" altLang="en-US" sz="8800" dirty="0">
                <a:solidFill>
                  <a:srgbClr val="C00000"/>
                </a:solidFill>
                <a:effectLst>
                  <a:outerShdw blurRad="50800" dist="38100" dir="2700000" algn="tl" rotWithShape="0">
                    <a:prstClr val="black">
                      <a:alpha val="40000"/>
                    </a:prstClr>
                  </a:outerShdw>
                </a:effectLst>
                <a:latin typeface="方正正大黑简体" panose="02000000000000000000" pitchFamily="2" charset="-122"/>
                <a:ea typeface="方正正大黑简体" panose="02000000000000000000" pitchFamily="2" charset="-122"/>
              </a:endParaRPr>
            </a:p>
          </p:txBody>
        </p:sp>
      </p:grpSp>
      <p:sp>
        <p:nvSpPr>
          <p:cNvPr id="35" name="TextBox 99"/>
          <p:cNvSpPr txBox="1"/>
          <p:nvPr/>
        </p:nvSpPr>
        <p:spPr>
          <a:xfrm>
            <a:off x="2007787" y="3086145"/>
            <a:ext cx="5083443" cy="584775"/>
          </a:xfrm>
          <a:prstGeom prst="rect">
            <a:avLst/>
          </a:prstGeom>
          <a:noFill/>
        </p:spPr>
        <p:txBody>
          <a:bodyPr wrap="none" rtlCol="0">
            <a:spAutoFit/>
          </a:bodyPr>
          <a:lstStyle/>
          <a:p>
            <a:r>
              <a:rPr lang="zh-CN" altLang="en-US" sz="3200" b="1" dirty="0" smtClean="0">
                <a:solidFill>
                  <a:srgbClr val="000000"/>
                </a:solidFill>
                <a:latin typeface="微软雅黑" panose="020B0503020204020204" pitchFamily="34" charset="-122"/>
                <a:ea typeface="微软雅黑" panose="020B0503020204020204" pitchFamily="34" charset="-122"/>
              </a:rPr>
              <a:t>工作汇报年终总结</a:t>
            </a:r>
            <a:r>
              <a:rPr lang="en-US" altLang="zh-CN" sz="3200" b="1" dirty="0" smtClean="0">
                <a:solidFill>
                  <a:srgbClr val="000000"/>
                </a:solidFill>
                <a:latin typeface="微软雅黑" panose="020B0503020204020204" pitchFamily="34" charset="-122"/>
                <a:ea typeface="微软雅黑" panose="020B0503020204020204" pitchFamily="34" charset="-122"/>
              </a:rPr>
              <a:t>PPT</a:t>
            </a:r>
            <a:r>
              <a:rPr lang="zh-CN" altLang="en-US" sz="3200" b="1" dirty="0" smtClean="0">
                <a:solidFill>
                  <a:srgbClr val="000000"/>
                </a:solidFill>
                <a:latin typeface="微软雅黑" panose="020B0503020204020204" pitchFamily="34" charset="-122"/>
                <a:ea typeface="微软雅黑" panose="020B0503020204020204" pitchFamily="34" charset="-122"/>
              </a:rPr>
              <a:t>模板</a:t>
            </a:r>
            <a:endParaRPr lang="zh-CN" altLang="en-US" sz="3200" b="1" dirty="0">
              <a:solidFill>
                <a:srgbClr val="000000"/>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102903" y="3853036"/>
            <a:ext cx="489654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3327039" y="3709020"/>
            <a:ext cx="2592288" cy="28803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在这里输入贵公司的名称</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8" name="TextBox 102"/>
          <p:cNvSpPr txBox="1"/>
          <p:nvPr/>
        </p:nvSpPr>
        <p:spPr>
          <a:xfrm>
            <a:off x="2770750" y="4105404"/>
            <a:ext cx="3772186"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年终总结  新年计划 述职报告  工作汇报</a:t>
            </a:r>
            <a:endParaRPr lang="zh-CN" altLang="en-US" sz="1600" dirty="0">
              <a:latin typeface="微软雅黑" panose="020B0503020204020204" pitchFamily="34" charset="-122"/>
              <a:ea typeface="微软雅黑" panose="020B0503020204020204" pitchFamily="34" charset="-122"/>
            </a:endParaRPr>
          </a:p>
        </p:txBody>
      </p:sp>
      <p:pic>
        <p:nvPicPr>
          <p:cNvPr id="39" name="Picture 2" descr="C:\Users\Administrator\Desktop\手.png"/>
          <p:cNvPicPr>
            <a:picLocks noChangeAspect="1" noChangeArrowheads="1"/>
          </p:cNvPicPr>
          <p:nvPr/>
        </p:nvPicPr>
        <p:blipFill>
          <a:blip r:embed="rId3"/>
          <a:srcRect/>
          <a:stretch>
            <a:fillRect/>
          </a:stretch>
        </p:blipFill>
        <p:spPr bwMode="auto">
          <a:xfrm rot="21044845" flipH="1">
            <a:off x="6390081" y="1983476"/>
            <a:ext cx="3385394" cy="328984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p:cTn id="9" dur="400" fill="hold"/>
                                        <p:tgtEl>
                                          <p:spTgt spid="5"/>
                                        </p:tgtEl>
                                        <p:attrNameLst>
                                          <p:attrName>ppt_w</p:attrName>
                                        </p:attrNameLst>
                                      </p:cBhvr>
                                      <p:tavLst>
                                        <p:tav tm="0">
                                          <p:val>
                                            <p:fltVal val="0"/>
                                          </p:val>
                                        </p:tav>
                                        <p:tav tm="100000">
                                          <p:val>
                                            <p:strVal val="#ppt_w"/>
                                          </p:val>
                                        </p:tav>
                                      </p:tavLst>
                                    </p:anim>
                                    <p:anim calcmode="lin" valueType="num">
                                      <p:cBhvr>
                                        <p:cTn id="10" dur="400" fill="hold"/>
                                        <p:tgtEl>
                                          <p:spTgt spid="5"/>
                                        </p:tgtEl>
                                        <p:attrNameLst>
                                          <p:attrName>ppt_h</p:attrName>
                                        </p:attrNameLst>
                                      </p:cBhvr>
                                      <p:tavLst>
                                        <p:tav tm="0">
                                          <p:val>
                                            <p:fltVal val="0"/>
                                          </p:val>
                                        </p:tav>
                                        <p:tav tm="100000">
                                          <p:val>
                                            <p:strVal val="#ppt_h"/>
                                          </p:val>
                                        </p:tav>
                                      </p:tavLst>
                                    </p:anim>
                                    <p:animEffect transition="in" filter="fade">
                                      <p:cBhvr>
                                        <p:cTn id="11" dur="400"/>
                                        <p:tgtEl>
                                          <p:spTgt spid="5"/>
                                        </p:tgtEl>
                                      </p:cBhvr>
                                    </p:animEffect>
                                  </p:childTnLst>
                                </p:cTn>
                              </p:par>
                              <p:par>
                                <p:cTn id="12" presetID="64" presetClass="path" presetSubtype="0" fill="hold" nodeType="withEffect">
                                  <p:stCondLst>
                                    <p:cond delay="0"/>
                                  </p:stCondLst>
                                  <p:childTnLst>
                                    <p:animMotion origin="layout" path="M 0.00087 -0.00679 L -0.58542 -0.34105 " pathEditMode="relative" rAng="0" ptsTypes="AA">
                                      <p:cBhvr>
                                        <p:cTn id="13" dur="400" spd="-100000" fill="hold"/>
                                        <p:tgtEl>
                                          <p:spTgt spid="5"/>
                                        </p:tgtEl>
                                        <p:attrNameLst>
                                          <p:attrName>ppt_x</p:attrName>
                                          <p:attrName>ppt_y</p:attrName>
                                        </p:attrNameLst>
                                      </p:cBhvr>
                                      <p:rCtr x="-29323" y="-16728"/>
                                    </p:animMotion>
                                  </p:childTnLst>
                                </p:cTn>
                              </p:par>
                              <p:par>
                                <p:cTn id="14" presetID="1" presetClass="entr" presetSubtype="0" fill="hold" nodeType="withEffect">
                                  <p:stCondLst>
                                    <p:cond delay="200"/>
                                  </p:stCondLst>
                                  <p:childTnLst>
                                    <p:set>
                                      <p:cBhvr>
                                        <p:cTn id="15" dur="1" fill="hold">
                                          <p:stCondLst>
                                            <p:cond delay="0"/>
                                          </p:stCondLst>
                                        </p:cTn>
                                        <p:tgtEl>
                                          <p:spTgt spid="8"/>
                                        </p:tgtEl>
                                        <p:attrNameLst>
                                          <p:attrName>style.visibility</p:attrName>
                                        </p:attrNameLst>
                                      </p:cBhvr>
                                      <p:to>
                                        <p:strVal val="visible"/>
                                      </p:to>
                                    </p:set>
                                  </p:childTnLst>
                                </p:cTn>
                              </p:par>
                              <p:par>
                                <p:cTn id="16" presetID="53" presetClass="entr" presetSubtype="16" fill="hold" nodeType="withEffect">
                                  <p:stCondLst>
                                    <p:cond delay="20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par>
                                <p:cTn id="21" presetID="64" presetClass="path" presetSubtype="0" fill="hold" nodeType="withEffect">
                                  <p:stCondLst>
                                    <p:cond delay="200"/>
                                  </p:stCondLst>
                                  <p:childTnLst>
                                    <p:animMotion origin="layout" path="M 0.00087 -0.00679 L -0.58542 -0.34105 " pathEditMode="relative" rAng="0" ptsTypes="AA">
                                      <p:cBhvr>
                                        <p:cTn id="22" dur="500" spd="-100000" fill="hold"/>
                                        <p:tgtEl>
                                          <p:spTgt spid="8"/>
                                        </p:tgtEl>
                                        <p:attrNameLst>
                                          <p:attrName>ppt_x</p:attrName>
                                          <p:attrName>ppt_y</p:attrName>
                                        </p:attrNameLst>
                                      </p:cBhvr>
                                      <p:rCtr x="-29323" y="-16728"/>
                                    </p:animMotion>
                                  </p:childTnLst>
                                </p:cTn>
                              </p:par>
                              <p:par>
                                <p:cTn id="23" presetID="1" presetClass="entr" presetSubtype="0" fill="hold" nodeType="withEffect">
                                  <p:stCondLst>
                                    <p:cond delay="200"/>
                                  </p:stCondLst>
                                  <p:childTnLst>
                                    <p:set>
                                      <p:cBhvr>
                                        <p:cTn id="24" dur="1" fill="hold">
                                          <p:stCondLst>
                                            <p:cond delay="0"/>
                                          </p:stCondLst>
                                        </p:cTn>
                                        <p:tgtEl>
                                          <p:spTgt spid="11"/>
                                        </p:tgtEl>
                                        <p:attrNameLst>
                                          <p:attrName>style.visibility</p:attrName>
                                        </p:attrNameLst>
                                      </p:cBhvr>
                                      <p:to>
                                        <p:strVal val="visible"/>
                                      </p:to>
                                    </p:set>
                                  </p:childTnLst>
                                </p:cTn>
                              </p:par>
                              <p:par>
                                <p:cTn id="25" presetID="53" presetClass="entr" presetSubtype="16" fill="hold"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800" fill="hold"/>
                                        <p:tgtEl>
                                          <p:spTgt spid="11"/>
                                        </p:tgtEl>
                                        <p:attrNameLst>
                                          <p:attrName>ppt_w</p:attrName>
                                        </p:attrNameLst>
                                      </p:cBhvr>
                                      <p:tavLst>
                                        <p:tav tm="0">
                                          <p:val>
                                            <p:fltVal val="0"/>
                                          </p:val>
                                        </p:tav>
                                        <p:tav tm="100000">
                                          <p:val>
                                            <p:strVal val="#ppt_w"/>
                                          </p:val>
                                        </p:tav>
                                      </p:tavLst>
                                    </p:anim>
                                    <p:anim calcmode="lin" valueType="num">
                                      <p:cBhvr>
                                        <p:cTn id="28" dur="800" fill="hold"/>
                                        <p:tgtEl>
                                          <p:spTgt spid="11"/>
                                        </p:tgtEl>
                                        <p:attrNameLst>
                                          <p:attrName>ppt_h</p:attrName>
                                        </p:attrNameLst>
                                      </p:cBhvr>
                                      <p:tavLst>
                                        <p:tav tm="0">
                                          <p:val>
                                            <p:fltVal val="0"/>
                                          </p:val>
                                        </p:tav>
                                        <p:tav tm="100000">
                                          <p:val>
                                            <p:strVal val="#ppt_h"/>
                                          </p:val>
                                        </p:tav>
                                      </p:tavLst>
                                    </p:anim>
                                    <p:animEffect transition="in" filter="fade">
                                      <p:cBhvr>
                                        <p:cTn id="29" dur="800"/>
                                        <p:tgtEl>
                                          <p:spTgt spid="11"/>
                                        </p:tgtEl>
                                      </p:cBhvr>
                                    </p:animEffect>
                                  </p:childTnLst>
                                </p:cTn>
                              </p:par>
                              <p:par>
                                <p:cTn id="30" presetID="64" presetClass="path" presetSubtype="0" fill="hold" nodeType="withEffect">
                                  <p:stCondLst>
                                    <p:cond delay="200"/>
                                  </p:stCondLst>
                                  <p:childTnLst>
                                    <p:animMotion origin="layout" path="M 0.00087 -0.00679 L -0.58542 -0.34105 " pathEditMode="relative" rAng="0" ptsTypes="AA">
                                      <p:cBhvr>
                                        <p:cTn id="31" dur="800" spd="-100000" fill="hold"/>
                                        <p:tgtEl>
                                          <p:spTgt spid="11"/>
                                        </p:tgtEl>
                                        <p:attrNameLst>
                                          <p:attrName>ppt_x</p:attrName>
                                          <p:attrName>ppt_y</p:attrName>
                                        </p:attrNameLst>
                                      </p:cBhvr>
                                      <p:rCtr x="-29323" y="-16728"/>
                                    </p:animMotion>
                                  </p:childTnLst>
                                </p:cTn>
                              </p:par>
                              <p:par>
                                <p:cTn id="32" presetID="1" presetClass="entr" presetSubtype="0" fill="hold" nodeType="withEffect">
                                  <p:stCondLst>
                                    <p:cond delay="800"/>
                                  </p:stCondLst>
                                  <p:childTnLst>
                                    <p:set>
                                      <p:cBhvr>
                                        <p:cTn id="33" dur="1" fill="hold">
                                          <p:stCondLst>
                                            <p:cond delay="0"/>
                                          </p:stCondLst>
                                        </p:cTn>
                                        <p:tgtEl>
                                          <p:spTgt spid="14"/>
                                        </p:tgtEl>
                                        <p:attrNameLst>
                                          <p:attrName>style.visibility</p:attrName>
                                        </p:attrNameLst>
                                      </p:cBhvr>
                                      <p:to>
                                        <p:strVal val="visible"/>
                                      </p:to>
                                    </p:set>
                                  </p:childTnLst>
                                </p:cTn>
                              </p:par>
                              <p:par>
                                <p:cTn id="34" presetID="53" presetClass="entr" presetSubtype="16" fill="hold" nodeType="withEffect">
                                  <p:stCondLst>
                                    <p:cond delay="800"/>
                                  </p:stCondLst>
                                  <p:childTnLst>
                                    <p:set>
                                      <p:cBhvr>
                                        <p:cTn id="35" dur="1" fill="hold">
                                          <p:stCondLst>
                                            <p:cond delay="0"/>
                                          </p:stCondLst>
                                        </p:cTn>
                                        <p:tgtEl>
                                          <p:spTgt spid="14"/>
                                        </p:tgtEl>
                                        <p:attrNameLst>
                                          <p:attrName>style.visibility</p:attrName>
                                        </p:attrNameLst>
                                      </p:cBhvr>
                                      <p:to>
                                        <p:strVal val="visible"/>
                                      </p:to>
                                    </p:set>
                                    <p:anim calcmode="lin" valueType="num">
                                      <p:cBhvr>
                                        <p:cTn id="36" dur="600" fill="hold"/>
                                        <p:tgtEl>
                                          <p:spTgt spid="14"/>
                                        </p:tgtEl>
                                        <p:attrNameLst>
                                          <p:attrName>ppt_w</p:attrName>
                                        </p:attrNameLst>
                                      </p:cBhvr>
                                      <p:tavLst>
                                        <p:tav tm="0">
                                          <p:val>
                                            <p:fltVal val="0"/>
                                          </p:val>
                                        </p:tav>
                                        <p:tav tm="100000">
                                          <p:val>
                                            <p:strVal val="#ppt_w"/>
                                          </p:val>
                                        </p:tav>
                                      </p:tavLst>
                                    </p:anim>
                                    <p:anim calcmode="lin" valueType="num">
                                      <p:cBhvr>
                                        <p:cTn id="37" dur="600" fill="hold"/>
                                        <p:tgtEl>
                                          <p:spTgt spid="14"/>
                                        </p:tgtEl>
                                        <p:attrNameLst>
                                          <p:attrName>ppt_h</p:attrName>
                                        </p:attrNameLst>
                                      </p:cBhvr>
                                      <p:tavLst>
                                        <p:tav tm="0">
                                          <p:val>
                                            <p:fltVal val="0"/>
                                          </p:val>
                                        </p:tav>
                                        <p:tav tm="100000">
                                          <p:val>
                                            <p:strVal val="#ppt_h"/>
                                          </p:val>
                                        </p:tav>
                                      </p:tavLst>
                                    </p:anim>
                                    <p:animEffect transition="in" filter="fade">
                                      <p:cBhvr>
                                        <p:cTn id="38" dur="600"/>
                                        <p:tgtEl>
                                          <p:spTgt spid="14"/>
                                        </p:tgtEl>
                                      </p:cBhvr>
                                    </p:animEffect>
                                  </p:childTnLst>
                                </p:cTn>
                              </p:par>
                              <p:par>
                                <p:cTn id="39" presetID="64" presetClass="path" presetSubtype="0" fill="hold" nodeType="withEffect">
                                  <p:stCondLst>
                                    <p:cond delay="800"/>
                                  </p:stCondLst>
                                  <p:childTnLst>
                                    <p:animMotion origin="layout" path="M 0.00087 -0.00679 L -0.58542 -0.34105 " pathEditMode="relative" rAng="0" ptsTypes="AA">
                                      <p:cBhvr>
                                        <p:cTn id="40" dur="600" spd="-100000" fill="hold"/>
                                        <p:tgtEl>
                                          <p:spTgt spid="14"/>
                                        </p:tgtEl>
                                        <p:attrNameLst>
                                          <p:attrName>ppt_x</p:attrName>
                                          <p:attrName>ppt_y</p:attrName>
                                        </p:attrNameLst>
                                      </p:cBhvr>
                                      <p:rCtr x="-29323" y="-16728"/>
                                    </p:animMotion>
                                  </p:childTnLst>
                                </p:cTn>
                              </p:par>
                              <p:par>
                                <p:cTn id="41" presetID="1" presetClass="entr" presetSubtype="0" fill="hold" nodeType="withEffect">
                                  <p:stCondLst>
                                    <p:cond delay="400"/>
                                  </p:stCondLst>
                                  <p:childTnLst>
                                    <p:set>
                                      <p:cBhvr>
                                        <p:cTn id="42" dur="1" fill="hold">
                                          <p:stCondLst>
                                            <p:cond delay="0"/>
                                          </p:stCondLst>
                                        </p:cTn>
                                        <p:tgtEl>
                                          <p:spTgt spid="27"/>
                                        </p:tgtEl>
                                        <p:attrNameLst>
                                          <p:attrName>style.visibility</p:attrName>
                                        </p:attrNameLst>
                                      </p:cBhvr>
                                      <p:to>
                                        <p:strVal val="visible"/>
                                      </p:to>
                                    </p:set>
                                  </p:childTnLst>
                                </p:cTn>
                              </p:par>
                              <p:par>
                                <p:cTn id="43" presetID="53" presetClass="entr" presetSubtype="16" fill="hold" nodeType="withEffect">
                                  <p:stCondLst>
                                    <p:cond delay="4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1500" fill="hold"/>
                                        <p:tgtEl>
                                          <p:spTgt spid="27"/>
                                        </p:tgtEl>
                                        <p:attrNameLst>
                                          <p:attrName>ppt_w</p:attrName>
                                        </p:attrNameLst>
                                      </p:cBhvr>
                                      <p:tavLst>
                                        <p:tav tm="0">
                                          <p:val>
                                            <p:fltVal val="0"/>
                                          </p:val>
                                        </p:tav>
                                        <p:tav tm="100000">
                                          <p:val>
                                            <p:strVal val="#ppt_w"/>
                                          </p:val>
                                        </p:tav>
                                      </p:tavLst>
                                    </p:anim>
                                    <p:anim calcmode="lin" valueType="num">
                                      <p:cBhvr>
                                        <p:cTn id="46" dur="1500" fill="hold"/>
                                        <p:tgtEl>
                                          <p:spTgt spid="27"/>
                                        </p:tgtEl>
                                        <p:attrNameLst>
                                          <p:attrName>ppt_h</p:attrName>
                                        </p:attrNameLst>
                                      </p:cBhvr>
                                      <p:tavLst>
                                        <p:tav tm="0">
                                          <p:val>
                                            <p:fltVal val="0"/>
                                          </p:val>
                                        </p:tav>
                                        <p:tav tm="100000">
                                          <p:val>
                                            <p:strVal val="#ppt_h"/>
                                          </p:val>
                                        </p:tav>
                                      </p:tavLst>
                                    </p:anim>
                                    <p:animEffect transition="in" filter="fade">
                                      <p:cBhvr>
                                        <p:cTn id="47" dur="1500"/>
                                        <p:tgtEl>
                                          <p:spTgt spid="27"/>
                                        </p:tgtEl>
                                      </p:cBhvr>
                                    </p:animEffect>
                                  </p:childTnLst>
                                </p:cTn>
                              </p:par>
                              <p:par>
                                <p:cTn id="48" presetID="64" presetClass="path" presetSubtype="0" fill="hold" nodeType="withEffect">
                                  <p:stCondLst>
                                    <p:cond delay="400"/>
                                  </p:stCondLst>
                                  <p:childTnLst>
                                    <p:animMotion origin="layout" path="M 0.00087 -0.00679 L -0.58542 -0.34105 " pathEditMode="relative" rAng="0" ptsTypes="AA">
                                      <p:cBhvr>
                                        <p:cTn id="49" dur="1500" spd="-100000" fill="hold"/>
                                        <p:tgtEl>
                                          <p:spTgt spid="27"/>
                                        </p:tgtEl>
                                        <p:attrNameLst>
                                          <p:attrName>ppt_x</p:attrName>
                                          <p:attrName>ppt_y</p:attrName>
                                        </p:attrNameLst>
                                      </p:cBhvr>
                                      <p:rCtr x="-29323" y="-16728"/>
                                    </p:animMotion>
                                  </p:childTnLst>
                                </p:cTn>
                              </p:par>
                              <p:par>
                                <p:cTn id="50" presetID="1" presetClass="entr" presetSubtype="0" fill="hold" grpId="0" nodeType="withEffect">
                                  <p:stCondLst>
                                    <p:cond delay="700"/>
                                  </p:stCondLst>
                                  <p:childTnLst>
                                    <p:set>
                                      <p:cBhvr>
                                        <p:cTn id="51" dur="1" fill="hold">
                                          <p:stCondLst>
                                            <p:cond delay="0"/>
                                          </p:stCondLst>
                                        </p:cTn>
                                        <p:tgtEl>
                                          <p:spTgt spid="23"/>
                                        </p:tgtEl>
                                        <p:attrNameLst>
                                          <p:attrName>style.visibility</p:attrName>
                                        </p:attrNameLst>
                                      </p:cBhvr>
                                      <p:to>
                                        <p:strVal val="visible"/>
                                      </p:to>
                                    </p:set>
                                  </p:childTnLst>
                                </p:cTn>
                              </p:par>
                              <p:par>
                                <p:cTn id="52" presetID="53" presetClass="entr" presetSubtype="16" fill="hold" grpId="1" nodeType="withEffect">
                                  <p:stCondLst>
                                    <p:cond delay="7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1000" fill="hold"/>
                                        <p:tgtEl>
                                          <p:spTgt spid="23"/>
                                        </p:tgtEl>
                                        <p:attrNameLst>
                                          <p:attrName>ppt_w</p:attrName>
                                        </p:attrNameLst>
                                      </p:cBhvr>
                                      <p:tavLst>
                                        <p:tav tm="0">
                                          <p:val>
                                            <p:fltVal val="0"/>
                                          </p:val>
                                        </p:tav>
                                        <p:tav tm="100000">
                                          <p:val>
                                            <p:strVal val="#ppt_w"/>
                                          </p:val>
                                        </p:tav>
                                      </p:tavLst>
                                    </p:anim>
                                    <p:anim calcmode="lin" valueType="num">
                                      <p:cBhvr>
                                        <p:cTn id="55" dur="1000" fill="hold"/>
                                        <p:tgtEl>
                                          <p:spTgt spid="23"/>
                                        </p:tgtEl>
                                        <p:attrNameLst>
                                          <p:attrName>ppt_h</p:attrName>
                                        </p:attrNameLst>
                                      </p:cBhvr>
                                      <p:tavLst>
                                        <p:tav tm="0">
                                          <p:val>
                                            <p:fltVal val="0"/>
                                          </p:val>
                                        </p:tav>
                                        <p:tav tm="100000">
                                          <p:val>
                                            <p:strVal val="#ppt_h"/>
                                          </p:val>
                                        </p:tav>
                                      </p:tavLst>
                                    </p:anim>
                                    <p:animEffect transition="in" filter="fade">
                                      <p:cBhvr>
                                        <p:cTn id="56" dur="1000"/>
                                        <p:tgtEl>
                                          <p:spTgt spid="23"/>
                                        </p:tgtEl>
                                      </p:cBhvr>
                                    </p:animEffect>
                                  </p:childTnLst>
                                </p:cTn>
                              </p:par>
                              <p:par>
                                <p:cTn id="57" presetID="64" presetClass="path" presetSubtype="0" fill="hold" grpId="2" nodeType="withEffect">
                                  <p:stCondLst>
                                    <p:cond delay="700"/>
                                  </p:stCondLst>
                                  <p:childTnLst>
                                    <p:animMotion origin="layout" path="M 8.33333E-7 -2.84656E-6 L -0.8033 -0.22044 " pathEditMode="relative" rAng="0" ptsTypes="AA">
                                      <p:cBhvr>
                                        <p:cTn id="58" dur="1000" spd="-100000" fill="hold"/>
                                        <p:tgtEl>
                                          <p:spTgt spid="23"/>
                                        </p:tgtEl>
                                        <p:attrNameLst>
                                          <p:attrName>ppt_x</p:attrName>
                                          <p:attrName>ppt_y</p:attrName>
                                        </p:attrNameLst>
                                      </p:cBhvr>
                                      <p:rCtr x="-40174" y="-11022"/>
                                    </p:animMotion>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53" presetClass="entr" presetSubtype="16"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100" fill="hold"/>
                                        <p:tgtEl>
                                          <p:spTgt spid="24"/>
                                        </p:tgtEl>
                                        <p:attrNameLst>
                                          <p:attrName>ppt_w</p:attrName>
                                        </p:attrNameLst>
                                      </p:cBhvr>
                                      <p:tavLst>
                                        <p:tav tm="0">
                                          <p:val>
                                            <p:fltVal val="0"/>
                                          </p:val>
                                        </p:tav>
                                        <p:tav tm="100000">
                                          <p:val>
                                            <p:strVal val="#ppt_w"/>
                                          </p:val>
                                        </p:tav>
                                      </p:tavLst>
                                    </p:anim>
                                    <p:anim calcmode="lin" valueType="num">
                                      <p:cBhvr>
                                        <p:cTn id="64" dur="1100" fill="hold"/>
                                        <p:tgtEl>
                                          <p:spTgt spid="24"/>
                                        </p:tgtEl>
                                        <p:attrNameLst>
                                          <p:attrName>ppt_h</p:attrName>
                                        </p:attrNameLst>
                                      </p:cBhvr>
                                      <p:tavLst>
                                        <p:tav tm="0">
                                          <p:val>
                                            <p:fltVal val="0"/>
                                          </p:val>
                                        </p:tav>
                                        <p:tav tm="100000">
                                          <p:val>
                                            <p:strVal val="#ppt_h"/>
                                          </p:val>
                                        </p:tav>
                                      </p:tavLst>
                                    </p:anim>
                                    <p:animEffect transition="in" filter="fade">
                                      <p:cBhvr>
                                        <p:cTn id="65" dur="1100"/>
                                        <p:tgtEl>
                                          <p:spTgt spid="24"/>
                                        </p:tgtEl>
                                      </p:cBhvr>
                                    </p:animEffect>
                                  </p:childTnLst>
                                </p:cTn>
                              </p:par>
                              <p:par>
                                <p:cTn id="66" presetID="64" presetClass="path" presetSubtype="0" fill="hold" nodeType="withEffect">
                                  <p:stCondLst>
                                    <p:cond delay="0"/>
                                  </p:stCondLst>
                                  <p:childTnLst>
                                    <p:animMotion origin="layout" path="M 0.00087 -0.00679 L -0.58542 -0.34105 " pathEditMode="relative" rAng="0" ptsTypes="AA">
                                      <p:cBhvr>
                                        <p:cTn id="67" dur="1100" spd="-100000" fill="hold"/>
                                        <p:tgtEl>
                                          <p:spTgt spid="24"/>
                                        </p:tgtEl>
                                        <p:attrNameLst>
                                          <p:attrName>ppt_x</p:attrName>
                                          <p:attrName>ppt_y</p:attrName>
                                        </p:attrNameLst>
                                      </p:cBhvr>
                                      <p:rCtr x="-29323" y="-16728"/>
                                    </p:animMotion>
                                  </p:childTnLst>
                                </p:cTn>
                              </p:par>
                              <p:par>
                                <p:cTn id="68" presetID="1" presetClass="entr" presetSubtype="0" fill="hold" grpId="0" nodeType="withEffect">
                                  <p:stCondLst>
                                    <p:cond delay="500"/>
                                  </p:stCondLst>
                                  <p:childTnLst>
                                    <p:set>
                                      <p:cBhvr>
                                        <p:cTn id="69" dur="1" fill="hold">
                                          <p:stCondLst>
                                            <p:cond delay="0"/>
                                          </p:stCondLst>
                                        </p:cTn>
                                        <p:tgtEl>
                                          <p:spTgt spid="21"/>
                                        </p:tgtEl>
                                        <p:attrNameLst>
                                          <p:attrName>style.visibility</p:attrName>
                                        </p:attrNameLst>
                                      </p:cBhvr>
                                      <p:to>
                                        <p:strVal val="visible"/>
                                      </p:to>
                                    </p:set>
                                  </p:childTnLst>
                                </p:cTn>
                              </p:par>
                              <p:par>
                                <p:cTn id="70" presetID="53" presetClass="entr" presetSubtype="16" fill="hold" grpId="1" nodeType="withEffect">
                                  <p:stCondLst>
                                    <p:cond delay="50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64" presetClass="path" presetSubtype="0" fill="hold" grpId="2" nodeType="withEffect">
                                  <p:stCondLst>
                                    <p:cond delay="500"/>
                                  </p:stCondLst>
                                  <p:childTnLst>
                                    <p:animMotion origin="layout" path="M 8.33333E-7 -2.84656E-6 L -0.8033 -0.22044 " pathEditMode="relative" rAng="0" ptsTypes="AA">
                                      <p:cBhvr>
                                        <p:cTn id="76" dur="500" spd="-100000" fill="hold"/>
                                        <p:tgtEl>
                                          <p:spTgt spid="21"/>
                                        </p:tgtEl>
                                        <p:attrNameLst>
                                          <p:attrName>ppt_x</p:attrName>
                                          <p:attrName>ppt_y</p:attrName>
                                        </p:attrNameLst>
                                      </p:cBhvr>
                                      <p:rCtr x="-40174" y="-11022"/>
                                    </p:animMotion>
                                  </p:childTnLst>
                                </p:cTn>
                              </p:par>
                              <p:par>
                                <p:cTn id="77" presetID="1" presetClass="entr" presetSubtype="0" fill="hold" grpId="0" nodeType="withEffect">
                                  <p:stCondLst>
                                    <p:cond delay="700"/>
                                  </p:stCondLst>
                                  <p:childTnLst>
                                    <p:set>
                                      <p:cBhvr>
                                        <p:cTn id="78" dur="1" fill="hold">
                                          <p:stCondLst>
                                            <p:cond delay="0"/>
                                          </p:stCondLst>
                                        </p:cTn>
                                        <p:tgtEl>
                                          <p:spTgt spid="22"/>
                                        </p:tgtEl>
                                        <p:attrNameLst>
                                          <p:attrName>style.visibility</p:attrName>
                                        </p:attrNameLst>
                                      </p:cBhvr>
                                      <p:to>
                                        <p:strVal val="visible"/>
                                      </p:to>
                                    </p:set>
                                  </p:childTnLst>
                                </p:cTn>
                              </p:par>
                              <p:par>
                                <p:cTn id="79" presetID="53" presetClass="entr" presetSubtype="16" fill="hold" grpId="1" nodeType="withEffect">
                                  <p:stCondLst>
                                    <p:cond delay="70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Effect transition="in" filter="fade">
                                      <p:cBhvr>
                                        <p:cTn id="83" dur="1000"/>
                                        <p:tgtEl>
                                          <p:spTgt spid="22"/>
                                        </p:tgtEl>
                                      </p:cBhvr>
                                    </p:animEffect>
                                  </p:childTnLst>
                                </p:cTn>
                              </p:par>
                              <p:par>
                                <p:cTn id="84" presetID="64" presetClass="path" presetSubtype="0" fill="hold" grpId="2" nodeType="withEffect">
                                  <p:stCondLst>
                                    <p:cond delay="700"/>
                                  </p:stCondLst>
                                  <p:childTnLst>
                                    <p:animMotion origin="layout" path="M -3.05556E-6 -2.63662E-6 L -0.79843 -0.88885 " pathEditMode="relative" rAng="0" ptsTypes="AA">
                                      <p:cBhvr>
                                        <p:cTn id="85" dur="1000" spd="-100000" fill="hold"/>
                                        <p:tgtEl>
                                          <p:spTgt spid="22"/>
                                        </p:tgtEl>
                                        <p:attrNameLst>
                                          <p:attrName>ppt_x</p:attrName>
                                          <p:attrName>ppt_y</p:attrName>
                                        </p:attrNameLst>
                                      </p:cBhvr>
                                      <p:rCtr x="-39913" y="-44458"/>
                                    </p:animMotion>
                                  </p:childTnLst>
                                </p:cTn>
                              </p:par>
                            </p:childTnLst>
                          </p:cTn>
                        </p:par>
                        <p:par>
                          <p:cTn id="86" fill="hold">
                            <p:stCondLst>
                              <p:cond delay="0"/>
                            </p:stCondLst>
                            <p:childTnLst>
                              <p:par>
                                <p:cTn id="87" presetID="5" presetClass="entr" presetSubtype="1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checkerboard(across)">
                                      <p:cBhvr>
                                        <p:cTn id="89" dur="500"/>
                                        <p:tgtEl>
                                          <p:spTgt spid="17"/>
                                        </p:tgtEl>
                                      </p:cBhvr>
                                    </p:animEffect>
                                  </p:childTnLst>
                                </p:cTn>
                              </p:par>
                            </p:childTnLst>
                          </p:cTn>
                        </p:par>
                        <p:par>
                          <p:cTn id="90" fill="hold">
                            <p:stCondLst>
                              <p:cond delay="500"/>
                            </p:stCondLst>
                            <p:childTnLst>
                              <p:par>
                                <p:cTn id="91" presetID="5" presetClass="entr" presetSubtype="10" fill="hold" grpId="0"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checkerboard(across)">
                                      <p:cBhvr>
                                        <p:cTn id="93" dur="500"/>
                                        <p:tgtEl>
                                          <p:spTgt spid="18"/>
                                        </p:tgtEl>
                                      </p:cBhvr>
                                    </p:animEffect>
                                  </p:childTnLst>
                                </p:cTn>
                              </p:par>
                            </p:childTnLst>
                          </p:cTn>
                        </p:par>
                        <p:par>
                          <p:cTn id="94" fill="hold">
                            <p:stCondLst>
                              <p:cond delay="1000"/>
                            </p:stCondLst>
                            <p:childTnLst>
                              <p:par>
                                <p:cTn id="95" presetID="5" presetClass="entr" presetSubtype="1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checkerboard(across)">
                                      <p:cBhvr>
                                        <p:cTn id="97" dur="500"/>
                                        <p:tgtEl>
                                          <p:spTgt spid="19"/>
                                        </p:tgtEl>
                                      </p:cBhvr>
                                    </p:animEffect>
                                  </p:childTnLst>
                                </p:cTn>
                              </p:par>
                            </p:childTnLst>
                          </p:cTn>
                        </p:par>
                        <p:par>
                          <p:cTn id="98" fill="hold">
                            <p:stCondLst>
                              <p:cond delay="1500"/>
                            </p:stCondLst>
                            <p:childTnLst>
                              <p:par>
                                <p:cTn id="99" presetID="5" presetClass="entr" presetSubtype="10" fill="hold" grpId="0"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checkerboard(across)">
                                      <p:cBhvr>
                                        <p:cTn id="101" dur="500"/>
                                        <p:tgtEl>
                                          <p:spTgt spid="20"/>
                                        </p:tgtEl>
                                      </p:cBhvr>
                                    </p:animEffect>
                                  </p:childTnLst>
                                </p:cTn>
                              </p:par>
                            </p:childTnLst>
                          </p:cTn>
                        </p:par>
                        <p:par>
                          <p:cTn id="102" fill="hold">
                            <p:stCondLst>
                              <p:cond delay="2000"/>
                            </p:stCondLst>
                            <p:childTnLst>
                              <p:par>
                                <p:cTn id="103" presetID="2" presetClass="entr" presetSubtype="2" fill="hold" nodeType="afterEffect">
                                  <p:stCondLst>
                                    <p:cond delay="0"/>
                                  </p:stCondLst>
                                  <p:childTnLst>
                                    <p:set>
                                      <p:cBhvr>
                                        <p:cTn id="104" dur="1" fill="hold">
                                          <p:stCondLst>
                                            <p:cond delay="0"/>
                                          </p:stCondLst>
                                        </p:cTn>
                                        <p:tgtEl>
                                          <p:spTgt spid="39"/>
                                        </p:tgtEl>
                                        <p:attrNameLst>
                                          <p:attrName>style.visibility</p:attrName>
                                        </p:attrNameLst>
                                      </p:cBhvr>
                                      <p:to>
                                        <p:strVal val="visible"/>
                                      </p:to>
                                    </p:set>
                                    <p:anim calcmode="lin" valueType="num">
                                      <p:cBhvr additive="base">
                                        <p:cTn id="105" dur="500" fill="hold"/>
                                        <p:tgtEl>
                                          <p:spTgt spid="39"/>
                                        </p:tgtEl>
                                        <p:attrNameLst>
                                          <p:attrName>ppt_x</p:attrName>
                                        </p:attrNameLst>
                                      </p:cBhvr>
                                      <p:tavLst>
                                        <p:tav tm="0">
                                          <p:val>
                                            <p:strVal val="1+#ppt_w/2"/>
                                          </p:val>
                                        </p:tav>
                                        <p:tav tm="100000">
                                          <p:val>
                                            <p:strVal val="#ppt_x"/>
                                          </p:val>
                                        </p:tav>
                                      </p:tavLst>
                                    </p:anim>
                                    <p:anim calcmode="lin" valueType="num">
                                      <p:cBhvr additive="base">
                                        <p:cTn id="106" dur="500" fill="hold"/>
                                        <p:tgtEl>
                                          <p:spTgt spid="39"/>
                                        </p:tgtEl>
                                        <p:attrNameLst>
                                          <p:attrName>ppt_y</p:attrName>
                                        </p:attrNameLst>
                                      </p:cBhvr>
                                      <p:tavLst>
                                        <p:tav tm="0">
                                          <p:val>
                                            <p:strVal val="#ppt_y"/>
                                          </p:val>
                                        </p:tav>
                                        <p:tav tm="100000">
                                          <p:val>
                                            <p:strVal val="#ppt_y"/>
                                          </p:val>
                                        </p:tav>
                                      </p:tavLst>
                                    </p:anim>
                                  </p:childTnLst>
                                </p:cTn>
                              </p:par>
                              <p:par>
                                <p:cTn id="107" presetID="22" presetClass="entr" presetSubtype="4" fill="hold" nodeType="withEffect">
                                  <p:stCondLst>
                                    <p:cond delay="750"/>
                                  </p:stCondLst>
                                  <p:childTnLst>
                                    <p:set>
                                      <p:cBhvr>
                                        <p:cTn id="108" dur="1" fill="hold">
                                          <p:stCondLst>
                                            <p:cond delay="0"/>
                                          </p:stCondLst>
                                        </p:cTn>
                                        <p:tgtEl>
                                          <p:spTgt spid="30"/>
                                        </p:tgtEl>
                                        <p:attrNameLst>
                                          <p:attrName>style.visibility</p:attrName>
                                        </p:attrNameLst>
                                      </p:cBhvr>
                                      <p:to>
                                        <p:strVal val="visible"/>
                                      </p:to>
                                    </p:set>
                                    <p:animEffect transition="in" filter="wipe(down)">
                                      <p:cBhvr>
                                        <p:cTn id="109" dur="750"/>
                                        <p:tgtEl>
                                          <p:spTgt spid="30"/>
                                        </p:tgtEl>
                                      </p:cBhvr>
                                    </p:animEffect>
                                  </p:childTnLst>
                                </p:cTn>
                              </p:par>
                              <p:par>
                                <p:cTn id="110" presetID="10" presetClass="exit" presetSubtype="0" fill="hold" nodeType="withEffect">
                                  <p:stCondLst>
                                    <p:cond delay="750"/>
                                  </p:stCondLst>
                                  <p:childTnLst>
                                    <p:animEffect transition="out" filter="fade">
                                      <p:cBhvr>
                                        <p:cTn id="111" dur="750"/>
                                        <p:tgtEl>
                                          <p:spTgt spid="14"/>
                                        </p:tgtEl>
                                      </p:cBhvr>
                                    </p:animEffect>
                                    <p:set>
                                      <p:cBhvr>
                                        <p:cTn id="112" dur="1" fill="hold">
                                          <p:stCondLst>
                                            <p:cond delay="749"/>
                                          </p:stCondLst>
                                        </p:cTn>
                                        <p:tgtEl>
                                          <p:spTgt spid="14"/>
                                        </p:tgtEl>
                                        <p:attrNameLst>
                                          <p:attrName>style.visibility</p:attrName>
                                        </p:attrNameLst>
                                      </p:cBhvr>
                                      <p:to>
                                        <p:strVal val="hidden"/>
                                      </p:to>
                                    </p:set>
                                  </p:childTnLst>
                                </p:cTn>
                              </p:par>
                              <p:par>
                                <p:cTn id="113" presetID="64" presetClass="path" presetSubtype="0" accel="50000" decel="50000" fill="hold" nodeType="withEffect">
                                  <p:stCondLst>
                                    <p:cond delay="500"/>
                                  </p:stCondLst>
                                  <p:childTnLst>
                                    <p:animMotion origin="layout" path="M 3.05556E-6 4.91329E-6 L 3.05556E-6 -0.20347 " pathEditMode="relative" rAng="0" ptsTypes="AA">
                                      <p:cBhvr>
                                        <p:cTn id="114" dur="1000" fill="hold"/>
                                        <p:tgtEl>
                                          <p:spTgt spid="39"/>
                                        </p:tgtEl>
                                        <p:attrNameLst>
                                          <p:attrName>ppt_x</p:attrName>
                                          <p:attrName>ppt_y</p:attrName>
                                        </p:attrNameLst>
                                      </p:cBhvr>
                                      <p:rCtr x="0" y="-102"/>
                                    </p:animMotion>
                                  </p:childTnLst>
                                </p:cTn>
                              </p:par>
                            </p:childTnLst>
                          </p:cTn>
                        </p:par>
                        <p:par>
                          <p:cTn id="115" fill="hold">
                            <p:stCondLst>
                              <p:cond delay="2500"/>
                            </p:stCondLst>
                            <p:childTnLst>
                              <p:par>
                                <p:cTn id="116" presetID="2" presetClass="exit" presetSubtype="2" fill="hold" nodeType="afterEffect">
                                  <p:stCondLst>
                                    <p:cond delay="0"/>
                                  </p:stCondLst>
                                  <p:childTnLst>
                                    <p:anim calcmode="lin" valueType="num">
                                      <p:cBhvr additive="base">
                                        <p:cTn id="117" dur="500"/>
                                        <p:tgtEl>
                                          <p:spTgt spid="39"/>
                                        </p:tgtEl>
                                        <p:attrNameLst>
                                          <p:attrName>ppt_x</p:attrName>
                                        </p:attrNameLst>
                                      </p:cBhvr>
                                      <p:tavLst>
                                        <p:tav tm="0">
                                          <p:val>
                                            <p:strVal val="ppt_x"/>
                                          </p:val>
                                        </p:tav>
                                        <p:tav tm="100000">
                                          <p:val>
                                            <p:strVal val="1+ppt_w/2"/>
                                          </p:val>
                                        </p:tav>
                                      </p:tavLst>
                                    </p:anim>
                                    <p:anim calcmode="lin" valueType="num">
                                      <p:cBhvr additive="base">
                                        <p:cTn id="118" dur="500"/>
                                        <p:tgtEl>
                                          <p:spTgt spid="39"/>
                                        </p:tgtEl>
                                        <p:attrNameLst>
                                          <p:attrName>ppt_y</p:attrName>
                                        </p:attrNameLst>
                                      </p:cBhvr>
                                      <p:tavLst>
                                        <p:tav tm="0">
                                          <p:val>
                                            <p:strVal val="ppt_y"/>
                                          </p:val>
                                        </p:tav>
                                        <p:tav tm="100000">
                                          <p:val>
                                            <p:strVal val="ppt_y"/>
                                          </p:val>
                                        </p:tav>
                                      </p:tavLst>
                                    </p:anim>
                                    <p:set>
                                      <p:cBhvr>
                                        <p:cTn id="119" dur="1" fill="hold">
                                          <p:stCondLst>
                                            <p:cond delay="499"/>
                                          </p:stCondLst>
                                        </p:cTn>
                                        <p:tgtEl>
                                          <p:spTgt spid="39"/>
                                        </p:tgtEl>
                                        <p:attrNameLst>
                                          <p:attrName>style.visibility</p:attrName>
                                        </p:attrNameLst>
                                      </p:cBhvr>
                                      <p:to>
                                        <p:strVal val="hidden"/>
                                      </p:to>
                                    </p:set>
                                  </p:childTnLst>
                                </p:cTn>
                              </p:par>
                            </p:childTnLst>
                          </p:cTn>
                        </p:par>
                        <p:par>
                          <p:cTn id="120" fill="hold">
                            <p:stCondLst>
                              <p:cond delay="3000"/>
                            </p:stCondLst>
                            <p:childTnLst>
                              <p:par>
                                <p:cTn id="121" presetID="17" presetClass="entr" presetSubtype="1" fill="hold" grpId="0" nodeType="afterEffect">
                                  <p:stCondLst>
                                    <p:cond delay="0"/>
                                  </p:stCondLst>
                                  <p:iterate type="lt">
                                    <p:tmPct val="10000"/>
                                  </p:iterate>
                                  <p:childTnLst>
                                    <p:set>
                                      <p:cBhvr>
                                        <p:cTn id="122" dur="1" fill="hold">
                                          <p:stCondLst>
                                            <p:cond delay="0"/>
                                          </p:stCondLst>
                                        </p:cTn>
                                        <p:tgtEl>
                                          <p:spTgt spid="35"/>
                                        </p:tgtEl>
                                        <p:attrNameLst>
                                          <p:attrName>style.visibility</p:attrName>
                                        </p:attrNameLst>
                                      </p:cBhvr>
                                      <p:to>
                                        <p:strVal val="visible"/>
                                      </p:to>
                                    </p:set>
                                    <p:anim calcmode="lin" valueType="num">
                                      <p:cBhvr>
                                        <p:cTn id="123" dur="500" fill="hold"/>
                                        <p:tgtEl>
                                          <p:spTgt spid="35"/>
                                        </p:tgtEl>
                                        <p:attrNameLst>
                                          <p:attrName>ppt_x</p:attrName>
                                        </p:attrNameLst>
                                      </p:cBhvr>
                                      <p:tavLst>
                                        <p:tav tm="0">
                                          <p:val>
                                            <p:strVal val="#ppt_x"/>
                                          </p:val>
                                        </p:tav>
                                        <p:tav tm="100000">
                                          <p:val>
                                            <p:strVal val="#ppt_x"/>
                                          </p:val>
                                        </p:tav>
                                      </p:tavLst>
                                    </p:anim>
                                    <p:anim calcmode="lin" valueType="num">
                                      <p:cBhvr>
                                        <p:cTn id="124" dur="500" fill="hold"/>
                                        <p:tgtEl>
                                          <p:spTgt spid="35"/>
                                        </p:tgtEl>
                                        <p:attrNameLst>
                                          <p:attrName>ppt_y</p:attrName>
                                        </p:attrNameLst>
                                      </p:cBhvr>
                                      <p:tavLst>
                                        <p:tav tm="0">
                                          <p:val>
                                            <p:strVal val="#ppt_y-#ppt_h/2"/>
                                          </p:val>
                                        </p:tav>
                                        <p:tav tm="100000">
                                          <p:val>
                                            <p:strVal val="#ppt_y"/>
                                          </p:val>
                                        </p:tav>
                                      </p:tavLst>
                                    </p:anim>
                                    <p:anim calcmode="lin" valueType="num">
                                      <p:cBhvr>
                                        <p:cTn id="125" dur="500" fill="hold"/>
                                        <p:tgtEl>
                                          <p:spTgt spid="35"/>
                                        </p:tgtEl>
                                        <p:attrNameLst>
                                          <p:attrName>ppt_w</p:attrName>
                                        </p:attrNameLst>
                                      </p:cBhvr>
                                      <p:tavLst>
                                        <p:tav tm="0">
                                          <p:val>
                                            <p:strVal val="#ppt_w"/>
                                          </p:val>
                                        </p:tav>
                                        <p:tav tm="100000">
                                          <p:val>
                                            <p:strVal val="#ppt_w"/>
                                          </p:val>
                                        </p:tav>
                                      </p:tavLst>
                                    </p:anim>
                                    <p:anim calcmode="lin" valueType="num">
                                      <p:cBhvr>
                                        <p:cTn id="126" dur="500" fill="hold"/>
                                        <p:tgtEl>
                                          <p:spTgt spid="35"/>
                                        </p:tgtEl>
                                        <p:attrNameLst>
                                          <p:attrName>ppt_h</p:attrName>
                                        </p:attrNameLst>
                                      </p:cBhvr>
                                      <p:tavLst>
                                        <p:tav tm="0">
                                          <p:val>
                                            <p:fltVal val="0"/>
                                          </p:val>
                                        </p:tav>
                                        <p:tav tm="100000">
                                          <p:val>
                                            <p:strVal val="#ppt_h"/>
                                          </p:val>
                                        </p:tav>
                                      </p:tavLst>
                                    </p:anim>
                                  </p:childTnLst>
                                </p:cTn>
                              </p:par>
                            </p:childTnLst>
                          </p:cTn>
                        </p:par>
                        <p:par>
                          <p:cTn id="127" fill="hold">
                            <p:stCondLst>
                              <p:cond delay="5099"/>
                            </p:stCondLst>
                            <p:childTnLst>
                              <p:par>
                                <p:cTn id="128" presetID="16" presetClass="entr" presetSubtype="21" fill="hold" nodeType="after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barn(inVertical)">
                                      <p:cBhvr>
                                        <p:cTn id="130" dur="500"/>
                                        <p:tgtEl>
                                          <p:spTgt spid="36"/>
                                        </p:tgtEl>
                                      </p:cBhvr>
                                    </p:animEffect>
                                  </p:childTnLst>
                                </p:cTn>
                              </p:par>
                            </p:childTnLst>
                          </p:cTn>
                        </p:par>
                        <p:par>
                          <p:cTn id="131" fill="hold">
                            <p:stCondLst>
                              <p:cond delay="5599"/>
                            </p:stCondLst>
                            <p:childTnLst>
                              <p:par>
                                <p:cTn id="132" presetID="16" presetClass="entr" presetSubtype="37" fill="hold" grpId="0" nodeType="after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barn(outVertical)">
                                      <p:cBhvr>
                                        <p:cTn id="134" dur="500"/>
                                        <p:tgtEl>
                                          <p:spTgt spid="37"/>
                                        </p:tgtEl>
                                      </p:cBhvr>
                                    </p:animEffect>
                                  </p:childTnLst>
                                </p:cTn>
                              </p:par>
                            </p:childTnLst>
                          </p:cTn>
                        </p:par>
                        <p:par>
                          <p:cTn id="135" fill="hold">
                            <p:stCondLst>
                              <p:cond delay="6099"/>
                            </p:stCondLst>
                            <p:childTnLst>
                              <p:par>
                                <p:cTn id="136" presetID="42" presetClass="entr" presetSubtype="0" fill="hold" grpId="0" nodeType="afterEffect">
                                  <p:stCondLst>
                                    <p:cond delay="0"/>
                                  </p:stCondLst>
                                  <p:childTnLst>
                                    <p:set>
                                      <p:cBhvr>
                                        <p:cTn id="137" dur="1" fill="hold">
                                          <p:stCondLst>
                                            <p:cond delay="0"/>
                                          </p:stCondLst>
                                        </p:cTn>
                                        <p:tgtEl>
                                          <p:spTgt spid="38"/>
                                        </p:tgtEl>
                                        <p:attrNameLst>
                                          <p:attrName>style.visibility</p:attrName>
                                        </p:attrNameLst>
                                      </p:cBhvr>
                                      <p:to>
                                        <p:strVal val="visible"/>
                                      </p:to>
                                    </p:set>
                                    <p:animEffect transition="in" filter="fade">
                                      <p:cBhvr>
                                        <p:cTn id="138" dur="1000"/>
                                        <p:tgtEl>
                                          <p:spTgt spid="38"/>
                                        </p:tgtEl>
                                      </p:cBhvr>
                                    </p:animEffect>
                                    <p:anim calcmode="lin" valueType="num">
                                      <p:cBhvr>
                                        <p:cTn id="139" dur="1000" fill="hold"/>
                                        <p:tgtEl>
                                          <p:spTgt spid="38"/>
                                        </p:tgtEl>
                                        <p:attrNameLst>
                                          <p:attrName>ppt_x</p:attrName>
                                        </p:attrNameLst>
                                      </p:cBhvr>
                                      <p:tavLst>
                                        <p:tav tm="0">
                                          <p:val>
                                            <p:strVal val="#ppt_x"/>
                                          </p:val>
                                        </p:tav>
                                        <p:tav tm="100000">
                                          <p:val>
                                            <p:strVal val="#ppt_x"/>
                                          </p:val>
                                        </p:tav>
                                      </p:tavLst>
                                    </p:anim>
                                    <p:anim calcmode="lin" valueType="num">
                                      <p:cBhvr>
                                        <p:cTn id="14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1" grpId="1" animBg="1"/>
      <p:bldP spid="21" grpId="2" animBg="1"/>
      <p:bldP spid="22" grpId="0" animBg="1"/>
      <p:bldP spid="22" grpId="1" animBg="1"/>
      <p:bldP spid="22" grpId="2" animBg="1"/>
      <p:bldP spid="23" grpId="0" animBg="1"/>
      <p:bldP spid="23" grpId="1" animBg="1"/>
      <p:bldP spid="23" grpId="2" animBg="1"/>
      <p:bldP spid="35" grpId="0"/>
      <p:bldP spid="37" grpId="0" animBg="1"/>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第二部分  单击添加标题</a:t>
            </a:r>
            <a:endParaRPr lang="zh-CN" altLang="en-US" dirty="0"/>
          </a:p>
        </p:txBody>
      </p:sp>
      <p:sp>
        <p:nvSpPr>
          <p:cNvPr id="7" name="直接连接符 10"/>
          <p:cNvSpPr>
            <a:spLocks noChangeShapeType="1"/>
          </p:cNvSpPr>
          <p:nvPr/>
        </p:nvSpPr>
        <p:spPr bwMode="auto">
          <a:xfrm flipV="1">
            <a:off x="4447034" y="1130597"/>
            <a:ext cx="0" cy="3385369"/>
          </a:xfrm>
          <a:prstGeom prst="line">
            <a:avLst/>
          </a:prstGeom>
          <a:noFill/>
          <a:ln w="12700" cap="flat" cmpd="sng">
            <a:solidFill>
              <a:schemeClr val="tx1">
                <a:lumMod val="50000"/>
                <a:lumOff val="50000"/>
              </a:schemeClr>
            </a:solidFill>
            <a:prstDash val="sysDash"/>
            <a:bevel/>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8" name="椭圆 11"/>
          <p:cNvSpPr>
            <a:spLocks noChangeArrowheads="1"/>
          </p:cNvSpPr>
          <p:nvPr/>
        </p:nvSpPr>
        <p:spPr bwMode="auto">
          <a:xfrm>
            <a:off x="4213672" y="2643758"/>
            <a:ext cx="454819" cy="453628"/>
          </a:xfrm>
          <a:prstGeom prst="ellipse">
            <a:avLst/>
          </a:prstGeom>
          <a:solidFill>
            <a:srgbClr val="C00000"/>
          </a:solidFill>
          <a:ln>
            <a:noFill/>
          </a:ln>
        </p:spPr>
        <p:txBody>
          <a:bodyPr lIns="68580" tIns="34290" rIns="68580" bIns="34290"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文本框 12"/>
          <p:cNvSpPr>
            <a:spLocks noChangeArrowheads="1"/>
          </p:cNvSpPr>
          <p:nvPr/>
        </p:nvSpPr>
        <p:spPr bwMode="auto">
          <a:xfrm>
            <a:off x="4225578" y="2703314"/>
            <a:ext cx="44037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VS</a:t>
            </a:r>
            <a:endPar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1691680" y="1383724"/>
            <a:ext cx="1669830" cy="2080752"/>
            <a:chOff x="1004888" y="716756"/>
            <a:chExt cx="1901429" cy="2369345"/>
          </a:xfrm>
        </p:grpSpPr>
        <p:grpSp>
          <p:nvGrpSpPr>
            <p:cNvPr id="11" name="组合 17"/>
            <p:cNvGrpSpPr/>
            <p:nvPr/>
          </p:nvGrpSpPr>
          <p:grpSpPr bwMode="auto">
            <a:xfrm>
              <a:off x="1756173" y="716756"/>
              <a:ext cx="1150144" cy="2187179"/>
              <a:chOff x="0" y="0"/>
              <a:chExt cx="1534410" cy="2916598"/>
            </a:xfrm>
          </p:grpSpPr>
          <p:sp>
            <p:nvSpPr>
              <p:cNvPr id="15" name="矩形 13"/>
              <p:cNvSpPr>
                <a:spLocks noChangeArrowheads="1"/>
              </p:cNvSpPr>
              <p:nvPr/>
            </p:nvSpPr>
            <p:spPr bwMode="auto">
              <a:xfrm rot="1546362">
                <a:off x="61644" y="430704"/>
                <a:ext cx="1411120" cy="2055192"/>
              </a:xfrm>
              <a:prstGeom prst="rect">
                <a:avLst/>
              </a:prstGeom>
              <a:solidFill>
                <a:srgbClr val="FFC000"/>
              </a:solidFill>
              <a:ln w="12700" cap="flat" cmpd="sng">
                <a:solidFill>
                  <a:srgbClr val="42719B"/>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Freeform 9"/>
              <p:cNvSpPr>
                <a:spLocks noEditPoints="1" noChangeArrowheads="1"/>
              </p:cNvSpPr>
              <p:nvPr/>
            </p:nvSpPr>
            <p:spPr bwMode="auto">
              <a:xfrm rot="1554409">
                <a:off x="0" y="0"/>
                <a:ext cx="1534410" cy="2916598"/>
              </a:xfrm>
              <a:custGeom>
                <a:avLst/>
                <a:gdLst>
                  <a:gd name="T0" fmla="*/ 87 w 104"/>
                  <a:gd name="T1" fmla="*/ 0 h 200"/>
                  <a:gd name="T2" fmla="*/ 16 w 104"/>
                  <a:gd name="T3" fmla="*/ 0 h 200"/>
                  <a:gd name="T4" fmla="*/ 0 w 104"/>
                  <a:gd name="T5" fmla="*/ 17 h 200"/>
                  <a:gd name="T6" fmla="*/ 0 w 104"/>
                  <a:gd name="T7" fmla="*/ 183 h 200"/>
                  <a:gd name="T8" fmla="*/ 16 w 104"/>
                  <a:gd name="T9" fmla="*/ 200 h 200"/>
                  <a:gd name="T10" fmla="*/ 87 w 104"/>
                  <a:gd name="T11" fmla="*/ 200 h 200"/>
                  <a:gd name="T12" fmla="*/ 104 w 104"/>
                  <a:gd name="T13" fmla="*/ 183 h 200"/>
                  <a:gd name="T14" fmla="*/ 104 w 104"/>
                  <a:gd name="T15" fmla="*/ 17 h 200"/>
                  <a:gd name="T16" fmla="*/ 87 w 104"/>
                  <a:gd name="T17" fmla="*/ 0 h 200"/>
                  <a:gd name="T18" fmla="*/ 43 w 104"/>
                  <a:gd name="T19" fmla="*/ 13 h 200"/>
                  <a:gd name="T20" fmla="*/ 63 w 104"/>
                  <a:gd name="T21" fmla="*/ 13 h 200"/>
                  <a:gd name="T22" fmla="*/ 66 w 104"/>
                  <a:gd name="T23" fmla="*/ 17 h 200"/>
                  <a:gd name="T24" fmla="*/ 63 w 104"/>
                  <a:gd name="T25" fmla="*/ 20 h 200"/>
                  <a:gd name="T26" fmla="*/ 43 w 104"/>
                  <a:gd name="T27" fmla="*/ 20 h 200"/>
                  <a:gd name="T28" fmla="*/ 40 w 104"/>
                  <a:gd name="T29" fmla="*/ 17 h 200"/>
                  <a:gd name="T30" fmla="*/ 43 w 104"/>
                  <a:gd name="T31" fmla="*/ 13 h 200"/>
                  <a:gd name="T32" fmla="*/ 53 w 104"/>
                  <a:gd name="T33" fmla="*/ 193 h 200"/>
                  <a:gd name="T34" fmla="*/ 43 w 104"/>
                  <a:gd name="T35" fmla="*/ 183 h 200"/>
                  <a:gd name="T36" fmla="*/ 53 w 104"/>
                  <a:gd name="T37" fmla="*/ 173 h 200"/>
                  <a:gd name="T38" fmla="*/ 63 w 104"/>
                  <a:gd name="T39" fmla="*/ 183 h 200"/>
                  <a:gd name="T40" fmla="*/ 53 w 104"/>
                  <a:gd name="T41" fmla="*/ 193 h 200"/>
                  <a:gd name="T42" fmla="*/ 96 w 104"/>
                  <a:gd name="T43" fmla="*/ 164 h 200"/>
                  <a:gd name="T44" fmla="*/ 8 w 104"/>
                  <a:gd name="T45" fmla="*/ 164 h 200"/>
                  <a:gd name="T46" fmla="*/ 8 w 104"/>
                  <a:gd name="T47" fmla="*/ 32 h 200"/>
                  <a:gd name="T48" fmla="*/ 96 w 104"/>
                  <a:gd name="T49" fmla="*/ 32 h 200"/>
                  <a:gd name="T50" fmla="*/ 96 w 104"/>
                  <a:gd name="T51" fmla="*/ 164 h 2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4"/>
                  <a:gd name="T79" fmla="*/ 0 h 200"/>
                  <a:gd name="T80" fmla="*/ 104 w 104"/>
                  <a:gd name="T81" fmla="*/ 200 h 20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4" h="200">
                    <a:moveTo>
                      <a:pt x="87" y="0"/>
                    </a:moveTo>
                    <a:cubicBezTo>
                      <a:pt x="16" y="0"/>
                      <a:pt x="16" y="0"/>
                      <a:pt x="16" y="0"/>
                    </a:cubicBezTo>
                    <a:cubicBezTo>
                      <a:pt x="7" y="0"/>
                      <a:pt x="0" y="8"/>
                      <a:pt x="0" y="17"/>
                    </a:cubicBezTo>
                    <a:cubicBezTo>
                      <a:pt x="0" y="183"/>
                      <a:pt x="0" y="183"/>
                      <a:pt x="0" y="183"/>
                    </a:cubicBezTo>
                    <a:cubicBezTo>
                      <a:pt x="0" y="192"/>
                      <a:pt x="7" y="200"/>
                      <a:pt x="16" y="200"/>
                    </a:cubicBezTo>
                    <a:cubicBezTo>
                      <a:pt x="87" y="200"/>
                      <a:pt x="87" y="200"/>
                      <a:pt x="87" y="200"/>
                    </a:cubicBezTo>
                    <a:cubicBezTo>
                      <a:pt x="96" y="200"/>
                      <a:pt x="104" y="192"/>
                      <a:pt x="104" y="183"/>
                    </a:cubicBezTo>
                    <a:cubicBezTo>
                      <a:pt x="104" y="17"/>
                      <a:pt x="104" y="17"/>
                      <a:pt x="104" y="17"/>
                    </a:cubicBezTo>
                    <a:cubicBezTo>
                      <a:pt x="104" y="8"/>
                      <a:pt x="96" y="0"/>
                      <a:pt x="87" y="0"/>
                    </a:cubicBezTo>
                    <a:moveTo>
                      <a:pt x="43" y="13"/>
                    </a:moveTo>
                    <a:cubicBezTo>
                      <a:pt x="63" y="13"/>
                      <a:pt x="63" y="13"/>
                      <a:pt x="63" y="13"/>
                    </a:cubicBezTo>
                    <a:cubicBezTo>
                      <a:pt x="65" y="13"/>
                      <a:pt x="66" y="15"/>
                      <a:pt x="66" y="17"/>
                    </a:cubicBezTo>
                    <a:cubicBezTo>
                      <a:pt x="66" y="19"/>
                      <a:pt x="65" y="20"/>
                      <a:pt x="63" y="20"/>
                    </a:cubicBezTo>
                    <a:cubicBezTo>
                      <a:pt x="43" y="20"/>
                      <a:pt x="43" y="20"/>
                      <a:pt x="43" y="20"/>
                    </a:cubicBezTo>
                    <a:cubicBezTo>
                      <a:pt x="41" y="20"/>
                      <a:pt x="40" y="19"/>
                      <a:pt x="40" y="17"/>
                    </a:cubicBezTo>
                    <a:cubicBezTo>
                      <a:pt x="40" y="15"/>
                      <a:pt x="41" y="13"/>
                      <a:pt x="43" y="13"/>
                    </a:cubicBezTo>
                    <a:moveTo>
                      <a:pt x="53" y="193"/>
                    </a:moveTo>
                    <a:cubicBezTo>
                      <a:pt x="47" y="193"/>
                      <a:pt x="43" y="189"/>
                      <a:pt x="43" y="183"/>
                    </a:cubicBezTo>
                    <a:cubicBezTo>
                      <a:pt x="43" y="178"/>
                      <a:pt x="47" y="173"/>
                      <a:pt x="53" y="173"/>
                    </a:cubicBezTo>
                    <a:cubicBezTo>
                      <a:pt x="58" y="173"/>
                      <a:pt x="63" y="178"/>
                      <a:pt x="63" y="183"/>
                    </a:cubicBezTo>
                    <a:cubicBezTo>
                      <a:pt x="63" y="189"/>
                      <a:pt x="58" y="193"/>
                      <a:pt x="53" y="193"/>
                    </a:cubicBezTo>
                    <a:moveTo>
                      <a:pt x="96" y="164"/>
                    </a:moveTo>
                    <a:cubicBezTo>
                      <a:pt x="8" y="164"/>
                      <a:pt x="8" y="164"/>
                      <a:pt x="8" y="164"/>
                    </a:cubicBezTo>
                    <a:cubicBezTo>
                      <a:pt x="8" y="32"/>
                      <a:pt x="8" y="32"/>
                      <a:pt x="8" y="32"/>
                    </a:cubicBezTo>
                    <a:cubicBezTo>
                      <a:pt x="96" y="32"/>
                      <a:pt x="96" y="32"/>
                      <a:pt x="96" y="32"/>
                    </a:cubicBezTo>
                    <a:lnTo>
                      <a:pt x="96" y="164"/>
                    </a:lnTo>
                    <a:close/>
                  </a:path>
                </a:pathLst>
              </a:cu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grpSp>
        <p:sp>
          <p:nvSpPr>
            <p:cNvPr id="12" name="文本框 26"/>
            <p:cNvSpPr>
              <a:spLocks noChangeArrowheads="1"/>
            </p:cNvSpPr>
            <p:nvPr/>
          </p:nvSpPr>
          <p:spPr bwMode="auto">
            <a:xfrm rot="1575535">
              <a:off x="1883754" y="1586237"/>
              <a:ext cx="915222" cy="4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25%</a:t>
              </a:r>
              <a:endPar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任意多边形 27"/>
            <p:cNvSpPr>
              <a:spLocks noChangeArrowheads="1"/>
            </p:cNvSpPr>
            <p:nvPr/>
          </p:nvSpPr>
          <p:spPr bwMode="auto">
            <a:xfrm rot="290175">
              <a:off x="1004888" y="1825229"/>
              <a:ext cx="666750" cy="903684"/>
            </a:xfrm>
            <a:custGeom>
              <a:avLst/>
              <a:gdLst>
                <a:gd name="T0" fmla="*/ 841432 w 889211"/>
                <a:gd name="T1" fmla="*/ 0 h 1205162"/>
                <a:gd name="T2" fmla="*/ 679450 w 889211"/>
                <a:gd name="T3" fmla="*/ 17712 h 1205162"/>
                <a:gd name="T4" fmla="*/ 558800 w 889211"/>
                <a:gd name="T5" fmla="*/ 125662 h 1205162"/>
                <a:gd name="T6" fmla="*/ 387350 w 889211"/>
                <a:gd name="T7" fmla="*/ 417762 h 1205162"/>
                <a:gd name="T8" fmla="*/ 254000 w 889211"/>
                <a:gd name="T9" fmla="*/ 747962 h 1205162"/>
                <a:gd name="T10" fmla="*/ 0 w 889211"/>
                <a:gd name="T11" fmla="*/ 989262 h 1205162"/>
                <a:gd name="T12" fmla="*/ 431800 w 889211"/>
                <a:gd name="T13" fmla="*/ 1205162 h 1205162"/>
                <a:gd name="T14" fmla="*/ 482600 w 889211"/>
                <a:gd name="T15" fmla="*/ 1128962 h 1205162"/>
                <a:gd name="T16" fmla="*/ 622300 w 889211"/>
                <a:gd name="T17" fmla="*/ 1078162 h 1205162"/>
                <a:gd name="T18" fmla="*/ 679450 w 889211"/>
                <a:gd name="T19" fmla="*/ 1033712 h 1205162"/>
                <a:gd name="T20" fmla="*/ 613205 w 889211"/>
                <a:gd name="T21" fmla="*/ 975070 h 1205162"/>
                <a:gd name="T22" fmla="*/ 692150 w 889211"/>
                <a:gd name="T23" fmla="*/ 881312 h 1205162"/>
                <a:gd name="T24" fmla="*/ 882650 w 889211"/>
                <a:gd name="T25" fmla="*/ 697162 h 1205162"/>
                <a:gd name="T26" fmla="*/ 863600 w 889211"/>
                <a:gd name="T27" fmla="*/ 576512 h 1205162"/>
                <a:gd name="T28" fmla="*/ 742950 w 889211"/>
                <a:gd name="T29" fmla="*/ 582862 h 1205162"/>
                <a:gd name="T30" fmla="*/ 581349 w 889211"/>
                <a:gd name="T31" fmla="*/ 682614 h 1205162"/>
                <a:gd name="T32" fmla="*/ 765477 w 889211"/>
                <a:gd name="T33" fmla="*/ 205829 h 1205162"/>
                <a:gd name="T34" fmla="*/ 841432 w 889211"/>
                <a:gd name="T35" fmla="*/ 0 h 1205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9211"/>
                <a:gd name="T55" fmla="*/ 0 h 1205162"/>
                <a:gd name="T56" fmla="*/ 889211 w 889211"/>
                <a:gd name="T57" fmla="*/ 1205162 h 12051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9211" h="1205162">
                  <a:moveTo>
                    <a:pt x="841432" y="0"/>
                  </a:moveTo>
                  <a:cubicBezTo>
                    <a:pt x="778465" y="290"/>
                    <a:pt x="750301" y="-2364"/>
                    <a:pt x="679450" y="17712"/>
                  </a:cubicBezTo>
                  <a:cubicBezTo>
                    <a:pt x="628939" y="45007"/>
                    <a:pt x="597946" y="77024"/>
                    <a:pt x="558800" y="125662"/>
                  </a:cubicBezTo>
                  <a:lnTo>
                    <a:pt x="387350" y="417762"/>
                  </a:lnTo>
                  <a:cubicBezTo>
                    <a:pt x="330245" y="528900"/>
                    <a:pt x="270512" y="646632"/>
                    <a:pt x="254000" y="747962"/>
                  </a:cubicBezTo>
                  <a:lnTo>
                    <a:pt x="0" y="989262"/>
                  </a:lnTo>
                  <a:lnTo>
                    <a:pt x="431800" y="1205162"/>
                  </a:lnTo>
                  <a:lnTo>
                    <a:pt x="482600" y="1128962"/>
                  </a:lnTo>
                  <a:cubicBezTo>
                    <a:pt x="530506" y="1127847"/>
                    <a:pt x="575733" y="1095095"/>
                    <a:pt x="622300" y="1078162"/>
                  </a:cubicBezTo>
                  <a:lnTo>
                    <a:pt x="679450" y="1033712"/>
                  </a:lnTo>
                  <a:lnTo>
                    <a:pt x="613205" y="975070"/>
                  </a:lnTo>
                  <a:lnTo>
                    <a:pt x="692150" y="881312"/>
                  </a:lnTo>
                  <a:lnTo>
                    <a:pt x="882650" y="697162"/>
                  </a:lnTo>
                  <a:cubicBezTo>
                    <a:pt x="894479" y="645847"/>
                    <a:pt x="891560" y="608527"/>
                    <a:pt x="863600" y="576512"/>
                  </a:cubicBezTo>
                  <a:cubicBezTo>
                    <a:pt x="819148" y="566241"/>
                    <a:pt x="793681" y="554364"/>
                    <a:pt x="742950" y="582862"/>
                  </a:cubicBezTo>
                  <a:lnTo>
                    <a:pt x="581349" y="682614"/>
                  </a:lnTo>
                  <a:lnTo>
                    <a:pt x="765477" y="205829"/>
                  </a:lnTo>
                  <a:cubicBezTo>
                    <a:pt x="792994" y="138096"/>
                    <a:pt x="811555" y="77491"/>
                    <a:pt x="841432" y="0"/>
                  </a:cubicBezTo>
                  <a:close/>
                </a:path>
              </a:pathLst>
            </a:custGeom>
            <a:solidFill>
              <a:schemeClr val="tx1">
                <a:lumMod val="65000"/>
                <a:lumOff val="35000"/>
              </a:schemeClr>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28"/>
            <p:cNvSpPr>
              <a:spLocks noChangeArrowheads="1"/>
            </p:cNvSpPr>
            <p:nvPr/>
          </p:nvSpPr>
          <p:spPr bwMode="auto">
            <a:xfrm>
              <a:off x="2266950" y="2118123"/>
              <a:ext cx="539354" cy="967978"/>
            </a:xfrm>
            <a:custGeom>
              <a:avLst/>
              <a:gdLst>
                <a:gd name="T0" fmla="*/ 323850 w 719666"/>
                <a:gd name="T1" fmla="*/ 1290552 h 1290552"/>
                <a:gd name="T2" fmla="*/ 292100 w 719666"/>
                <a:gd name="T3" fmla="*/ 1169902 h 1290552"/>
                <a:gd name="T4" fmla="*/ 177800 w 719666"/>
                <a:gd name="T5" fmla="*/ 1125452 h 1290552"/>
                <a:gd name="T6" fmla="*/ 12700 w 719666"/>
                <a:gd name="T7" fmla="*/ 788902 h 1290552"/>
                <a:gd name="T8" fmla="*/ 139700 w 719666"/>
                <a:gd name="T9" fmla="*/ 636502 h 1290552"/>
                <a:gd name="T10" fmla="*/ 0 w 719666"/>
                <a:gd name="T11" fmla="*/ 58652 h 1290552"/>
                <a:gd name="T12" fmla="*/ 50800 w 719666"/>
                <a:gd name="T13" fmla="*/ 1502 h 1290552"/>
                <a:gd name="T14" fmla="*/ 120650 w 719666"/>
                <a:gd name="T15" fmla="*/ 20552 h 1290552"/>
                <a:gd name="T16" fmla="*/ 254000 w 719666"/>
                <a:gd name="T17" fmla="*/ 446002 h 1290552"/>
                <a:gd name="T18" fmla="*/ 349250 w 719666"/>
                <a:gd name="T19" fmla="*/ 446002 h 1290552"/>
                <a:gd name="T20" fmla="*/ 406400 w 719666"/>
                <a:gd name="T21" fmla="*/ 515852 h 1290552"/>
                <a:gd name="T22" fmla="*/ 546100 w 719666"/>
                <a:gd name="T23" fmla="*/ 541252 h 1290552"/>
                <a:gd name="T24" fmla="*/ 596900 w 719666"/>
                <a:gd name="T25" fmla="*/ 655552 h 1290552"/>
                <a:gd name="T26" fmla="*/ 698500 w 719666"/>
                <a:gd name="T27" fmla="*/ 687302 h 1290552"/>
                <a:gd name="T28" fmla="*/ 717550 w 719666"/>
                <a:gd name="T29" fmla="*/ 1023852 h 1290552"/>
                <a:gd name="T30" fmla="*/ 717550 w 719666"/>
                <a:gd name="T31" fmla="*/ 1023852 h 1290552"/>
                <a:gd name="T32" fmla="*/ 685800 w 719666"/>
                <a:gd name="T33" fmla="*/ 1049252 h 1290552"/>
                <a:gd name="T34" fmla="*/ 717550 w 719666"/>
                <a:gd name="T35" fmla="*/ 1150852 h 1290552"/>
                <a:gd name="T36" fmla="*/ 323850 w 719666"/>
                <a:gd name="T37" fmla="*/ 1290552 h 12905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9666"/>
                <a:gd name="T58" fmla="*/ 0 h 1290552"/>
                <a:gd name="T59" fmla="*/ 719666 w 719666"/>
                <a:gd name="T60" fmla="*/ 1290552 h 12905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9666" h="1290552">
                  <a:moveTo>
                    <a:pt x="323850" y="1290552"/>
                  </a:moveTo>
                  <a:cubicBezTo>
                    <a:pt x="313267" y="1250335"/>
                    <a:pt x="296333" y="1216469"/>
                    <a:pt x="292100" y="1169902"/>
                  </a:cubicBezTo>
                  <a:cubicBezTo>
                    <a:pt x="231775" y="1161435"/>
                    <a:pt x="215900" y="1140269"/>
                    <a:pt x="177800" y="1125452"/>
                  </a:cubicBezTo>
                  <a:cubicBezTo>
                    <a:pt x="106892" y="1016444"/>
                    <a:pt x="48683" y="913785"/>
                    <a:pt x="12700" y="788902"/>
                  </a:cubicBezTo>
                  <a:cubicBezTo>
                    <a:pt x="35983" y="741277"/>
                    <a:pt x="71967" y="671427"/>
                    <a:pt x="139700" y="636502"/>
                  </a:cubicBezTo>
                  <a:cubicBezTo>
                    <a:pt x="74083" y="447060"/>
                    <a:pt x="46567" y="251269"/>
                    <a:pt x="0" y="58652"/>
                  </a:cubicBezTo>
                  <a:cubicBezTo>
                    <a:pt x="16933" y="39602"/>
                    <a:pt x="8467" y="23727"/>
                    <a:pt x="50800" y="1502"/>
                  </a:cubicBezTo>
                  <a:cubicBezTo>
                    <a:pt x="86783" y="-1673"/>
                    <a:pt x="100542" y="-1673"/>
                    <a:pt x="120650" y="20552"/>
                  </a:cubicBezTo>
                  <a:cubicBezTo>
                    <a:pt x="171450" y="162369"/>
                    <a:pt x="209550" y="304185"/>
                    <a:pt x="254000" y="446002"/>
                  </a:cubicBezTo>
                  <a:cubicBezTo>
                    <a:pt x="285750" y="446002"/>
                    <a:pt x="307975" y="439652"/>
                    <a:pt x="349250" y="446002"/>
                  </a:cubicBezTo>
                  <a:cubicBezTo>
                    <a:pt x="368300" y="469285"/>
                    <a:pt x="393700" y="486219"/>
                    <a:pt x="406400" y="515852"/>
                  </a:cubicBezTo>
                  <a:cubicBezTo>
                    <a:pt x="459317" y="505269"/>
                    <a:pt x="509058" y="526435"/>
                    <a:pt x="546100" y="541252"/>
                  </a:cubicBezTo>
                  <a:lnTo>
                    <a:pt x="596900" y="655552"/>
                  </a:lnTo>
                  <a:cubicBezTo>
                    <a:pt x="652992" y="656610"/>
                    <a:pt x="674158" y="670369"/>
                    <a:pt x="698500" y="687302"/>
                  </a:cubicBezTo>
                  <a:cubicBezTo>
                    <a:pt x="723900" y="799485"/>
                    <a:pt x="720725" y="905319"/>
                    <a:pt x="717550" y="1023852"/>
                  </a:cubicBezTo>
                  <a:lnTo>
                    <a:pt x="717550" y="1023852"/>
                  </a:lnTo>
                  <a:lnTo>
                    <a:pt x="685800" y="1049252"/>
                  </a:lnTo>
                  <a:lnTo>
                    <a:pt x="717550" y="1150852"/>
                  </a:lnTo>
                  <a:lnTo>
                    <a:pt x="323850" y="1290552"/>
                  </a:lnTo>
                  <a:close/>
                </a:path>
              </a:pathLst>
            </a:custGeom>
            <a:solidFill>
              <a:schemeClr val="tx1">
                <a:lumMod val="65000"/>
                <a:lumOff val="35000"/>
              </a:schemeClr>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组合 16"/>
          <p:cNvGrpSpPr/>
          <p:nvPr/>
        </p:nvGrpSpPr>
        <p:grpSpPr>
          <a:xfrm>
            <a:off x="5342546" y="1311578"/>
            <a:ext cx="2248048" cy="2225044"/>
            <a:chOff x="5915025" y="581025"/>
            <a:chExt cx="2559844" cy="2533650"/>
          </a:xfrm>
        </p:grpSpPr>
        <p:grpSp>
          <p:nvGrpSpPr>
            <p:cNvPr id="18" name="组合 20"/>
            <p:cNvGrpSpPr/>
            <p:nvPr/>
          </p:nvGrpSpPr>
          <p:grpSpPr bwMode="auto">
            <a:xfrm>
              <a:off x="5915025" y="581025"/>
              <a:ext cx="1777604" cy="2214563"/>
              <a:chOff x="0" y="0"/>
              <a:chExt cx="2370138" cy="2951163"/>
            </a:xfrm>
          </p:grpSpPr>
          <p:sp>
            <p:nvSpPr>
              <p:cNvPr id="22" name="矩形 18"/>
              <p:cNvSpPr>
                <a:spLocks noChangeArrowheads="1"/>
              </p:cNvSpPr>
              <p:nvPr/>
            </p:nvSpPr>
            <p:spPr bwMode="auto">
              <a:xfrm rot="20217308">
                <a:off x="30038" y="134080"/>
                <a:ext cx="2225280" cy="2356328"/>
              </a:xfrm>
              <a:prstGeom prst="rect">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Freeform 5"/>
              <p:cNvSpPr>
                <a:spLocks noEditPoints="1" noChangeArrowheads="1"/>
              </p:cNvSpPr>
              <p:nvPr/>
            </p:nvSpPr>
            <p:spPr bwMode="auto">
              <a:xfrm rot="20219048">
                <a:off x="0" y="0"/>
                <a:ext cx="2370138" cy="2951163"/>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0"/>
                  <a:gd name="T58" fmla="*/ 0 h 200"/>
                  <a:gd name="T59" fmla="*/ 160 w 160"/>
                  <a:gd name="T60" fmla="*/ 200 h 2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sym typeface="宋体" panose="02010600030101010101" pitchFamily="2" charset="-122"/>
                </a:endParaRPr>
              </a:p>
            </p:txBody>
          </p:sp>
        </p:grpSp>
        <p:sp>
          <p:nvSpPr>
            <p:cNvPr id="19" name="文本框 21"/>
            <p:cNvSpPr>
              <a:spLocks noChangeArrowheads="1"/>
            </p:cNvSpPr>
            <p:nvPr/>
          </p:nvSpPr>
          <p:spPr bwMode="auto">
            <a:xfrm rot="20096662">
              <a:off x="6286500" y="1300163"/>
              <a:ext cx="970360" cy="53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sz="3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75%</a:t>
              </a:r>
              <a:endParaRPr lang="zh-CN" altLang="en-US" sz="3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任意多边形 29"/>
            <p:cNvSpPr>
              <a:spLocks noChangeArrowheads="1"/>
            </p:cNvSpPr>
            <p:nvPr/>
          </p:nvSpPr>
          <p:spPr bwMode="auto">
            <a:xfrm>
              <a:off x="5949554" y="2397919"/>
              <a:ext cx="608409" cy="716756"/>
            </a:xfrm>
            <a:custGeom>
              <a:avLst/>
              <a:gdLst>
                <a:gd name="T0" fmla="*/ 0 w 810351"/>
                <a:gd name="T1" fmla="*/ 885825 h 957262"/>
                <a:gd name="T2" fmla="*/ 133350 w 810351"/>
                <a:gd name="T3" fmla="*/ 714375 h 957262"/>
                <a:gd name="T4" fmla="*/ 171450 w 810351"/>
                <a:gd name="T5" fmla="*/ 481012 h 957262"/>
                <a:gd name="T6" fmla="*/ 288925 w 810351"/>
                <a:gd name="T7" fmla="*/ 0 h 957262"/>
                <a:gd name="T8" fmla="*/ 508000 w 810351"/>
                <a:gd name="T9" fmla="*/ 520700 h 957262"/>
                <a:gd name="T10" fmla="*/ 590550 w 810351"/>
                <a:gd name="T11" fmla="*/ 433387 h 957262"/>
                <a:gd name="T12" fmla="*/ 747713 w 810351"/>
                <a:gd name="T13" fmla="*/ 266700 h 957262"/>
                <a:gd name="T14" fmla="*/ 809625 w 810351"/>
                <a:gd name="T15" fmla="*/ 333375 h 957262"/>
                <a:gd name="T16" fmla="*/ 647700 w 810351"/>
                <a:gd name="T17" fmla="*/ 609600 h 957262"/>
                <a:gd name="T18" fmla="*/ 661988 w 810351"/>
                <a:gd name="T19" fmla="*/ 681037 h 957262"/>
                <a:gd name="T20" fmla="*/ 547688 w 810351"/>
                <a:gd name="T21" fmla="*/ 809625 h 957262"/>
                <a:gd name="T22" fmla="*/ 423863 w 810351"/>
                <a:gd name="T23" fmla="*/ 866775 h 957262"/>
                <a:gd name="T24" fmla="*/ 381000 w 810351"/>
                <a:gd name="T25" fmla="*/ 957262 h 957262"/>
                <a:gd name="T26" fmla="*/ 0 w 810351"/>
                <a:gd name="T27" fmla="*/ 885825 h 9572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0351"/>
                <a:gd name="T43" fmla="*/ 0 h 957262"/>
                <a:gd name="T44" fmla="*/ 810351 w 810351"/>
                <a:gd name="T45" fmla="*/ 957262 h 9572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0351" h="957262">
                  <a:moveTo>
                    <a:pt x="0" y="885825"/>
                  </a:moveTo>
                  <a:cubicBezTo>
                    <a:pt x="60325" y="841375"/>
                    <a:pt x="88900" y="771525"/>
                    <a:pt x="133350" y="714375"/>
                  </a:cubicBezTo>
                  <a:cubicBezTo>
                    <a:pt x="168275" y="623887"/>
                    <a:pt x="158750" y="558800"/>
                    <a:pt x="171450" y="481012"/>
                  </a:cubicBezTo>
                  <a:cubicBezTo>
                    <a:pt x="185208" y="327025"/>
                    <a:pt x="224367" y="147637"/>
                    <a:pt x="288925" y="0"/>
                  </a:cubicBezTo>
                  <a:lnTo>
                    <a:pt x="508000" y="520700"/>
                  </a:lnTo>
                  <a:lnTo>
                    <a:pt x="590550" y="433387"/>
                  </a:lnTo>
                  <a:lnTo>
                    <a:pt x="747713" y="266700"/>
                  </a:lnTo>
                  <a:cubicBezTo>
                    <a:pt x="815975" y="257175"/>
                    <a:pt x="811213" y="298450"/>
                    <a:pt x="809625" y="333375"/>
                  </a:cubicBezTo>
                  <a:lnTo>
                    <a:pt x="647700" y="609600"/>
                  </a:lnTo>
                  <a:cubicBezTo>
                    <a:pt x="661988" y="627062"/>
                    <a:pt x="657225" y="657225"/>
                    <a:pt x="661988" y="681037"/>
                  </a:cubicBezTo>
                  <a:cubicBezTo>
                    <a:pt x="633413" y="739775"/>
                    <a:pt x="592138" y="776287"/>
                    <a:pt x="547688" y="809625"/>
                  </a:cubicBezTo>
                  <a:cubicBezTo>
                    <a:pt x="503238" y="838200"/>
                    <a:pt x="468313" y="857250"/>
                    <a:pt x="423863" y="866775"/>
                  </a:cubicBezTo>
                  <a:lnTo>
                    <a:pt x="381000" y="957262"/>
                  </a:lnTo>
                  <a:cubicBezTo>
                    <a:pt x="254000" y="933450"/>
                    <a:pt x="149225" y="903287"/>
                    <a:pt x="0" y="885825"/>
                  </a:cubicBezTo>
                  <a:close/>
                </a:path>
              </a:pathLst>
            </a:custGeom>
            <a:solidFill>
              <a:schemeClr val="tx1">
                <a:lumMod val="65000"/>
                <a:lumOff val="35000"/>
              </a:schemeClr>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任意多边形 30"/>
            <p:cNvSpPr>
              <a:spLocks noChangeArrowheads="1"/>
            </p:cNvSpPr>
            <p:nvPr/>
          </p:nvSpPr>
          <p:spPr bwMode="auto">
            <a:xfrm>
              <a:off x="7670006" y="1854994"/>
              <a:ext cx="804863" cy="615554"/>
            </a:xfrm>
            <a:custGeom>
              <a:avLst/>
              <a:gdLst>
                <a:gd name="T0" fmla="*/ 1071738 w 1071738"/>
                <a:gd name="T1" fmla="*/ 521075 h 821112"/>
                <a:gd name="T2" fmla="*/ 852663 w 1071738"/>
                <a:gd name="T3" fmla="*/ 482975 h 821112"/>
                <a:gd name="T4" fmla="*/ 600251 w 1071738"/>
                <a:gd name="T5" fmla="*/ 221037 h 821112"/>
                <a:gd name="T6" fmla="*/ 300213 w 1071738"/>
                <a:gd name="T7" fmla="*/ 1962 h 821112"/>
                <a:gd name="T8" fmla="*/ 238301 w 1071738"/>
                <a:gd name="T9" fmla="*/ 19425 h 821112"/>
                <a:gd name="T10" fmla="*/ 428801 w 1071738"/>
                <a:gd name="T11" fmla="*/ 503612 h 821112"/>
                <a:gd name="T12" fmla="*/ 357363 w 1071738"/>
                <a:gd name="T13" fmla="*/ 544887 h 821112"/>
                <a:gd name="T14" fmla="*/ 162101 w 1071738"/>
                <a:gd name="T15" fmla="*/ 473450 h 821112"/>
                <a:gd name="T16" fmla="*/ 4938 w 1071738"/>
                <a:gd name="T17" fmla="*/ 492500 h 821112"/>
                <a:gd name="T18" fmla="*/ 23988 w 1071738"/>
                <a:gd name="T19" fmla="*/ 568700 h 821112"/>
                <a:gd name="T20" fmla="*/ 252588 w 1071738"/>
                <a:gd name="T21" fmla="*/ 683000 h 821112"/>
                <a:gd name="T22" fmla="*/ 385938 w 1071738"/>
                <a:gd name="T23" fmla="*/ 763962 h 821112"/>
                <a:gd name="T24" fmla="*/ 747888 w 1071738"/>
                <a:gd name="T25" fmla="*/ 768725 h 821112"/>
                <a:gd name="T26" fmla="*/ 814563 w 1071738"/>
                <a:gd name="T27" fmla="*/ 821112 h 821112"/>
                <a:gd name="T28" fmla="*/ 1071738 w 1071738"/>
                <a:gd name="T29" fmla="*/ 521075 h 821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71738"/>
                <a:gd name="T46" fmla="*/ 0 h 821112"/>
                <a:gd name="T47" fmla="*/ 1071738 w 1071738"/>
                <a:gd name="T48" fmla="*/ 821112 h 821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71738" h="821112">
                  <a:moveTo>
                    <a:pt x="1071738" y="521075"/>
                  </a:moveTo>
                  <a:cubicBezTo>
                    <a:pt x="998713" y="508375"/>
                    <a:pt x="928863" y="511550"/>
                    <a:pt x="852663" y="482975"/>
                  </a:cubicBezTo>
                  <a:cubicBezTo>
                    <a:pt x="790751" y="382962"/>
                    <a:pt x="700263" y="302000"/>
                    <a:pt x="600251" y="221037"/>
                  </a:cubicBezTo>
                  <a:cubicBezTo>
                    <a:pt x="512938" y="135312"/>
                    <a:pt x="412926" y="65462"/>
                    <a:pt x="300213" y="1962"/>
                  </a:cubicBezTo>
                  <a:cubicBezTo>
                    <a:pt x="273226" y="-1742"/>
                    <a:pt x="255763" y="-2271"/>
                    <a:pt x="238301" y="19425"/>
                  </a:cubicBezTo>
                  <a:lnTo>
                    <a:pt x="428801" y="503612"/>
                  </a:lnTo>
                  <a:lnTo>
                    <a:pt x="357363" y="544887"/>
                  </a:lnTo>
                  <a:lnTo>
                    <a:pt x="162101" y="473450"/>
                  </a:lnTo>
                  <a:cubicBezTo>
                    <a:pt x="103363" y="451225"/>
                    <a:pt x="47801" y="463925"/>
                    <a:pt x="4938" y="492500"/>
                  </a:cubicBezTo>
                  <a:cubicBezTo>
                    <a:pt x="-4587" y="524250"/>
                    <a:pt x="-1412" y="549650"/>
                    <a:pt x="23988" y="568700"/>
                  </a:cubicBezTo>
                  <a:lnTo>
                    <a:pt x="252588" y="683000"/>
                  </a:lnTo>
                  <a:cubicBezTo>
                    <a:pt x="312913" y="703637"/>
                    <a:pt x="331963" y="733800"/>
                    <a:pt x="385938" y="763962"/>
                  </a:cubicBezTo>
                  <a:cubicBezTo>
                    <a:pt x="506588" y="775075"/>
                    <a:pt x="633588" y="798887"/>
                    <a:pt x="747888" y="768725"/>
                  </a:cubicBezTo>
                  <a:lnTo>
                    <a:pt x="814563" y="821112"/>
                  </a:lnTo>
                  <a:cubicBezTo>
                    <a:pt x="874888" y="727450"/>
                    <a:pt x="986013" y="621087"/>
                    <a:pt x="1071738" y="521075"/>
                  </a:cubicBezTo>
                  <a:close/>
                </a:path>
              </a:pathLst>
            </a:custGeom>
            <a:solidFill>
              <a:schemeClr val="tx1">
                <a:lumMod val="65000"/>
                <a:lumOff val="35000"/>
              </a:schemeClr>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4" name="矩形 23"/>
          <p:cNvSpPr/>
          <p:nvPr/>
        </p:nvSpPr>
        <p:spPr>
          <a:xfrm>
            <a:off x="755576" y="3579863"/>
            <a:ext cx="2916325" cy="307777"/>
          </a:xfrm>
          <a:prstGeom prst="rect">
            <a:avLst/>
          </a:prstGeom>
        </p:spPr>
        <p:txBody>
          <a:bodyPr wrap="square">
            <a:spAutoFit/>
          </a:bodyPr>
          <a:lstStyle/>
          <a:p>
            <a:pPr algn="r"/>
            <a:r>
              <a:rPr lang="zh-CN" altLang="en-US" sz="1400" b="1" dirty="0">
                <a:solidFill>
                  <a:srgbClr val="C00000"/>
                </a:solidFill>
                <a:latin typeface="微软雅黑" panose="020B0503020204020204" pitchFamily="34" charset="-122"/>
                <a:ea typeface="微软雅黑" panose="020B0503020204020204" pitchFamily="34" charset="-122"/>
              </a:rPr>
              <a:t>点击添加文字说明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5" name="TextBox 53"/>
          <p:cNvSpPr txBox="1"/>
          <p:nvPr/>
        </p:nvSpPr>
        <p:spPr>
          <a:xfrm>
            <a:off x="755576" y="3902156"/>
            <a:ext cx="2916324" cy="550087"/>
          </a:xfrm>
          <a:prstGeom prst="rect">
            <a:avLst/>
          </a:prstGeom>
          <a:noFill/>
        </p:spPr>
        <p:txBody>
          <a:bodyPr wrap="square" rtlCol="0">
            <a:spAutoFit/>
          </a:bodyPr>
          <a:lstStyle/>
          <a:p>
            <a:pPr algn="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endParaRPr lang="zh-CN" altLang="en-US" sz="1200" dirty="0">
              <a:solidFill>
                <a:schemeClr val="tx1">
                  <a:lumMod val="65000"/>
                  <a:lumOff val="35000"/>
                </a:schemeClr>
              </a:solidFill>
            </a:endParaRPr>
          </a:p>
        </p:txBody>
      </p:sp>
      <p:sp>
        <p:nvSpPr>
          <p:cNvPr id="26" name="矩形 25"/>
          <p:cNvSpPr/>
          <p:nvPr/>
        </p:nvSpPr>
        <p:spPr>
          <a:xfrm>
            <a:off x="5184067" y="3579863"/>
            <a:ext cx="2916325" cy="307777"/>
          </a:xfrm>
          <a:prstGeom prst="rect">
            <a:avLst/>
          </a:prstGeom>
        </p:spPr>
        <p:txBody>
          <a:bodyPr wrap="square">
            <a:spAutoFit/>
          </a:bodyPr>
          <a:lstStyle/>
          <a:p>
            <a:r>
              <a:rPr lang="zh-CN" altLang="en-US" sz="1400" b="1" dirty="0">
                <a:solidFill>
                  <a:srgbClr val="C00000"/>
                </a:solidFill>
                <a:latin typeface="微软雅黑" panose="020B0503020204020204" pitchFamily="34" charset="-122"/>
                <a:ea typeface="微软雅黑" panose="020B0503020204020204" pitchFamily="34" charset="-122"/>
              </a:rPr>
              <a:t>点击添加文字说明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7" name="TextBox 55"/>
          <p:cNvSpPr txBox="1"/>
          <p:nvPr/>
        </p:nvSpPr>
        <p:spPr>
          <a:xfrm>
            <a:off x="5184067" y="3902156"/>
            <a:ext cx="2916324" cy="550087"/>
          </a:xfrm>
          <a:prstGeom prst="rect">
            <a:avLst/>
          </a:prstGeom>
          <a:noFill/>
        </p:spPr>
        <p:txBody>
          <a:bodyPr wrap="square" rtlCol="0">
            <a:spAutoFit/>
          </a:bodyPr>
          <a:lstStyle/>
          <a:p>
            <a:pP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endParaRPr lang="zh-CN" altLang="en-US" sz="12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7" presetClass="entr" presetSubtype="1" fill="hold" grpId="0" nodeType="afterEffect">
                                  <p:stCondLst>
                                    <p:cond delay="0"/>
                                  </p:stCondLst>
                                  <p:iterate type="lt">
                                    <p:tmPct val="10000"/>
                                  </p:iterate>
                                  <p:childTnLst>
                                    <p:set>
                                      <p:cBhvr>
                                        <p:cTn id="28" dur="1" fill="hold">
                                          <p:stCondLst>
                                            <p:cond delay="0"/>
                                          </p:stCondLst>
                                        </p:cTn>
                                        <p:tgtEl>
                                          <p:spTgt spid="24"/>
                                        </p:tgtEl>
                                        <p:attrNameLst>
                                          <p:attrName>style.visibility</p:attrName>
                                        </p:attrNameLst>
                                      </p:cBhvr>
                                      <p:to>
                                        <p:strVal val="visible"/>
                                      </p:to>
                                    </p:se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ppt_h/2"/>
                                          </p:val>
                                        </p:tav>
                                        <p:tav tm="100000">
                                          <p:val>
                                            <p:strVal val="#ppt_y"/>
                                          </p:val>
                                        </p:tav>
                                      </p:tavLst>
                                    </p:anim>
                                    <p:anim calcmode="lin" valueType="num">
                                      <p:cBhvr>
                                        <p:cTn id="31" dur="500" fill="hold"/>
                                        <p:tgtEl>
                                          <p:spTgt spid="24"/>
                                        </p:tgtEl>
                                        <p:attrNameLst>
                                          <p:attrName>ppt_w</p:attrName>
                                        </p:attrNameLst>
                                      </p:cBhvr>
                                      <p:tavLst>
                                        <p:tav tm="0">
                                          <p:val>
                                            <p:strVal val="#ppt_w"/>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childTnLst>
                                </p:cTn>
                              </p:par>
                            </p:childTnLst>
                          </p:cTn>
                        </p:par>
                        <p:par>
                          <p:cTn id="33" fill="hold">
                            <p:stCondLst>
                              <p:cond delay="2849"/>
                            </p:stCondLst>
                            <p:childTnLst>
                              <p:par>
                                <p:cTn id="34" presetID="22" presetClass="entr" presetSubtype="4"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childTnLst>
                          </p:cTn>
                        </p:par>
                        <p:par>
                          <p:cTn id="37" fill="hold">
                            <p:stCondLst>
                              <p:cond delay="3349"/>
                            </p:stCondLst>
                            <p:childTnLst>
                              <p:par>
                                <p:cTn id="38" presetID="42"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par>
                          <p:cTn id="43" fill="hold">
                            <p:stCondLst>
                              <p:cond delay="4349"/>
                            </p:stCondLst>
                            <p:childTnLst>
                              <p:par>
                                <p:cTn id="44" presetID="17" presetClass="entr" presetSubtype="1" fill="hold" grpId="0" nodeType="afterEffect">
                                  <p:stCondLst>
                                    <p:cond delay="0"/>
                                  </p:stCondLst>
                                  <p:iterate type="lt">
                                    <p:tmPct val="10000"/>
                                  </p:iterate>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ppt_x</p:attrName>
                                        </p:attrNameLst>
                                      </p:cBhvr>
                                      <p:tavLst>
                                        <p:tav tm="0">
                                          <p:val>
                                            <p:strVal val="#ppt_x"/>
                                          </p:val>
                                        </p:tav>
                                        <p:tav tm="100000">
                                          <p:val>
                                            <p:strVal val="#ppt_x"/>
                                          </p:val>
                                        </p:tav>
                                      </p:tavLst>
                                    </p:anim>
                                    <p:anim calcmode="lin" valueType="num">
                                      <p:cBhvr>
                                        <p:cTn id="47" dur="500" fill="hold"/>
                                        <p:tgtEl>
                                          <p:spTgt spid="26"/>
                                        </p:tgtEl>
                                        <p:attrNameLst>
                                          <p:attrName>ppt_y</p:attrName>
                                        </p:attrNameLst>
                                      </p:cBhvr>
                                      <p:tavLst>
                                        <p:tav tm="0">
                                          <p:val>
                                            <p:strVal val="#ppt_y-#ppt_h/2"/>
                                          </p:val>
                                        </p:tav>
                                        <p:tav tm="100000">
                                          <p:val>
                                            <p:strVal val="#ppt_y"/>
                                          </p:val>
                                        </p:tav>
                                      </p:tavLst>
                                    </p:anim>
                                    <p:anim calcmode="lin" valueType="num">
                                      <p:cBhvr>
                                        <p:cTn id="48" dur="500" fill="hold"/>
                                        <p:tgtEl>
                                          <p:spTgt spid="26"/>
                                        </p:tgtEl>
                                        <p:attrNameLst>
                                          <p:attrName>ppt_w</p:attrName>
                                        </p:attrNameLst>
                                      </p:cBhvr>
                                      <p:tavLst>
                                        <p:tav tm="0">
                                          <p:val>
                                            <p:strVal val="#ppt_w"/>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childTnLst>
                                </p:cTn>
                              </p:par>
                            </p:childTnLst>
                          </p:cTn>
                        </p:par>
                        <p:par>
                          <p:cTn id="50" fill="hold">
                            <p:stCondLst>
                              <p:cond delay="5199"/>
                            </p:stCondLst>
                            <p:childTnLst>
                              <p:par>
                                <p:cTn id="51" presetID="22" presetClass="entr" presetSubtype="4"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down)">
                                      <p:cBhvr>
                                        <p:cTn id="5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24" grpId="0"/>
      <p:bldP spid="25"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第二部分  单击添加标题</a:t>
            </a:r>
            <a:endParaRPr lang="zh-CN" altLang="en-US" dirty="0"/>
          </a:p>
        </p:txBody>
      </p:sp>
      <p:sp>
        <p:nvSpPr>
          <p:cNvPr id="7" name="Freeform 5"/>
          <p:cNvSpPr>
            <a:spLocks noChangeArrowheads="1"/>
          </p:cNvSpPr>
          <p:nvPr/>
        </p:nvSpPr>
        <p:spPr bwMode="auto">
          <a:xfrm>
            <a:off x="3963987" y="1774824"/>
            <a:ext cx="706437" cy="1173163"/>
          </a:xfrm>
          <a:custGeom>
            <a:avLst/>
            <a:gdLst>
              <a:gd name="T0" fmla="*/ 484 w 569"/>
              <a:gd name="T1" fmla="*/ 704 h 945"/>
              <a:gd name="T2" fmla="*/ 484 w 569"/>
              <a:gd name="T3" fmla="*/ 0 h 945"/>
              <a:gd name="T4" fmla="*/ 91 w 569"/>
              <a:gd name="T5" fmla="*/ 0 h 945"/>
              <a:gd name="T6" fmla="*/ 91 w 569"/>
              <a:gd name="T7" fmla="*/ 704 h 945"/>
              <a:gd name="T8" fmla="*/ 0 w 569"/>
              <a:gd name="T9" fmla="*/ 704 h 945"/>
              <a:gd name="T10" fmla="*/ 284 w 569"/>
              <a:gd name="T11" fmla="*/ 945 h 945"/>
              <a:gd name="T12" fmla="*/ 569 w 569"/>
              <a:gd name="T13" fmla="*/ 704 h 945"/>
              <a:gd name="T14" fmla="*/ 484 w 569"/>
              <a:gd name="T15" fmla="*/ 704 h 945"/>
              <a:gd name="T16" fmla="*/ 0 60000 65536"/>
              <a:gd name="T17" fmla="*/ 0 60000 65536"/>
              <a:gd name="T18" fmla="*/ 0 60000 65536"/>
              <a:gd name="T19" fmla="*/ 0 60000 65536"/>
              <a:gd name="T20" fmla="*/ 0 60000 65536"/>
              <a:gd name="T21" fmla="*/ 0 60000 65536"/>
              <a:gd name="T22" fmla="*/ 0 60000 65536"/>
              <a:gd name="T23" fmla="*/ 0 60000 65536"/>
              <a:gd name="T24" fmla="*/ 0 w 569"/>
              <a:gd name="T25" fmla="*/ 0 h 945"/>
              <a:gd name="T26" fmla="*/ 569 w 569"/>
              <a:gd name="T27" fmla="*/ 945 h 9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9" h="945">
                <a:moveTo>
                  <a:pt x="484" y="704"/>
                </a:moveTo>
                <a:lnTo>
                  <a:pt x="484" y="0"/>
                </a:lnTo>
                <a:lnTo>
                  <a:pt x="91" y="0"/>
                </a:lnTo>
                <a:lnTo>
                  <a:pt x="91" y="704"/>
                </a:lnTo>
                <a:lnTo>
                  <a:pt x="0" y="704"/>
                </a:lnTo>
                <a:lnTo>
                  <a:pt x="284" y="945"/>
                </a:lnTo>
                <a:lnTo>
                  <a:pt x="569" y="704"/>
                </a:lnTo>
                <a:lnTo>
                  <a:pt x="484" y="704"/>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8" name="Freeform 6"/>
          <p:cNvSpPr>
            <a:spLocks noChangeArrowheads="1"/>
          </p:cNvSpPr>
          <p:nvPr/>
        </p:nvSpPr>
        <p:spPr bwMode="auto">
          <a:xfrm>
            <a:off x="4698999" y="1774824"/>
            <a:ext cx="706438" cy="1638300"/>
          </a:xfrm>
          <a:custGeom>
            <a:avLst/>
            <a:gdLst>
              <a:gd name="T0" fmla="*/ 484 w 570"/>
              <a:gd name="T1" fmla="*/ 1080 h 1321"/>
              <a:gd name="T2" fmla="*/ 484 w 570"/>
              <a:gd name="T3" fmla="*/ 0 h 1321"/>
              <a:gd name="T4" fmla="*/ 91 w 570"/>
              <a:gd name="T5" fmla="*/ 0 h 1321"/>
              <a:gd name="T6" fmla="*/ 91 w 570"/>
              <a:gd name="T7" fmla="*/ 1080 h 1321"/>
              <a:gd name="T8" fmla="*/ 0 w 570"/>
              <a:gd name="T9" fmla="*/ 1080 h 1321"/>
              <a:gd name="T10" fmla="*/ 285 w 570"/>
              <a:gd name="T11" fmla="*/ 1321 h 1321"/>
              <a:gd name="T12" fmla="*/ 570 w 570"/>
              <a:gd name="T13" fmla="*/ 1080 h 1321"/>
              <a:gd name="T14" fmla="*/ 484 w 570"/>
              <a:gd name="T15" fmla="*/ 1080 h 1321"/>
              <a:gd name="T16" fmla="*/ 0 60000 65536"/>
              <a:gd name="T17" fmla="*/ 0 60000 65536"/>
              <a:gd name="T18" fmla="*/ 0 60000 65536"/>
              <a:gd name="T19" fmla="*/ 0 60000 65536"/>
              <a:gd name="T20" fmla="*/ 0 60000 65536"/>
              <a:gd name="T21" fmla="*/ 0 60000 65536"/>
              <a:gd name="T22" fmla="*/ 0 60000 65536"/>
              <a:gd name="T23" fmla="*/ 0 60000 65536"/>
              <a:gd name="T24" fmla="*/ 0 w 570"/>
              <a:gd name="T25" fmla="*/ 0 h 1321"/>
              <a:gd name="T26" fmla="*/ 570 w 570"/>
              <a:gd name="T27" fmla="*/ 1321 h 13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0" h="1321">
                <a:moveTo>
                  <a:pt x="484" y="1080"/>
                </a:moveTo>
                <a:lnTo>
                  <a:pt x="484" y="0"/>
                </a:lnTo>
                <a:lnTo>
                  <a:pt x="91" y="0"/>
                </a:lnTo>
                <a:lnTo>
                  <a:pt x="91" y="1080"/>
                </a:lnTo>
                <a:lnTo>
                  <a:pt x="0" y="1080"/>
                </a:lnTo>
                <a:lnTo>
                  <a:pt x="285" y="1321"/>
                </a:lnTo>
                <a:lnTo>
                  <a:pt x="570" y="1080"/>
                </a:lnTo>
                <a:lnTo>
                  <a:pt x="484" y="1080"/>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9" name="Freeform 7"/>
          <p:cNvSpPr>
            <a:spLocks noChangeArrowheads="1"/>
          </p:cNvSpPr>
          <p:nvPr/>
        </p:nvSpPr>
        <p:spPr bwMode="auto">
          <a:xfrm>
            <a:off x="7688262" y="1774824"/>
            <a:ext cx="704850" cy="1638300"/>
          </a:xfrm>
          <a:custGeom>
            <a:avLst/>
            <a:gdLst>
              <a:gd name="T0" fmla="*/ 484 w 569"/>
              <a:gd name="T1" fmla="*/ 1080 h 1321"/>
              <a:gd name="T2" fmla="*/ 484 w 569"/>
              <a:gd name="T3" fmla="*/ 0 h 1321"/>
              <a:gd name="T4" fmla="*/ 91 w 569"/>
              <a:gd name="T5" fmla="*/ 0 h 1321"/>
              <a:gd name="T6" fmla="*/ 91 w 569"/>
              <a:gd name="T7" fmla="*/ 1080 h 1321"/>
              <a:gd name="T8" fmla="*/ 0 w 569"/>
              <a:gd name="T9" fmla="*/ 1080 h 1321"/>
              <a:gd name="T10" fmla="*/ 284 w 569"/>
              <a:gd name="T11" fmla="*/ 1321 h 1321"/>
              <a:gd name="T12" fmla="*/ 569 w 569"/>
              <a:gd name="T13" fmla="*/ 1080 h 1321"/>
              <a:gd name="T14" fmla="*/ 484 w 569"/>
              <a:gd name="T15" fmla="*/ 1080 h 1321"/>
              <a:gd name="T16" fmla="*/ 0 60000 65536"/>
              <a:gd name="T17" fmla="*/ 0 60000 65536"/>
              <a:gd name="T18" fmla="*/ 0 60000 65536"/>
              <a:gd name="T19" fmla="*/ 0 60000 65536"/>
              <a:gd name="T20" fmla="*/ 0 60000 65536"/>
              <a:gd name="T21" fmla="*/ 0 60000 65536"/>
              <a:gd name="T22" fmla="*/ 0 60000 65536"/>
              <a:gd name="T23" fmla="*/ 0 60000 65536"/>
              <a:gd name="T24" fmla="*/ 0 w 569"/>
              <a:gd name="T25" fmla="*/ 0 h 1321"/>
              <a:gd name="T26" fmla="*/ 569 w 569"/>
              <a:gd name="T27" fmla="*/ 1321 h 13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9" h="1321">
                <a:moveTo>
                  <a:pt x="484" y="1080"/>
                </a:moveTo>
                <a:lnTo>
                  <a:pt x="484" y="0"/>
                </a:lnTo>
                <a:lnTo>
                  <a:pt x="91" y="0"/>
                </a:lnTo>
                <a:lnTo>
                  <a:pt x="91" y="1080"/>
                </a:lnTo>
                <a:lnTo>
                  <a:pt x="0" y="1080"/>
                </a:lnTo>
                <a:lnTo>
                  <a:pt x="284" y="1321"/>
                </a:lnTo>
                <a:lnTo>
                  <a:pt x="569" y="1080"/>
                </a:lnTo>
                <a:lnTo>
                  <a:pt x="484" y="1080"/>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0" name="Freeform 8"/>
          <p:cNvSpPr>
            <a:spLocks noChangeArrowheads="1"/>
          </p:cNvSpPr>
          <p:nvPr/>
        </p:nvSpPr>
        <p:spPr bwMode="auto">
          <a:xfrm>
            <a:off x="5432424" y="1774824"/>
            <a:ext cx="708025" cy="862013"/>
          </a:xfrm>
          <a:custGeom>
            <a:avLst/>
            <a:gdLst>
              <a:gd name="T0" fmla="*/ 484 w 570"/>
              <a:gd name="T1" fmla="*/ 453 h 694"/>
              <a:gd name="T2" fmla="*/ 484 w 570"/>
              <a:gd name="T3" fmla="*/ 0 h 694"/>
              <a:gd name="T4" fmla="*/ 91 w 570"/>
              <a:gd name="T5" fmla="*/ 0 h 694"/>
              <a:gd name="T6" fmla="*/ 91 w 570"/>
              <a:gd name="T7" fmla="*/ 453 h 694"/>
              <a:gd name="T8" fmla="*/ 0 w 570"/>
              <a:gd name="T9" fmla="*/ 453 h 694"/>
              <a:gd name="T10" fmla="*/ 285 w 570"/>
              <a:gd name="T11" fmla="*/ 694 h 694"/>
              <a:gd name="T12" fmla="*/ 570 w 570"/>
              <a:gd name="T13" fmla="*/ 453 h 694"/>
              <a:gd name="T14" fmla="*/ 484 w 570"/>
              <a:gd name="T15" fmla="*/ 453 h 694"/>
              <a:gd name="T16" fmla="*/ 0 60000 65536"/>
              <a:gd name="T17" fmla="*/ 0 60000 65536"/>
              <a:gd name="T18" fmla="*/ 0 60000 65536"/>
              <a:gd name="T19" fmla="*/ 0 60000 65536"/>
              <a:gd name="T20" fmla="*/ 0 60000 65536"/>
              <a:gd name="T21" fmla="*/ 0 60000 65536"/>
              <a:gd name="T22" fmla="*/ 0 60000 65536"/>
              <a:gd name="T23" fmla="*/ 0 60000 65536"/>
              <a:gd name="T24" fmla="*/ 0 w 570"/>
              <a:gd name="T25" fmla="*/ 0 h 694"/>
              <a:gd name="T26" fmla="*/ 570 w 570"/>
              <a:gd name="T27" fmla="*/ 694 h 6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0" h="694">
                <a:moveTo>
                  <a:pt x="484" y="453"/>
                </a:moveTo>
                <a:lnTo>
                  <a:pt x="484" y="0"/>
                </a:lnTo>
                <a:lnTo>
                  <a:pt x="91" y="0"/>
                </a:lnTo>
                <a:lnTo>
                  <a:pt x="91" y="453"/>
                </a:lnTo>
                <a:lnTo>
                  <a:pt x="0" y="453"/>
                </a:lnTo>
                <a:lnTo>
                  <a:pt x="285" y="694"/>
                </a:lnTo>
                <a:lnTo>
                  <a:pt x="570" y="453"/>
                </a:lnTo>
                <a:lnTo>
                  <a:pt x="484" y="453"/>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1" name="Freeform 9"/>
          <p:cNvSpPr>
            <a:spLocks noChangeArrowheads="1"/>
          </p:cNvSpPr>
          <p:nvPr/>
        </p:nvSpPr>
        <p:spPr bwMode="auto">
          <a:xfrm>
            <a:off x="6167437" y="1774824"/>
            <a:ext cx="706437" cy="1173163"/>
          </a:xfrm>
          <a:custGeom>
            <a:avLst/>
            <a:gdLst>
              <a:gd name="T0" fmla="*/ 485 w 570"/>
              <a:gd name="T1" fmla="*/ 704 h 945"/>
              <a:gd name="T2" fmla="*/ 485 w 570"/>
              <a:gd name="T3" fmla="*/ 0 h 945"/>
              <a:gd name="T4" fmla="*/ 92 w 570"/>
              <a:gd name="T5" fmla="*/ 0 h 945"/>
              <a:gd name="T6" fmla="*/ 92 w 570"/>
              <a:gd name="T7" fmla="*/ 704 h 945"/>
              <a:gd name="T8" fmla="*/ 0 w 570"/>
              <a:gd name="T9" fmla="*/ 704 h 945"/>
              <a:gd name="T10" fmla="*/ 285 w 570"/>
              <a:gd name="T11" fmla="*/ 945 h 945"/>
              <a:gd name="T12" fmla="*/ 570 w 570"/>
              <a:gd name="T13" fmla="*/ 704 h 945"/>
              <a:gd name="T14" fmla="*/ 485 w 570"/>
              <a:gd name="T15" fmla="*/ 704 h 945"/>
              <a:gd name="T16" fmla="*/ 0 60000 65536"/>
              <a:gd name="T17" fmla="*/ 0 60000 65536"/>
              <a:gd name="T18" fmla="*/ 0 60000 65536"/>
              <a:gd name="T19" fmla="*/ 0 60000 65536"/>
              <a:gd name="T20" fmla="*/ 0 60000 65536"/>
              <a:gd name="T21" fmla="*/ 0 60000 65536"/>
              <a:gd name="T22" fmla="*/ 0 60000 65536"/>
              <a:gd name="T23" fmla="*/ 0 60000 65536"/>
              <a:gd name="T24" fmla="*/ 0 w 570"/>
              <a:gd name="T25" fmla="*/ 0 h 945"/>
              <a:gd name="T26" fmla="*/ 570 w 570"/>
              <a:gd name="T27" fmla="*/ 945 h 9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0" h="945">
                <a:moveTo>
                  <a:pt x="485" y="704"/>
                </a:moveTo>
                <a:lnTo>
                  <a:pt x="485" y="0"/>
                </a:lnTo>
                <a:lnTo>
                  <a:pt x="92" y="0"/>
                </a:lnTo>
                <a:lnTo>
                  <a:pt x="92" y="704"/>
                </a:lnTo>
                <a:lnTo>
                  <a:pt x="0" y="704"/>
                </a:lnTo>
                <a:lnTo>
                  <a:pt x="285" y="945"/>
                </a:lnTo>
                <a:lnTo>
                  <a:pt x="570" y="704"/>
                </a:lnTo>
                <a:lnTo>
                  <a:pt x="485" y="704"/>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2" name="Freeform 10"/>
          <p:cNvSpPr>
            <a:spLocks noChangeArrowheads="1"/>
          </p:cNvSpPr>
          <p:nvPr/>
        </p:nvSpPr>
        <p:spPr bwMode="auto">
          <a:xfrm>
            <a:off x="6902449" y="1774824"/>
            <a:ext cx="704850" cy="2028825"/>
          </a:xfrm>
          <a:custGeom>
            <a:avLst/>
            <a:gdLst>
              <a:gd name="T0" fmla="*/ 484 w 569"/>
              <a:gd name="T1" fmla="*/ 1393 h 1635"/>
              <a:gd name="T2" fmla="*/ 484 w 569"/>
              <a:gd name="T3" fmla="*/ 0 h 1635"/>
              <a:gd name="T4" fmla="*/ 91 w 569"/>
              <a:gd name="T5" fmla="*/ 0 h 1635"/>
              <a:gd name="T6" fmla="*/ 91 w 569"/>
              <a:gd name="T7" fmla="*/ 1393 h 1635"/>
              <a:gd name="T8" fmla="*/ 0 w 569"/>
              <a:gd name="T9" fmla="*/ 1393 h 1635"/>
              <a:gd name="T10" fmla="*/ 285 w 569"/>
              <a:gd name="T11" fmla="*/ 1635 h 1635"/>
              <a:gd name="T12" fmla="*/ 569 w 569"/>
              <a:gd name="T13" fmla="*/ 1393 h 1635"/>
              <a:gd name="T14" fmla="*/ 484 w 569"/>
              <a:gd name="T15" fmla="*/ 1393 h 1635"/>
              <a:gd name="T16" fmla="*/ 0 60000 65536"/>
              <a:gd name="T17" fmla="*/ 0 60000 65536"/>
              <a:gd name="T18" fmla="*/ 0 60000 65536"/>
              <a:gd name="T19" fmla="*/ 0 60000 65536"/>
              <a:gd name="T20" fmla="*/ 0 60000 65536"/>
              <a:gd name="T21" fmla="*/ 0 60000 65536"/>
              <a:gd name="T22" fmla="*/ 0 60000 65536"/>
              <a:gd name="T23" fmla="*/ 0 60000 65536"/>
              <a:gd name="T24" fmla="*/ 0 w 569"/>
              <a:gd name="T25" fmla="*/ 0 h 1635"/>
              <a:gd name="T26" fmla="*/ 569 w 569"/>
              <a:gd name="T27" fmla="*/ 1635 h 16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9" h="1635">
                <a:moveTo>
                  <a:pt x="484" y="1393"/>
                </a:moveTo>
                <a:lnTo>
                  <a:pt x="484" y="0"/>
                </a:lnTo>
                <a:lnTo>
                  <a:pt x="91" y="0"/>
                </a:lnTo>
                <a:lnTo>
                  <a:pt x="91" y="1393"/>
                </a:lnTo>
                <a:lnTo>
                  <a:pt x="0" y="1393"/>
                </a:lnTo>
                <a:lnTo>
                  <a:pt x="285" y="1635"/>
                </a:lnTo>
                <a:lnTo>
                  <a:pt x="569" y="1393"/>
                </a:lnTo>
                <a:lnTo>
                  <a:pt x="484" y="1393"/>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3" name="Freeform 11"/>
          <p:cNvSpPr>
            <a:spLocks noChangeArrowheads="1"/>
          </p:cNvSpPr>
          <p:nvPr/>
        </p:nvSpPr>
        <p:spPr bwMode="auto">
          <a:xfrm>
            <a:off x="3208337" y="1774824"/>
            <a:ext cx="706437" cy="1638300"/>
          </a:xfrm>
          <a:custGeom>
            <a:avLst/>
            <a:gdLst>
              <a:gd name="T0" fmla="*/ 484 w 570"/>
              <a:gd name="T1" fmla="*/ 1080 h 1321"/>
              <a:gd name="T2" fmla="*/ 484 w 570"/>
              <a:gd name="T3" fmla="*/ 0 h 1321"/>
              <a:gd name="T4" fmla="*/ 91 w 570"/>
              <a:gd name="T5" fmla="*/ 0 h 1321"/>
              <a:gd name="T6" fmla="*/ 91 w 570"/>
              <a:gd name="T7" fmla="*/ 1080 h 1321"/>
              <a:gd name="T8" fmla="*/ 0 w 570"/>
              <a:gd name="T9" fmla="*/ 1080 h 1321"/>
              <a:gd name="T10" fmla="*/ 285 w 570"/>
              <a:gd name="T11" fmla="*/ 1321 h 1321"/>
              <a:gd name="T12" fmla="*/ 570 w 570"/>
              <a:gd name="T13" fmla="*/ 1080 h 1321"/>
              <a:gd name="T14" fmla="*/ 484 w 570"/>
              <a:gd name="T15" fmla="*/ 1080 h 1321"/>
              <a:gd name="T16" fmla="*/ 0 60000 65536"/>
              <a:gd name="T17" fmla="*/ 0 60000 65536"/>
              <a:gd name="T18" fmla="*/ 0 60000 65536"/>
              <a:gd name="T19" fmla="*/ 0 60000 65536"/>
              <a:gd name="T20" fmla="*/ 0 60000 65536"/>
              <a:gd name="T21" fmla="*/ 0 60000 65536"/>
              <a:gd name="T22" fmla="*/ 0 60000 65536"/>
              <a:gd name="T23" fmla="*/ 0 60000 65536"/>
              <a:gd name="T24" fmla="*/ 0 w 570"/>
              <a:gd name="T25" fmla="*/ 0 h 1321"/>
              <a:gd name="T26" fmla="*/ 570 w 570"/>
              <a:gd name="T27" fmla="*/ 1321 h 13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0" h="1321">
                <a:moveTo>
                  <a:pt x="484" y="1080"/>
                </a:moveTo>
                <a:lnTo>
                  <a:pt x="484" y="0"/>
                </a:lnTo>
                <a:lnTo>
                  <a:pt x="91" y="0"/>
                </a:lnTo>
                <a:lnTo>
                  <a:pt x="91" y="1080"/>
                </a:lnTo>
                <a:lnTo>
                  <a:pt x="0" y="1080"/>
                </a:lnTo>
                <a:lnTo>
                  <a:pt x="285" y="1321"/>
                </a:lnTo>
                <a:lnTo>
                  <a:pt x="570" y="1080"/>
                </a:lnTo>
                <a:lnTo>
                  <a:pt x="484" y="1080"/>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4" name="Freeform 12"/>
          <p:cNvSpPr>
            <a:spLocks noChangeArrowheads="1"/>
          </p:cNvSpPr>
          <p:nvPr/>
        </p:nvSpPr>
        <p:spPr bwMode="auto">
          <a:xfrm>
            <a:off x="955674" y="1774824"/>
            <a:ext cx="706438" cy="862013"/>
          </a:xfrm>
          <a:custGeom>
            <a:avLst/>
            <a:gdLst>
              <a:gd name="T0" fmla="*/ 484 w 570"/>
              <a:gd name="T1" fmla="*/ 453 h 694"/>
              <a:gd name="T2" fmla="*/ 484 w 570"/>
              <a:gd name="T3" fmla="*/ 0 h 694"/>
              <a:gd name="T4" fmla="*/ 91 w 570"/>
              <a:gd name="T5" fmla="*/ 0 h 694"/>
              <a:gd name="T6" fmla="*/ 91 w 570"/>
              <a:gd name="T7" fmla="*/ 453 h 694"/>
              <a:gd name="T8" fmla="*/ 0 w 570"/>
              <a:gd name="T9" fmla="*/ 453 h 694"/>
              <a:gd name="T10" fmla="*/ 285 w 570"/>
              <a:gd name="T11" fmla="*/ 694 h 694"/>
              <a:gd name="T12" fmla="*/ 570 w 570"/>
              <a:gd name="T13" fmla="*/ 453 h 694"/>
              <a:gd name="T14" fmla="*/ 484 w 570"/>
              <a:gd name="T15" fmla="*/ 453 h 694"/>
              <a:gd name="T16" fmla="*/ 0 60000 65536"/>
              <a:gd name="T17" fmla="*/ 0 60000 65536"/>
              <a:gd name="T18" fmla="*/ 0 60000 65536"/>
              <a:gd name="T19" fmla="*/ 0 60000 65536"/>
              <a:gd name="T20" fmla="*/ 0 60000 65536"/>
              <a:gd name="T21" fmla="*/ 0 60000 65536"/>
              <a:gd name="T22" fmla="*/ 0 60000 65536"/>
              <a:gd name="T23" fmla="*/ 0 60000 65536"/>
              <a:gd name="T24" fmla="*/ 0 w 570"/>
              <a:gd name="T25" fmla="*/ 0 h 694"/>
              <a:gd name="T26" fmla="*/ 570 w 570"/>
              <a:gd name="T27" fmla="*/ 694 h 6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0" h="694">
                <a:moveTo>
                  <a:pt x="484" y="453"/>
                </a:moveTo>
                <a:lnTo>
                  <a:pt x="484" y="0"/>
                </a:lnTo>
                <a:lnTo>
                  <a:pt x="91" y="0"/>
                </a:lnTo>
                <a:lnTo>
                  <a:pt x="91" y="453"/>
                </a:lnTo>
                <a:lnTo>
                  <a:pt x="0" y="453"/>
                </a:lnTo>
                <a:lnTo>
                  <a:pt x="285" y="694"/>
                </a:lnTo>
                <a:lnTo>
                  <a:pt x="570" y="453"/>
                </a:lnTo>
                <a:lnTo>
                  <a:pt x="484" y="453"/>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5" name="Freeform 13"/>
          <p:cNvSpPr>
            <a:spLocks noChangeArrowheads="1"/>
          </p:cNvSpPr>
          <p:nvPr/>
        </p:nvSpPr>
        <p:spPr bwMode="auto">
          <a:xfrm>
            <a:off x="1689099" y="1774824"/>
            <a:ext cx="708025" cy="1173163"/>
          </a:xfrm>
          <a:custGeom>
            <a:avLst/>
            <a:gdLst>
              <a:gd name="T0" fmla="*/ 484 w 570"/>
              <a:gd name="T1" fmla="*/ 704 h 945"/>
              <a:gd name="T2" fmla="*/ 484 w 570"/>
              <a:gd name="T3" fmla="*/ 0 h 945"/>
              <a:gd name="T4" fmla="*/ 91 w 570"/>
              <a:gd name="T5" fmla="*/ 0 h 945"/>
              <a:gd name="T6" fmla="*/ 91 w 570"/>
              <a:gd name="T7" fmla="*/ 704 h 945"/>
              <a:gd name="T8" fmla="*/ 0 w 570"/>
              <a:gd name="T9" fmla="*/ 704 h 945"/>
              <a:gd name="T10" fmla="*/ 285 w 570"/>
              <a:gd name="T11" fmla="*/ 945 h 945"/>
              <a:gd name="T12" fmla="*/ 570 w 570"/>
              <a:gd name="T13" fmla="*/ 704 h 945"/>
              <a:gd name="T14" fmla="*/ 484 w 570"/>
              <a:gd name="T15" fmla="*/ 704 h 945"/>
              <a:gd name="T16" fmla="*/ 0 60000 65536"/>
              <a:gd name="T17" fmla="*/ 0 60000 65536"/>
              <a:gd name="T18" fmla="*/ 0 60000 65536"/>
              <a:gd name="T19" fmla="*/ 0 60000 65536"/>
              <a:gd name="T20" fmla="*/ 0 60000 65536"/>
              <a:gd name="T21" fmla="*/ 0 60000 65536"/>
              <a:gd name="T22" fmla="*/ 0 60000 65536"/>
              <a:gd name="T23" fmla="*/ 0 60000 65536"/>
              <a:gd name="T24" fmla="*/ 0 w 570"/>
              <a:gd name="T25" fmla="*/ 0 h 945"/>
              <a:gd name="T26" fmla="*/ 570 w 570"/>
              <a:gd name="T27" fmla="*/ 945 h 9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0" h="945">
                <a:moveTo>
                  <a:pt x="484" y="704"/>
                </a:moveTo>
                <a:lnTo>
                  <a:pt x="484" y="0"/>
                </a:lnTo>
                <a:lnTo>
                  <a:pt x="91" y="0"/>
                </a:lnTo>
                <a:lnTo>
                  <a:pt x="91" y="704"/>
                </a:lnTo>
                <a:lnTo>
                  <a:pt x="0" y="704"/>
                </a:lnTo>
                <a:lnTo>
                  <a:pt x="285" y="945"/>
                </a:lnTo>
                <a:lnTo>
                  <a:pt x="570" y="704"/>
                </a:lnTo>
                <a:lnTo>
                  <a:pt x="484" y="704"/>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6" name="Freeform 14"/>
          <p:cNvSpPr>
            <a:spLocks noChangeArrowheads="1"/>
          </p:cNvSpPr>
          <p:nvPr/>
        </p:nvSpPr>
        <p:spPr bwMode="auto">
          <a:xfrm>
            <a:off x="2425699" y="1774824"/>
            <a:ext cx="704850" cy="2028825"/>
          </a:xfrm>
          <a:custGeom>
            <a:avLst/>
            <a:gdLst>
              <a:gd name="T0" fmla="*/ 484 w 569"/>
              <a:gd name="T1" fmla="*/ 1393 h 1635"/>
              <a:gd name="T2" fmla="*/ 484 w 569"/>
              <a:gd name="T3" fmla="*/ 0 h 1635"/>
              <a:gd name="T4" fmla="*/ 91 w 569"/>
              <a:gd name="T5" fmla="*/ 0 h 1635"/>
              <a:gd name="T6" fmla="*/ 91 w 569"/>
              <a:gd name="T7" fmla="*/ 1393 h 1635"/>
              <a:gd name="T8" fmla="*/ 0 w 569"/>
              <a:gd name="T9" fmla="*/ 1393 h 1635"/>
              <a:gd name="T10" fmla="*/ 284 w 569"/>
              <a:gd name="T11" fmla="*/ 1635 h 1635"/>
              <a:gd name="T12" fmla="*/ 569 w 569"/>
              <a:gd name="T13" fmla="*/ 1393 h 1635"/>
              <a:gd name="T14" fmla="*/ 484 w 569"/>
              <a:gd name="T15" fmla="*/ 1393 h 1635"/>
              <a:gd name="T16" fmla="*/ 0 60000 65536"/>
              <a:gd name="T17" fmla="*/ 0 60000 65536"/>
              <a:gd name="T18" fmla="*/ 0 60000 65536"/>
              <a:gd name="T19" fmla="*/ 0 60000 65536"/>
              <a:gd name="T20" fmla="*/ 0 60000 65536"/>
              <a:gd name="T21" fmla="*/ 0 60000 65536"/>
              <a:gd name="T22" fmla="*/ 0 60000 65536"/>
              <a:gd name="T23" fmla="*/ 0 60000 65536"/>
              <a:gd name="T24" fmla="*/ 0 w 569"/>
              <a:gd name="T25" fmla="*/ 0 h 1635"/>
              <a:gd name="T26" fmla="*/ 569 w 569"/>
              <a:gd name="T27" fmla="*/ 1635 h 16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9" h="1635">
                <a:moveTo>
                  <a:pt x="484" y="1393"/>
                </a:moveTo>
                <a:lnTo>
                  <a:pt x="484" y="0"/>
                </a:lnTo>
                <a:lnTo>
                  <a:pt x="91" y="0"/>
                </a:lnTo>
                <a:lnTo>
                  <a:pt x="91" y="1393"/>
                </a:lnTo>
                <a:lnTo>
                  <a:pt x="0" y="1393"/>
                </a:lnTo>
                <a:lnTo>
                  <a:pt x="284" y="1635"/>
                </a:lnTo>
                <a:lnTo>
                  <a:pt x="569" y="1393"/>
                </a:lnTo>
                <a:lnTo>
                  <a:pt x="484" y="1393"/>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7" name="TextBox 59"/>
          <p:cNvSpPr>
            <a:spLocks noChangeArrowheads="1"/>
          </p:cNvSpPr>
          <p:nvPr/>
        </p:nvSpPr>
        <p:spPr bwMode="auto">
          <a:xfrm>
            <a:off x="1011375" y="143668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TextBox 60"/>
          <p:cNvSpPr>
            <a:spLocks noChangeArrowheads="1"/>
          </p:cNvSpPr>
          <p:nvPr/>
        </p:nvSpPr>
        <p:spPr bwMode="auto">
          <a:xfrm>
            <a:off x="1735275" y="143668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C00000"/>
              </a:solidFill>
            </a:endParaRPr>
          </a:p>
        </p:txBody>
      </p:sp>
      <p:sp>
        <p:nvSpPr>
          <p:cNvPr id="19" name="TextBox 61"/>
          <p:cNvSpPr>
            <a:spLocks noChangeArrowheads="1"/>
          </p:cNvSpPr>
          <p:nvPr/>
        </p:nvSpPr>
        <p:spPr bwMode="auto">
          <a:xfrm>
            <a:off x="2465525" y="143668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C00000"/>
              </a:solidFill>
            </a:endParaRPr>
          </a:p>
        </p:txBody>
      </p:sp>
      <p:sp>
        <p:nvSpPr>
          <p:cNvPr id="20" name="TextBox 62"/>
          <p:cNvSpPr>
            <a:spLocks noChangeArrowheads="1"/>
          </p:cNvSpPr>
          <p:nvPr/>
        </p:nvSpPr>
        <p:spPr bwMode="auto">
          <a:xfrm>
            <a:off x="3252925" y="143668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C00000"/>
              </a:solidFill>
            </a:endParaRPr>
          </a:p>
        </p:txBody>
      </p:sp>
      <p:sp>
        <p:nvSpPr>
          <p:cNvPr id="21" name="TextBox 63"/>
          <p:cNvSpPr>
            <a:spLocks noChangeArrowheads="1"/>
          </p:cNvSpPr>
          <p:nvPr/>
        </p:nvSpPr>
        <p:spPr bwMode="auto">
          <a:xfrm>
            <a:off x="4008575" y="143668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C00000"/>
              </a:solidFill>
            </a:endParaRPr>
          </a:p>
        </p:txBody>
      </p:sp>
      <p:sp>
        <p:nvSpPr>
          <p:cNvPr id="22" name="TextBox 64"/>
          <p:cNvSpPr>
            <a:spLocks noChangeArrowheads="1"/>
          </p:cNvSpPr>
          <p:nvPr/>
        </p:nvSpPr>
        <p:spPr bwMode="auto">
          <a:xfrm>
            <a:off x="4751525" y="143668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TextBox 65"/>
          <p:cNvSpPr>
            <a:spLocks noChangeArrowheads="1"/>
          </p:cNvSpPr>
          <p:nvPr/>
        </p:nvSpPr>
        <p:spPr bwMode="auto">
          <a:xfrm>
            <a:off x="5494475" y="143668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66"/>
          <p:cNvSpPr>
            <a:spLocks noChangeArrowheads="1"/>
          </p:cNvSpPr>
          <p:nvPr/>
        </p:nvSpPr>
        <p:spPr bwMode="auto">
          <a:xfrm>
            <a:off x="6224725" y="143668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C00000"/>
              </a:solidFill>
            </a:endParaRPr>
          </a:p>
        </p:txBody>
      </p:sp>
      <p:sp>
        <p:nvSpPr>
          <p:cNvPr id="25" name="TextBox 67"/>
          <p:cNvSpPr>
            <a:spLocks noChangeArrowheads="1"/>
          </p:cNvSpPr>
          <p:nvPr/>
        </p:nvSpPr>
        <p:spPr bwMode="auto">
          <a:xfrm>
            <a:off x="6942275" y="143668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C00000"/>
              </a:solidFill>
            </a:endParaRPr>
          </a:p>
        </p:txBody>
      </p:sp>
      <p:sp>
        <p:nvSpPr>
          <p:cNvPr id="26" name="TextBox 68"/>
          <p:cNvSpPr>
            <a:spLocks noChangeArrowheads="1"/>
          </p:cNvSpPr>
          <p:nvPr/>
        </p:nvSpPr>
        <p:spPr bwMode="auto">
          <a:xfrm>
            <a:off x="7742375" y="143668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a:solidFill>
                  <a:srgbClr val="C00000"/>
                </a:solidFill>
                <a:latin typeface="微软雅黑" panose="020B0503020204020204" pitchFamily="34" charset="-122"/>
                <a:ea typeface="微软雅黑" panose="020B0503020204020204" pitchFamily="34" charset="-122"/>
                <a:sym typeface="Arial" panose="020B0604020202020204" pitchFamily="34" charset="0"/>
              </a:rPr>
              <a:t>标题</a:t>
            </a:r>
            <a:endParaRPr lang="zh-CN" altLang="en-US">
              <a:solidFill>
                <a:srgbClr val="C00000"/>
              </a:solidFill>
            </a:endParaRPr>
          </a:p>
        </p:txBody>
      </p:sp>
      <p:sp>
        <p:nvSpPr>
          <p:cNvPr id="27" name="TextBox 682"/>
          <p:cNvSpPr>
            <a:spLocks noChangeArrowheads="1"/>
          </p:cNvSpPr>
          <p:nvPr/>
        </p:nvSpPr>
        <p:spPr bwMode="auto">
          <a:xfrm>
            <a:off x="1031874" y="2005012"/>
            <a:ext cx="600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solidFill>
                  <a:schemeClr val="bg1"/>
                </a:solidFill>
                <a:latin typeface="方正中等线简体" panose="03000509000000000000" pitchFamily="2" charset="-122"/>
                <a:ea typeface="方正中等线简体" panose="03000509000000000000" pitchFamily="2" charset="-122"/>
              </a:rPr>
              <a:t>36</a:t>
            </a:r>
            <a:r>
              <a:rPr lang="en-US" sz="1400">
                <a:solidFill>
                  <a:schemeClr val="bg1"/>
                </a:solidFill>
                <a:latin typeface="方正中等线简体" panose="03000509000000000000" pitchFamily="2" charset="-122"/>
                <a:ea typeface="方正中等线简体" panose="03000509000000000000" pitchFamily="2" charset="-122"/>
              </a:rPr>
              <a:t>%</a:t>
            </a:r>
            <a:endParaRPr lang="zh-CN" altLang="en-US" sz="1400">
              <a:solidFill>
                <a:schemeClr val="bg1"/>
              </a:solidFill>
              <a:latin typeface="方正中等线简体" panose="03000509000000000000" pitchFamily="2" charset="-122"/>
              <a:ea typeface="方正中等线简体" panose="03000509000000000000" pitchFamily="2" charset="-122"/>
            </a:endParaRPr>
          </a:p>
        </p:txBody>
      </p:sp>
      <p:sp>
        <p:nvSpPr>
          <p:cNvPr id="28" name="TextBox 682"/>
          <p:cNvSpPr>
            <a:spLocks noChangeArrowheads="1"/>
          </p:cNvSpPr>
          <p:nvPr/>
        </p:nvSpPr>
        <p:spPr bwMode="auto">
          <a:xfrm>
            <a:off x="1746249" y="2279649"/>
            <a:ext cx="60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solidFill>
                  <a:schemeClr val="bg1"/>
                </a:solidFill>
                <a:latin typeface="方正中等线简体" panose="03000509000000000000" pitchFamily="2" charset="-122"/>
                <a:ea typeface="方正中等线简体" panose="03000509000000000000" pitchFamily="2" charset="-122"/>
              </a:rPr>
              <a:t>45</a:t>
            </a:r>
            <a:r>
              <a:rPr lang="en-US" sz="1400">
                <a:solidFill>
                  <a:schemeClr val="bg1"/>
                </a:solidFill>
                <a:latin typeface="方正中等线简体" panose="03000509000000000000" pitchFamily="2" charset="-122"/>
                <a:ea typeface="方正中等线简体" panose="03000509000000000000" pitchFamily="2" charset="-122"/>
              </a:rPr>
              <a:t>%</a:t>
            </a:r>
            <a:endParaRPr lang="zh-CN" altLang="en-US" sz="1400">
              <a:solidFill>
                <a:schemeClr val="bg1"/>
              </a:solidFill>
              <a:latin typeface="方正中等线简体" panose="03000509000000000000" pitchFamily="2" charset="-122"/>
              <a:ea typeface="方正中等线简体" panose="03000509000000000000" pitchFamily="2" charset="-122"/>
            </a:endParaRPr>
          </a:p>
        </p:txBody>
      </p:sp>
      <p:sp>
        <p:nvSpPr>
          <p:cNvPr id="29" name="TextBox 682"/>
          <p:cNvSpPr>
            <a:spLocks noChangeArrowheads="1"/>
          </p:cNvSpPr>
          <p:nvPr/>
        </p:nvSpPr>
        <p:spPr bwMode="auto">
          <a:xfrm>
            <a:off x="2470149" y="3111499"/>
            <a:ext cx="600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solidFill>
                  <a:schemeClr val="bg1"/>
                </a:solidFill>
                <a:latin typeface="方正中等线简体" panose="03000509000000000000" pitchFamily="2" charset="-122"/>
                <a:ea typeface="方正中等线简体" panose="03000509000000000000" pitchFamily="2" charset="-122"/>
              </a:rPr>
              <a:t>64</a:t>
            </a:r>
            <a:r>
              <a:rPr lang="en-US" sz="1400">
                <a:solidFill>
                  <a:schemeClr val="bg1"/>
                </a:solidFill>
                <a:latin typeface="方正中等线简体" panose="03000509000000000000" pitchFamily="2" charset="-122"/>
                <a:ea typeface="方正中等线简体" panose="03000509000000000000" pitchFamily="2" charset="-122"/>
              </a:rPr>
              <a:t>%</a:t>
            </a:r>
            <a:endParaRPr lang="zh-CN" altLang="en-US" sz="1400">
              <a:solidFill>
                <a:schemeClr val="bg1"/>
              </a:solidFill>
              <a:latin typeface="方正中等线简体" panose="03000509000000000000" pitchFamily="2" charset="-122"/>
              <a:ea typeface="方正中等线简体" panose="03000509000000000000" pitchFamily="2" charset="-122"/>
            </a:endParaRPr>
          </a:p>
        </p:txBody>
      </p:sp>
      <p:sp>
        <p:nvSpPr>
          <p:cNvPr id="30" name="TextBox 682"/>
          <p:cNvSpPr>
            <a:spLocks noChangeArrowheads="1"/>
          </p:cNvSpPr>
          <p:nvPr/>
        </p:nvSpPr>
        <p:spPr bwMode="auto">
          <a:xfrm>
            <a:off x="3251199" y="2749549"/>
            <a:ext cx="600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solidFill>
                  <a:schemeClr val="bg1"/>
                </a:solidFill>
                <a:latin typeface="方正中等线简体" panose="03000509000000000000" pitchFamily="2" charset="-122"/>
                <a:ea typeface="方正中等线简体" panose="03000509000000000000" pitchFamily="2" charset="-122"/>
              </a:rPr>
              <a:t>51</a:t>
            </a:r>
            <a:r>
              <a:rPr lang="en-US" sz="1400">
                <a:solidFill>
                  <a:schemeClr val="bg1"/>
                </a:solidFill>
                <a:latin typeface="方正中等线简体" panose="03000509000000000000" pitchFamily="2" charset="-122"/>
                <a:ea typeface="方正中等线简体" panose="03000509000000000000" pitchFamily="2" charset="-122"/>
              </a:rPr>
              <a:t>%</a:t>
            </a:r>
            <a:endParaRPr lang="zh-CN" altLang="en-US" sz="1400">
              <a:solidFill>
                <a:schemeClr val="bg1"/>
              </a:solidFill>
              <a:latin typeface="方正中等线简体" panose="03000509000000000000" pitchFamily="2" charset="-122"/>
              <a:ea typeface="方正中等线简体" panose="03000509000000000000" pitchFamily="2" charset="-122"/>
            </a:endParaRPr>
          </a:p>
        </p:txBody>
      </p:sp>
      <p:sp>
        <p:nvSpPr>
          <p:cNvPr id="31" name="TextBox 682"/>
          <p:cNvSpPr>
            <a:spLocks noChangeArrowheads="1"/>
          </p:cNvSpPr>
          <p:nvPr/>
        </p:nvSpPr>
        <p:spPr bwMode="auto">
          <a:xfrm>
            <a:off x="4013199" y="2295524"/>
            <a:ext cx="60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solidFill>
                  <a:schemeClr val="bg1"/>
                </a:solidFill>
                <a:latin typeface="方正中等线简体" panose="03000509000000000000" pitchFamily="2" charset="-122"/>
                <a:ea typeface="方正中等线简体" panose="03000509000000000000" pitchFamily="2" charset="-122"/>
              </a:rPr>
              <a:t>47</a:t>
            </a:r>
            <a:r>
              <a:rPr lang="en-US" sz="1400">
                <a:solidFill>
                  <a:schemeClr val="bg1"/>
                </a:solidFill>
                <a:latin typeface="方正中等线简体" panose="03000509000000000000" pitchFamily="2" charset="-122"/>
                <a:ea typeface="方正中等线简体" panose="03000509000000000000" pitchFamily="2" charset="-122"/>
              </a:rPr>
              <a:t>%</a:t>
            </a:r>
            <a:endParaRPr lang="zh-CN" altLang="en-US" sz="1400">
              <a:solidFill>
                <a:schemeClr val="bg1"/>
              </a:solidFill>
              <a:latin typeface="方正中等线简体" panose="03000509000000000000" pitchFamily="2" charset="-122"/>
              <a:ea typeface="方正中等线简体" panose="03000509000000000000" pitchFamily="2" charset="-122"/>
            </a:endParaRPr>
          </a:p>
        </p:txBody>
      </p:sp>
      <p:sp>
        <p:nvSpPr>
          <p:cNvPr id="32" name="TextBox 682"/>
          <p:cNvSpPr>
            <a:spLocks noChangeArrowheads="1"/>
          </p:cNvSpPr>
          <p:nvPr/>
        </p:nvSpPr>
        <p:spPr bwMode="auto">
          <a:xfrm>
            <a:off x="4756149" y="2782887"/>
            <a:ext cx="600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solidFill>
                  <a:schemeClr val="bg1"/>
                </a:solidFill>
                <a:latin typeface="方正中等线简体" panose="03000509000000000000" pitchFamily="2" charset="-122"/>
                <a:ea typeface="方正中等线简体" panose="03000509000000000000" pitchFamily="2" charset="-122"/>
              </a:rPr>
              <a:t>52</a:t>
            </a:r>
            <a:r>
              <a:rPr lang="en-US" sz="1400">
                <a:solidFill>
                  <a:schemeClr val="bg1"/>
                </a:solidFill>
                <a:latin typeface="方正中等线简体" panose="03000509000000000000" pitchFamily="2" charset="-122"/>
                <a:ea typeface="方正中等线简体" panose="03000509000000000000" pitchFamily="2" charset="-122"/>
              </a:rPr>
              <a:t>%</a:t>
            </a:r>
            <a:endParaRPr lang="zh-CN" altLang="en-US" sz="1400">
              <a:solidFill>
                <a:schemeClr val="bg1"/>
              </a:solidFill>
              <a:latin typeface="方正中等线简体" panose="03000509000000000000" pitchFamily="2" charset="-122"/>
              <a:ea typeface="方正中等线简体" panose="03000509000000000000" pitchFamily="2" charset="-122"/>
            </a:endParaRPr>
          </a:p>
        </p:txBody>
      </p:sp>
      <p:sp>
        <p:nvSpPr>
          <p:cNvPr id="33" name="TextBox 682"/>
          <p:cNvSpPr>
            <a:spLocks noChangeArrowheads="1"/>
          </p:cNvSpPr>
          <p:nvPr/>
        </p:nvSpPr>
        <p:spPr bwMode="auto">
          <a:xfrm>
            <a:off x="5489574" y="2005012"/>
            <a:ext cx="600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solidFill>
                  <a:schemeClr val="bg1"/>
                </a:solidFill>
                <a:latin typeface="方正中等线简体" panose="03000509000000000000" pitchFamily="2" charset="-122"/>
                <a:ea typeface="方正中等线简体" panose="03000509000000000000" pitchFamily="2" charset="-122"/>
              </a:rPr>
              <a:t>38</a:t>
            </a:r>
            <a:r>
              <a:rPr lang="en-US" sz="1400">
                <a:solidFill>
                  <a:schemeClr val="bg1"/>
                </a:solidFill>
                <a:latin typeface="方正中等线简体" panose="03000509000000000000" pitchFamily="2" charset="-122"/>
                <a:ea typeface="方正中等线简体" panose="03000509000000000000" pitchFamily="2" charset="-122"/>
              </a:rPr>
              <a:t>%</a:t>
            </a:r>
            <a:endParaRPr lang="zh-CN" altLang="en-US" sz="1400">
              <a:solidFill>
                <a:schemeClr val="bg1"/>
              </a:solidFill>
              <a:latin typeface="方正中等线简体" panose="03000509000000000000" pitchFamily="2" charset="-122"/>
              <a:ea typeface="方正中等线简体" panose="03000509000000000000" pitchFamily="2" charset="-122"/>
            </a:endParaRPr>
          </a:p>
        </p:txBody>
      </p:sp>
      <p:sp>
        <p:nvSpPr>
          <p:cNvPr id="34" name="TextBox 682"/>
          <p:cNvSpPr>
            <a:spLocks noChangeArrowheads="1"/>
          </p:cNvSpPr>
          <p:nvPr/>
        </p:nvSpPr>
        <p:spPr bwMode="auto">
          <a:xfrm>
            <a:off x="6222999" y="2297112"/>
            <a:ext cx="600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solidFill>
                  <a:schemeClr val="bg1"/>
                </a:solidFill>
                <a:latin typeface="方正中等线简体" panose="03000509000000000000" pitchFamily="2" charset="-122"/>
                <a:ea typeface="方正中等线简体" panose="03000509000000000000" pitchFamily="2" charset="-122"/>
              </a:rPr>
              <a:t>46</a:t>
            </a:r>
            <a:r>
              <a:rPr lang="en-US" sz="1400">
                <a:solidFill>
                  <a:schemeClr val="bg1"/>
                </a:solidFill>
                <a:latin typeface="方正中等线简体" panose="03000509000000000000" pitchFamily="2" charset="-122"/>
                <a:ea typeface="方正中等线简体" panose="03000509000000000000" pitchFamily="2" charset="-122"/>
              </a:rPr>
              <a:t>%</a:t>
            </a:r>
            <a:endParaRPr lang="zh-CN" altLang="en-US" sz="1400">
              <a:solidFill>
                <a:schemeClr val="bg1"/>
              </a:solidFill>
              <a:latin typeface="方正中等线简体" panose="03000509000000000000" pitchFamily="2" charset="-122"/>
              <a:ea typeface="方正中等线简体" panose="03000509000000000000" pitchFamily="2" charset="-122"/>
            </a:endParaRPr>
          </a:p>
        </p:txBody>
      </p:sp>
      <p:sp>
        <p:nvSpPr>
          <p:cNvPr id="35" name="TextBox 682"/>
          <p:cNvSpPr>
            <a:spLocks noChangeArrowheads="1"/>
          </p:cNvSpPr>
          <p:nvPr/>
        </p:nvSpPr>
        <p:spPr bwMode="auto">
          <a:xfrm>
            <a:off x="6956424" y="3140074"/>
            <a:ext cx="600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solidFill>
                  <a:schemeClr val="bg1"/>
                </a:solidFill>
                <a:latin typeface="方正中等线简体" panose="03000509000000000000" pitchFamily="2" charset="-122"/>
                <a:ea typeface="方正中等线简体" panose="03000509000000000000" pitchFamily="2" charset="-122"/>
              </a:rPr>
              <a:t>68</a:t>
            </a:r>
            <a:r>
              <a:rPr lang="en-US" sz="1400">
                <a:solidFill>
                  <a:schemeClr val="bg1"/>
                </a:solidFill>
                <a:latin typeface="方正中等线简体" panose="03000509000000000000" pitchFamily="2" charset="-122"/>
                <a:ea typeface="方正中等线简体" panose="03000509000000000000" pitchFamily="2" charset="-122"/>
              </a:rPr>
              <a:t>%</a:t>
            </a:r>
            <a:endParaRPr lang="zh-CN" altLang="en-US" sz="1400">
              <a:solidFill>
                <a:schemeClr val="bg1"/>
              </a:solidFill>
              <a:latin typeface="方正中等线简体" panose="03000509000000000000" pitchFamily="2" charset="-122"/>
              <a:ea typeface="方正中等线简体" panose="03000509000000000000" pitchFamily="2" charset="-122"/>
            </a:endParaRPr>
          </a:p>
        </p:txBody>
      </p:sp>
      <p:sp>
        <p:nvSpPr>
          <p:cNvPr id="36" name="TextBox 682"/>
          <p:cNvSpPr>
            <a:spLocks noChangeArrowheads="1"/>
          </p:cNvSpPr>
          <p:nvPr/>
        </p:nvSpPr>
        <p:spPr bwMode="auto">
          <a:xfrm>
            <a:off x="7737474" y="2744787"/>
            <a:ext cx="600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en-US">
                <a:solidFill>
                  <a:schemeClr val="bg1"/>
                </a:solidFill>
                <a:latin typeface="方正中等线简体" panose="03000509000000000000" pitchFamily="2" charset="-122"/>
                <a:ea typeface="方正中等线简体" panose="03000509000000000000" pitchFamily="2" charset="-122"/>
              </a:rPr>
              <a:t>55</a:t>
            </a:r>
            <a:r>
              <a:rPr lang="en-US" sz="1400">
                <a:solidFill>
                  <a:schemeClr val="bg1"/>
                </a:solidFill>
                <a:latin typeface="方正中等线简体" panose="03000509000000000000" pitchFamily="2" charset="-122"/>
                <a:ea typeface="方正中等线简体" panose="03000509000000000000" pitchFamily="2" charset="-122"/>
              </a:rPr>
              <a:t>%</a:t>
            </a:r>
            <a:endParaRPr lang="zh-CN" altLang="en-US" sz="1400">
              <a:solidFill>
                <a:schemeClr val="bg1"/>
              </a:solidFill>
              <a:latin typeface="方正中等线简体" panose="03000509000000000000" pitchFamily="2" charset="-122"/>
              <a:ea typeface="方正中等线简体" panose="03000509000000000000" pitchFamily="2" charset="-122"/>
            </a:endParaRPr>
          </a:p>
        </p:txBody>
      </p:sp>
      <p:sp>
        <p:nvSpPr>
          <p:cNvPr id="37" name="TextBox 79"/>
          <p:cNvSpPr>
            <a:spLocks noChangeArrowheads="1"/>
          </p:cNvSpPr>
          <p:nvPr/>
        </p:nvSpPr>
        <p:spPr bwMode="auto">
          <a:xfrm>
            <a:off x="2255837" y="3916362"/>
            <a:ext cx="1055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zh-CN" altLang="en-US" sz="1400">
                <a:solidFill>
                  <a:srgbClr val="00000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p>
        </p:txBody>
      </p:sp>
      <p:sp>
        <p:nvSpPr>
          <p:cNvPr id="38" name="TextBox 80"/>
          <p:cNvSpPr>
            <a:spLocks noChangeArrowheads="1"/>
          </p:cNvSpPr>
          <p:nvPr/>
        </p:nvSpPr>
        <p:spPr bwMode="auto">
          <a:xfrm>
            <a:off x="5270499" y="2698749"/>
            <a:ext cx="1055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zh-CN" altLang="en-US" sz="1400">
                <a:solidFill>
                  <a:srgbClr val="00000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p>
        </p:txBody>
      </p:sp>
      <p:sp>
        <p:nvSpPr>
          <p:cNvPr id="39" name="TextBox 81"/>
          <p:cNvSpPr>
            <a:spLocks noChangeArrowheads="1"/>
          </p:cNvSpPr>
          <p:nvPr/>
        </p:nvSpPr>
        <p:spPr bwMode="auto">
          <a:xfrm>
            <a:off x="6742112" y="3916362"/>
            <a:ext cx="1055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zh-CN" altLang="en-US" sz="1400">
                <a:solidFill>
                  <a:srgbClr val="00000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p>
        </p:txBody>
      </p:sp>
      <p:sp>
        <p:nvSpPr>
          <p:cNvPr id="40" name="TextBox 82"/>
          <p:cNvSpPr>
            <a:spLocks noChangeArrowheads="1"/>
          </p:cNvSpPr>
          <p:nvPr/>
        </p:nvSpPr>
        <p:spPr bwMode="auto">
          <a:xfrm>
            <a:off x="782637" y="2698749"/>
            <a:ext cx="1055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zh-CN" altLang="en-US" sz="1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down)">
                                      <p:cBhvr>
                                        <p:cTn id="8" dur="500"/>
                                        <p:tgtEl>
                                          <p:spTgt spid="14"/>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ppt_y</p:attrName>
                                        </p:attrNameLst>
                                      </p:cBhvr>
                                      <p:tavLst>
                                        <p:tav tm="0">
                                          <p:val>
                                            <p:strVal val="#ppt_y-#ppt_h*1.125000"/>
                                          </p:val>
                                        </p:tav>
                                        <p:tav tm="100000">
                                          <p:val>
                                            <p:strVal val="#ppt_y"/>
                                          </p:val>
                                        </p:tav>
                                      </p:tavLst>
                                    </p:anim>
                                    <p:animEffect transition="in" filter="wipe(down)">
                                      <p:cBhvr>
                                        <p:cTn id="12" dur="500"/>
                                        <p:tgtEl>
                                          <p:spTgt spid="27"/>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p:tgtEl>
                                          <p:spTgt spid="28"/>
                                        </p:tgtEl>
                                        <p:attrNameLst>
                                          <p:attrName>ppt_y</p:attrName>
                                        </p:attrNameLst>
                                      </p:cBhvr>
                                      <p:tavLst>
                                        <p:tav tm="0">
                                          <p:val>
                                            <p:strVal val="#ppt_y-#ppt_h*1.125000"/>
                                          </p:val>
                                        </p:tav>
                                        <p:tav tm="100000">
                                          <p:val>
                                            <p:strVal val="#ppt_y"/>
                                          </p:val>
                                        </p:tav>
                                      </p:tavLst>
                                    </p:anim>
                                    <p:animEffect transition="in" filter="wipe(down)">
                                      <p:cBhvr>
                                        <p:cTn id="16" dur="500"/>
                                        <p:tgtEl>
                                          <p:spTgt spid="28"/>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ppt_y</p:attrName>
                                        </p:attrNameLst>
                                      </p:cBhvr>
                                      <p:tavLst>
                                        <p:tav tm="0">
                                          <p:val>
                                            <p:strVal val="#ppt_y-#ppt_h*1.125000"/>
                                          </p:val>
                                        </p:tav>
                                        <p:tav tm="100000">
                                          <p:val>
                                            <p:strVal val="#ppt_y"/>
                                          </p:val>
                                        </p:tav>
                                      </p:tavLst>
                                    </p:anim>
                                    <p:animEffect transition="in" filter="wipe(down)">
                                      <p:cBhvr>
                                        <p:cTn id="20" dur="500"/>
                                        <p:tgtEl>
                                          <p:spTgt spid="15"/>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ppt_y</p:attrName>
                                        </p:attrNameLst>
                                      </p:cBhvr>
                                      <p:tavLst>
                                        <p:tav tm="0">
                                          <p:val>
                                            <p:strVal val="#ppt_y-#ppt_h*1.125000"/>
                                          </p:val>
                                        </p:tav>
                                        <p:tav tm="100000">
                                          <p:val>
                                            <p:strVal val="#ppt_y"/>
                                          </p:val>
                                        </p:tav>
                                      </p:tavLst>
                                    </p:anim>
                                    <p:animEffect transition="in" filter="wipe(down)">
                                      <p:cBhvr>
                                        <p:cTn id="24" dur="500"/>
                                        <p:tgtEl>
                                          <p:spTgt spid="29"/>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p:tgtEl>
                                          <p:spTgt spid="16"/>
                                        </p:tgtEl>
                                        <p:attrNameLst>
                                          <p:attrName>ppt_y</p:attrName>
                                        </p:attrNameLst>
                                      </p:cBhvr>
                                      <p:tavLst>
                                        <p:tav tm="0">
                                          <p:val>
                                            <p:strVal val="#ppt_y-#ppt_h*1.125000"/>
                                          </p:val>
                                        </p:tav>
                                        <p:tav tm="100000">
                                          <p:val>
                                            <p:strVal val="#ppt_y"/>
                                          </p:val>
                                        </p:tav>
                                      </p:tavLst>
                                    </p:anim>
                                    <p:animEffect transition="in" filter="wipe(down)">
                                      <p:cBhvr>
                                        <p:cTn id="28" dur="500"/>
                                        <p:tgtEl>
                                          <p:spTgt spid="16"/>
                                        </p:tgtEl>
                                      </p:cBhvr>
                                    </p:animEffect>
                                  </p:childTnLst>
                                </p:cTn>
                              </p:par>
                              <p:par>
                                <p:cTn id="29" presetID="12" presetClass="entr" presetSubtype="1" fill="hold" grpId="0" nodeType="withEffect">
                                  <p:stCondLst>
                                    <p:cond delay="25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p:tgtEl>
                                          <p:spTgt spid="30"/>
                                        </p:tgtEl>
                                        <p:attrNameLst>
                                          <p:attrName>ppt_y</p:attrName>
                                        </p:attrNameLst>
                                      </p:cBhvr>
                                      <p:tavLst>
                                        <p:tav tm="0">
                                          <p:val>
                                            <p:strVal val="#ppt_y-#ppt_h*1.125000"/>
                                          </p:val>
                                        </p:tav>
                                        <p:tav tm="100000">
                                          <p:val>
                                            <p:strVal val="#ppt_y"/>
                                          </p:val>
                                        </p:tav>
                                      </p:tavLst>
                                    </p:anim>
                                    <p:animEffect transition="in" filter="wipe(down)">
                                      <p:cBhvr>
                                        <p:cTn id="32" dur="500"/>
                                        <p:tgtEl>
                                          <p:spTgt spid="30"/>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p:tgtEl>
                                          <p:spTgt spid="13"/>
                                        </p:tgtEl>
                                        <p:attrNameLst>
                                          <p:attrName>ppt_y</p:attrName>
                                        </p:attrNameLst>
                                      </p:cBhvr>
                                      <p:tavLst>
                                        <p:tav tm="0">
                                          <p:val>
                                            <p:strVal val="#ppt_y-#ppt_h*1.125000"/>
                                          </p:val>
                                        </p:tav>
                                        <p:tav tm="100000">
                                          <p:val>
                                            <p:strVal val="#ppt_y"/>
                                          </p:val>
                                        </p:tav>
                                      </p:tavLst>
                                    </p:anim>
                                    <p:animEffect transition="in" filter="wipe(down)">
                                      <p:cBhvr>
                                        <p:cTn id="36" dur="500"/>
                                        <p:tgtEl>
                                          <p:spTgt spid="13"/>
                                        </p:tgtEl>
                                      </p:cBhvr>
                                    </p:animEffect>
                                  </p:childTnLst>
                                </p:cTn>
                              </p:par>
                              <p:par>
                                <p:cTn id="37" presetID="12" presetClass="entr" presetSubtype="1" fill="hold" grpId="0" nodeType="withEffect">
                                  <p:stCondLst>
                                    <p:cond delay="25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p:tgtEl>
                                          <p:spTgt spid="31"/>
                                        </p:tgtEl>
                                        <p:attrNameLst>
                                          <p:attrName>ppt_y</p:attrName>
                                        </p:attrNameLst>
                                      </p:cBhvr>
                                      <p:tavLst>
                                        <p:tav tm="0">
                                          <p:val>
                                            <p:strVal val="#ppt_y-#ppt_h*1.125000"/>
                                          </p:val>
                                        </p:tav>
                                        <p:tav tm="100000">
                                          <p:val>
                                            <p:strVal val="#ppt_y"/>
                                          </p:val>
                                        </p:tav>
                                      </p:tavLst>
                                    </p:anim>
                                    <p:animEffect transition="in" filter="wipe(down)">
                                      <p:cBhvr>
                                        <p:cTn id="40" dur="500"/>
                                        <p:tgtEl>
                                          <p:spTgt spid="31"/>
                                        </p:tgtEl>
                                      </p:cBhvr>
                                    </p:animEffect>
                                  </p:childTnLst>
                                </p:cTn>
                              </p:par>
                              <p:par>
                                <p:cTn id="41" presetID="12" presetClass="entr" presetSubtype="1" fill="hold" grpId="0" nodeType="withEffect">
                                  <p:stCondLst>
                                    <p:cond delay="25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p:tgtEl>
                                          <p:spTgt spid="7"/>
                                        </p:tgtEl>
                                        <p:attrNameLst>
                                          <p:attrName>ppt_y</p:attrName>
                                        </p:attrNameLst>
                                      </p:cBhvr>
                                      <p:tavLst>
                                        <p:tav tm="0">
                                          <p:val>
                                            <p:strVal val="#ppt_y-#ppt_h*1.125000"/>
                                          </p:val>
                                        </p:tav>
                                        <p:tav tm="100000">
                                          <p:val>
                                            <p:strVal val="#ppt_y"/>
                                          </p:val>
                                        </p:tav>
                                      </p:tavLst>
                                    </p:anim>
                                    <p:animEffect transition="in" filter="wipe(down)">
                                      <p:cBhvr>
                                        <p:cTn id="44" dur="500"/>
                                        <p:tgtEl>
                                          <p:spTgt spid="7"/>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p:tgtEl>
                                          <p:spTgt spid="32"/>
                                        </p:tgtEl>
                                        <p:attrNameLst>
                                          <p:attrName>ppt_y</p:attrName>
                                        </p:attrNameLst>
                                      </p:cBhvr>
                                      <p:tavLst>
                                        <p:tav tm="0">
                                          <p:val>
                                            <p:strVal val="#ppt_y-#ppt_h*1.125000"/>
                                          </p:val>
                                        </p:tav>
                                        <p:tav tm="100000">
                                          <p:val>
                                            <p:strVal val="#ppt_y"/>
                                          </p:val>
                                        </p:tav>
                                      </p:tavLst>
                                    </p:anim>
                                    <p:animEffect transition="in" filter="wipe(down)">
                                      <p:cBhvr>
                                        <p:cTn id="48" dur="500"/>
                                        <p:tgtEl>
                                          <p:spTgt spid="32"/>
                                        </p:tgtEl>
                                      </p:cBhvr>
                                    </p:animEffect>
                                  </p:childTnLst>
                                </p:cTn>
                              </p:par>
                              <p:par>
                                <p:cTn id="49" presetID="12" presetClass="entr" presetSubtype="1" fill="hold" grpId="0" nodeType="withEffect">
                                  <p:stCondLst>
                                    <p:cond delay="25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p:tgtEl>
                                          <p:spTgt spid="8"/>
                                        </p:tgtEl>
                                        <p:attrNameLst>
                                          <p:attrName>ppt_y</p:attrName>
                                        </p:attrNameLst>
                                      </p:cBhvr>
                                      <p:tavLst>
                                        <p:tav tm="0">
                                          <p:val>
                                            <p:strVal val="#ppt_y-#ppt_h*1.125000"/>
                                          </p:val>
                                        </p:tav>
                                        <p:tav tm="100000">
                                          <p:val>
                                            <p:strVal val="#ppt_y"/>
                                          </p:val>
                                        </p:tav>
                                      </p:tavLst>
                                    </p:anim>
                                    <p:animEffect transition="in" filter="wipe(down)">
                                      <p:cBhvr>
                                        <p:cTn id="52" dur="500"/>
                                        <p:tgtEl>
                                          <p:spTgt spid="8"/>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p:tgtEl>
                                          <p:spTgt spid="33"/>
                                        </p:tgtEl>
                                        <p:attrNameLst>
                                          <p:attrName>ppt_y</p:attrName>
                                        </p:attrNameLst>
                                      </p:cBhvr>
                                      <p:tavLst>
                                        <p:tav tm="0">
                                          <p:val>
                                            <p:strVal val="#ppt_y-#ppt_h*1.125000"/>
                                          </p:val>
                                        </p:tav>
                                        <p:tav tm="100000">
                                          <p:val>
                                            <p:strVal val="#ppt_y"/>
                                          </p:val>
                                        </p:tav>
                                      </p:tavLst>
                                    </p:anim>
                                    <p:animEffect transition="in" filter="wipe(down)">
                                      <p:cBhvr>
                                        <p:cTn id="56" dur="500"/>
                                        <p:tgtEl>
                                          <p:spTgt spid="33"/>
                                        </p:tgtEl>
                                      </p:cBhvr>
                                    </p:animEffect>
                                  </p:childTnLst>
                                </p:cTn>
                              </p:par>
                              <p:par>
                                <p:cTn id="57" presetID="12" presetClass="entr" presetSubtype="1" fill="hold" grpId="0" nodeType="withEffect">
                                  <p:stCondLst>
                                    <p:cond delay="25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p:tgtEl>
                                          <p:spTgt spid="10"/>
                                        </p:tgtEl>
                                        <p:attrNameLst>
                                          <p:attrName>ppt_y</p:attrName>
                                        </p:attrNameLst>
                                      </p:cBhvr>
                                      <p:tavLst>
                                        <p:tav tm="0">
                                          <p:val>
                                            <p:strVal val="#ppt_y-#ppt_h*1.125000"/>
                                          </p:val>
                                        </p:tav>
                                        <p:tav tm="100000">
                                          <p:val>
                                            <p:strVal val="#ppt_y"/>
                                          </p:val>
                                        </p:tav>
                                      </p:tavLst>
                                    </p:anim>
                                    <p:animEffect transition="in" filter="wipe(down)">
                                      <p:cBhvr>
                                        <p:cTn id="60" dur="500"/>
                                        <p:tgtEl>
                                          <p:spTgt spid="10"/>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p:tgtEl>
                                          <p:spTgt spid="34"/>
                                        </p:tgtEl>
                                        <p:attrNameLst>
                                          <p:attrName>ppt_y</p:attrName>
                                        </p:attrNameLst>
                                      </p:cBhvr>
                                      <p:tavLst>
                                        <p:tav tm="0">
                                          <p:val>
                                            <p:strVal val="#ppt_y-#ppt_h*1.125000"/>
                                          </p:val>
                                        </p:tav>
                                        <p:tav tm="100000">
                                          <p:val>
                                            <p:strVal val="#ppt_y"/>
                                          </p:val>
                                        </p:tav>
                                      </p:tavLst>
                                    </p:anim>
                                    <p:animEffect transition="in" filter="wipe(down)">
                                      <p:cBhvr>
                                        <p:cTn id="64" dur="500"/>
                                        <p:tgtEl>
                                          <p:spTgt spid="34"/>
                                        </p:tgtEl>
                                      </p:cBhvr>
                                    </p:animEffect>
                                  </p:childTnLst>
                                </p:cTn>
                              </p:par>
                              <p:par>
                                <p:cTn id="65" presetID="12" presetClass="entr" presetSubtype="1" fill="hold" grpId="0" nodeType="withEffect">
                                  <p:stCondLst>
                                    <p:cond delay="25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p:tgtEl>
                                          <p:spTgt spid="11"/>
                                        </p:tgtEl>
                                        <p:attrNameLst>
                                          <p:attrName>ppt_y</p:attrName>
                                        </p:attrNameLst>
                                      </p:cBhvr>
                                      <p:tavLst>
                                        <p:tav tm="0">
                                          <p:val>
                                            <p:strVal val="#ppt_y-#ppt_h*1.125000"/>
                                          </p:val>
                                        </p:tav>
                                        <p:tav tm="100000">
                                          <p:val>
                                            <p:strVal val="#ppt_y"/>
                                          </p:val>
                                        </p:tav>
                                      </p:tavLst>
                                    </p:anim>
                                    <p:animEffect transition="in" filter="wipe(down)">
                                      <p:cBhvr>
                                        <p:cTn id="68" dur="500"/>
                                        <p:tgtEl>
                                          <p:spTgt spid="11"/>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500"/>
                                        <p:tgtEl>
                                          <p:spTgt spid="35"/>
                                        </p:tgtEl>
                                        <p:attrNameLst>
                                          <p:attrName>ppt_y</p:attrName>
                                        </p:attrNameLst>
                                      </p:cBhvr>
                                      <p:tavLst>
                                        <p:tav tm="0">
                                          <p:val>
                                            <p:strVal val="#ppt_y-#ppt_h*1.125000"/>
                                          </p:val>
                                        </p:tav>
                                        <p:tav tm="100000">
                                          <p:val>
                                            <p:strVal val="#ppt_y"/>
                                          </p:val>
                                        </p:tav>
                                      </p:tavLst>
                                    </p:anim>
                                    <p:animEffect transition="in" filter="wipe(down)">
                                      <p:cBhvr>
                                        <p:cTn id="72" dur="500"/>
                                        <p:tgtEl>
                                          <p:spTgt spid="35"/>
                                        </p:tgtEl>
                                      </p:cBhvr>
                                    </p:animEffect>
                                  </p:childTnLst>
                                </p:cTn>
                              </p:par>
                              <p:par>
                                <p:cTn id="73" presetID="12" presetClass="entr" presetSubtype="1"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p:tgtEl>
                                          <p:spTgt spid="12"/>
                                        </p:tgtEl>
                                        <p:attrNameLst>
                                          <p:attrName>ppt_y</p:attrName>
                                        </p:attrNameLst>
                                      </p:cBhvr>
                                      <p:tavLst>
                                        <p:tav tm="0">
                                          <p:val>
                                            <p:strVal val="#ppt_y-#ppt_h*1.125000"/>
                                          </p:val>
                                        </p:tav>
                                        <p:tav tm="100000">
                                          <p:val>
                                            <p:strVal val="#ppt_y"/>
                                          </p:val>
                                        </p:tav>
                                      </p:tavLst>
                                    </p:anim>
                                    <p:animEffect transition="in" filter="wipe(down)">
                                      <p:cBhvr>
                                        <p:cTn id="76" dur="500"/>
                                        <p:tgtEl>
                                          <p:spTgt spid="12"/>
                                        </p:tgtEl>
                                      </p:cBhvr>
                                    </p:animEffect>
                                  </p:childTnLst>
                                </p:cTn>
                              </p:par>
                              <p:par>
                                <p:cTn id="77" presetID="12" presetClass="entr" presetSubtype="1" fill="hold" grpId="0" nodeType="withEffect">
                                  <p:stCondLst>
                                    <p:cond delay="250"/>
                                  </p:stCondLst>
                                  <p:childTnLst>
                                    <p:set>
                                      <p:cBhvr>
                                        <p:cTn id="78" dur="1" fill="hold">
                                          <p:stCondLst>
                                            <p:cond delay="0"/>
                                          </p:stCondLst>
                                        </p:cTn>
                                        <p:tgtEl>
                                          <p:spTgt spid="36"/>
                                        </p:tgtEl>
                                        <p:attrNameLst>
                                          <p:attrName>style.visibility</p:attrName>
                                        </p:attrNameLst>
                                      </p:cBhvr>
                                      <p:to>
                                        <p:strVal val="visible"/>
                                      </p:to>
                                    </p:set>
                                    <p:anim calcmode="lin" valueType="num">
                                      <p:cBhvr additive="base">
                                        <p:cTn id="79" dur="500"/>
                                        <p:tgtEl>
                                          <p:spTgt spid="36"/>
                                        </p:tgtEl>
                                        <p:attrNameLst>
                                          <p:attrName>ppt_y</p:attrName>
                                        </p:attrNameLst>
                                      </p:cBhvr>
                                      <p:tavLst>
                                        <p:tav tm="0">
                                          <p:val>
                                            <p:strVal val="#ppt_y-#ppt_h*1.125000"/>
                                          </p:val>
                                        </p:tav>
                                        <p:tav tm="100000">
                                          <p:val>
                                            <p:strVal val="#ppt_y"/>
                                          </p:val>
                                        </p:tav>
                                      </p:tavLst>
                                    </p:anim>
                                    <p:animEffect transition="in" filter="wipe(down)">
                                      <p:cBhvr>
                                        <p:cTn id="80" dur="500"/>
                                        <p:tgtEl>
                                          <p:spTgt spid="36"/>
                                        </p:tgtEl>
                                      </p:cBhvr>
                                    </p:animEffect>
                                  </p:childTnLst>
                                </p:cTn>
                              </p:par>
                              <p:par>
                                <p:cTn id="81" presetID="12" presetClass="entr" presetSubtype="1"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p:tgtEl>
                                          <p:spTgt spid="9"/>
                                        </p:tgtEl>
                                        <p:attrNameLst>
                                          <p:attrName>ppt_y</p:attrName>
                                        </p:attrNameLst>
                                      </p:cBhvr>
                                      <p:tavLst>
                                        <p:tav tm="0">
                                          <p:val>
                                            <p:strVal val="#ppt_y-#ppt_h*1.125000"/>
                                          </p:val>
                                        </p:tav>
                                        <p:tav tm="100000">
                                          <p:val>
                                            <p:strVal val="#ppt_y"/>
                                          </p:val>
                                        </p:tav>
                                      </p:tavLst>
                                    </p:anim>
                                    <p:animEffect transition="in" filter="wipe(down)">
                                      <p:cBhvr>
                                        <p:cTn id="84" dur="500"/>
                                        <p:tgtEl>
                                          <p:spTgt spid="9"/>
                                        </p:tgtEl>
                                      </p:cBhvr>
                                    </p:animEffect>
                                  </p:childTnLst>
                                </p:cTn>
                              </p:par>
                              <p:par>
                                <p:cTn id="85" presetID="2" presetClass="entr" presetSubtype="8" fill="hold" grpId="0" nodeType="withEffect">
                                  <p:stCondLst>
                                    <p:cond delay="25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0-#ppt_w/2"/>
                                          </p:val>
                                        </p:tav>
                                        <p:tav tm="100000">
                                          <p:val>
                                            <p:strVal val="#ppt_x"/>
                                          </p:val>
                                        </p:tav>
                                      </p:tavLst>
                                    </p:anim>
                                    <p:anim calcmode="lin" valueType="num">
                                      <p:cBhvr additive="base">
                                        <p:cTn id="88" dur="500" fill="hold"/>
                                        <p:tgtEl>
                                          <p:spTgt spid="17"/>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25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0-#ppt_w/2"/>
                                          </p:val>
                                        </p:tav>
                                        <p:tav tm="100000">
                                          <p:val>
                                            <p:strVal val="#ppt_x"/>
                                          </p:val>
                                        </p:tav>
                                      </p:tavLst>
                                    </p:anim>
                                    <p:anim calcmode="lin" valueType="num">
                                      <p:cBhvr additive="base">
                                        <p:cTn id="92" dur="500" fill="hold"/>
                                        <p:tgtEl>
                                          <p:spTgt spid="18"/>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500" fill="hold"/>
                                        <p:tgtEl>
                                          <p:spTgt spid="19"/>
                                        </p:tgtEl>
                                        <p:attrNameLst>
                                          <p:attrName>ppt_x</p:attrName>
                                        </p:attrNameLst>
                                      </p:cBhvr>
                                      <p:tavLst>
                                        <p:tav tm="0">
                                          <p:val>
                                            <p:strVal val="0-#ppt_w/2"/>
                                          </p:val>
                                        </p:tav>
                                        <p:tav tm="100000">
                                          <p:val>
                                            <p:strVal val="#ppt_x"/>
                                          </p:val>
                                        </p:tav>
                                      </p:tavLst>
                                    </p:anim>
                                    <p:anim calcmode="lin" valueType="num">
                                      <p:cBhvr additive="base">
                                        <p:cTn id="96" dur="500" fill="hold"/>
                                        <p:tgtEl>
                                          <p:spTgt spid="19"/>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250"/>
                                  </p:stCondLst>
                                  <p:childTnLst>
                                    <p:set>
                                      <p:cBhvr>
                                        <p:cTn id="98" dur="1" fill="hold">
                                          <p:stCondLst>
                                            <p:cond delay="0"/>
                                          </p:stCondLst>
                                        </p:cTn>
                                        <p:tgtEl>
                                          <p:spTgt spid="20"/>
                                        </p:tgtEl>
                                        <p:attrNameLst>
                                          <p:attrName>style.visibility</p:attrName>
                                        </p:attrNameLst>
                                      </p:cBhvr>
                                      <p:to>
                                        <p:strVal val="visible"/>
                                      </p:to>
                                    </p:set>
                                    <p:anim calcmode="lin" valueType="num">
                                      <p:cBhvr additive="base">
                                        <p:cTn id="99" dur="500" fill="hold"/>
                                        <p:tgtEl>
                                          <p:spTgt spid="20"/>
                                        </p:tgtEl>
                                        <p:attrNameLst>
                                          <p:attrName>ppt_x</p:attrName>
                                        </p:attrNameLst>
                                      </p:cBhvr>
                                      <p:tavLst>
                                        <p:tav tm="0">
                                          <p:val>
                                            <p:strVal val="0-#ppt_w/2"/>
                                          </p:val>
                                        </p:tav>
                                        <p:tav tm="100000">
                                          <p:val>
                                            <p:strVal val="#ppt_x"/>
                                          </p:val>
                                        </p:tav>
                                      </p:tavLst>
                                    </p:anim>
                                    <p:anim calcmode="lin" valueType="num">
                                      <p:cBhvr additive="base">
                                        <p:cTn id="100" dur="500" fill="hold"/>
                                        <p:tgtEl>
                                          <p:spTgt spid="20"/>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25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0-#ppt_w/2"/>
                                          </p:val>
                                        </p:tav>
                                        <p:tav tm="100000">
                                          <p:val>
                                            <p:strVal val="#ppt_x"/>
                                          </p:val>
                                        </p:tav>
                                      </p:tavLst>
                                    </p:anim>
                                    <p:anim calcmode="lin" valueType="num">
                                      <p:cBhvr additive="base">
                                        <p:cTn id="104" dur="500" fill="hold"/>
                                        <p:tgtEl>
                                          <p:spTgt spid="21"/>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250"/>
                                  </p:stCondLst>
                                  <p:childTnLst>
                                    <p:set>
                                      <p:cBhvr>
                                        <p:cTn id="106" dur="1" fill="hold">
                                          <p:stCondLst>
                                            <p:cond delay="0"/>
                                          </p:stCondLst>
                                        </p:cTn>
                                        <p:tgtEl>
                                          <p:spTgt spid="22"/>
                                        </p:tgtEl>
                                        <p:attrNameLst>
                                          <p:attrName>style.visibility</p:attrName>
                                        </p:attrNameLst>
                                      </p:cBhvr>
                                      <p:to>
                                        <p:strVal val="visible"/>
                                      </p:to>
                                    </p:set>
                                    <p:anim calcmode="lin" valueType="num">
                                      <p:cBhvr additive="base">
                                        <p:cTn id="107" dur="500" fill="hold"/>
                                        <p:tgtEl>
                                          <p:spTgt spid="22"/>
                                        </p:tgtEl>
                                        <p:attrNameLst>
                                          <p:attrName>ppt_x</p:attrName>
                                        </p:attrNameLst>
                                      </p:cBhvr>
                                      <p:tavLst>
                                        <p:tav tm="0">
                                          <p:val>
                                            <p:strVal val="0-#ppt_w/2"/>
                                          </p:val>
                                        </p:tav>
                                        <p:tav tm="100000">
                                          <p:val>
                                            <p:strVal val="#ppt_x"/>
                                          </p:val>
                                        </p:tav>
                                      </p:tavLst>
                                    </p:anim>
                                    <p:anim calcmode="lin" valueType="num">
                                      <p:cBhvr additive="base">
                                        <p:cTn id="108" dur="500" fill="hold"/>
                                        <p:tgtEl>
                                          <p:spTgt spid="22"/>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250"/>
                                  </p:stCondLst>
                                  <p:childTnLst>
                                    <p:set>
                                      <p:cBhvr>
                                        <p:cTn id="110" dur="1" fill="hold">
                                          <p:stCondLst>
                                            <p:cond delay="0"/>
                                          </p:stCondLst>
                                        </p:cTn>
                                        <p:tgtEl>
                                          <p:spTgt spid="23"/>
                                        </p:tgtEl>
                                        <p:attrNameLst>
                                          <p:attrName>style.visibility</p:attrName>
                                        </p:attrNameLst>
                                      </p:cBhvr>
                                      <p:to>
                                        <p:strVal val="visible"/>
                                      </p:to>
                                    </p:set>
                                    <p:anim calcmode="lin" valueType="num">
                                      <p:cBhvr additive="base">
                                        <p:cTn id="111" dur="500" fill="hold"/>
                                        <p:tgtEl>
                                          <p:spTgt spid="23"/>
                                        </p:tgtEl>
                                        <p:attrNameLst>
                                          <p:attrName>ppt_x</p:attrName>
                                        </p:attrNameLst>
                                      </p:cBhvr>
                                      <p:tavLst>
                                        <p:tav tm="0">
                                          <p:val>
                                            <p:strVal val="0-#ppt_w/2"/>
                                          </p:val>
                                        </p:tav>
                                        <p:tav tm="100000">
                                          <p:val>
                                            <p:strVal val="#ppt_x"/>
                                          </p:val>
                                        </p:tav>
                                      </p:tavLst>
                                    </p:anim>
                                    <p:anim calcmode="lin" valueType="num">
                                      <p:cBhvr additive="base">
                                        <p:cTn id="112" dur="500" fill="hold"/>
                                        <p:tgtEl>
                                          <p:spTgt spid="23"/>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250"/>
                                  </p:stCondLst>
                                  <p:childTnLst>
                                    <p:set>
                                      <p:cBhvr>
                                        <p:cTn id="114" dur="1" fill="hold">
                                          <p:stCondLst>
                                            <p:cond delay="0"/>
                                          </p:stCondLst>
                                        </p:cTn>
                                        <p:tgtEl>
                                          <p:spTgt spid="24"/>
                                        </p:tgtEl>
                                        <p:attrNameLst>
                                          <p:attrName>style.visibility</p:attrName>
                                        </p:attrNameLst>
                                      </p:cBhvr>
                                      <p:to>
                                        <p:strVal val="visible"/>
                                      </p:to>
                                    </p:set>
                                    <p:anim calcmode="lin" valueType="num">
                                      <p:cBhvr additive="base">
                                        <p:cTn id="115" dur="500" fill="hold"/>
                                        <p:tgtEl>
                                          <p:spTgt spid="24"/>
                                        </p:tgtEl>
                                        <p:attrNameLst>
                                          <p:attrName>ppt_x</p:attrName>
                                        </p:attrNameLst>
                                      </p:cBhvr>
                                      <p:tavLst>
                                        <p:tav tm="0">
                                          <p:val>
                                            <p:strVal val="0-#ppt_w/2"/>
                                          </p:val>
                                        </p:tav>
                                        <p:tav tm="100000">
                                          <p:val>
                                            <p:strVal val="#ppt_x"/>
                                          </p:val>
                                        </p:tav>
                                      </p:tavLst>
                                    </p:anim>
                                    <p:anim calcmode="lin" valueType="num">
                                      <p:cBhvr additive="base">
                                        <p:cTn id="116" dur="500" fill="hold"/>
                                        <p:tgtEl>
                                          <p:spTgt spid="24"/>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250"/>
                                  </p:stCondLst>
                                  <p:childTnLst>
                                    <p:set>
                                      <p:cBhvr>
                                        <p:cTn id="118" dur="1" fill="hold">
                                          <p:stCondLst>
                                            <p:cond delay="0"/>
                                          </p:stCondLst>
                                        </p:cTn>
                                        <p:tgtEl>
                                          <p:spTgt spid="25"/>
                                        </p:tgtEl>
                                        <p:attrNameLst>
                                          <p:attrName>style.visibility</p:attrName>
                                        </p:attrNameLst>
                                      </p:cBhvr>
                                      <p:to>
                                        <p:strVal val="visible"/>
                                      </p:to>
                                    </p:set>
                                    <p:anim calcmode="lin" valueType="num">
                                      <p:cBhvr additive="base">
                                        <p:cTn id="119" dur="500" fill="hold"/>
                                        <p:tgtEl>
                                          <p:spTgt spid="25"/>
                                        </p:tgtEl>
                                        <p:attrNameLst>
                                          <p:attrName>ppt_x</p:attrName>
                                        </p:attrNameLst>
                                      </p:cBhvr>
                                      <p:tavLst>
                                        <p:tav tm="0">
                                          <p:val>
                                            <p:strVal val="0-#ppt_w/2"/>
                                          </p:val>
                                        </p:tav>
                                        <p:tav tm="100000">
                                          <p:val>
                                            <p:strVal val="#ppt_x"/>
                                          </p:val>
                                        </p:tav>
                                      </p:tavLst>
                                    </p:anim>
                                    <p:anim calcmode="lin" valueType="num">
                                      <p:cBhvr additive="base">
                                        <p:cTn id="120" dur="500" fill="hold"/>
                                        <p:tgtEl>
                                          <p:spTgt spid="25"/>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250"/>
                                  </p:stCondLst>
                                  <p:childTnLst>
                                    <p:set>
                                      <p:cBhvr>
                                        <p:cTn id="122" dur="1" fill="hold">
                                          <p:stCondLst>
                                            <p:cond delay="0"/>
                                          </p:stCondLst>
                                        </p:cTn>
                                        <p:tgtEl>
                                          <p:spTgt spid="26"/>
                                        </p:tgtEl>
                                        <p:attrNameLst>
                                          <p:attrName>style.visibility</p:attrName>
                                        </p:attrNameLst>
                                      </p:cBhvr>
                                      <p:to>
                                        <p:strVal val="visible"/>
                                      </p:to>
                                    </p:set>
                                    <p:anim calcmode="lin" valueType="num">
                                      <p:cBhvr additive="base">
                                        <p:cTn id="123" dur="500" fill="hold"/>
                                        <p:tgtEl>
                                          <p:spTgt spid="26"/>
                                        </p:tgtEl>
                                        <p:attrNameLst>
                                          <p:attrName>ppt_x</p:attrName>
                                        </p:attrNameLst>
                                      </p:cBhvr>
                                      <p:tavLst>
                                        <p:tav tm="0">
                                          <p:val>
                                            <p:strVal val="0-#ppt_w/2"/>
                                          </p:val>
                                        </p:tav>
                                        <p:tav tm="100000">
                                          <p:val>
                                            <p:strVal val="#ppt_x"/>
                                          </p:val>
                                        </p:tav>
                                      </p:tavLst>
                                    </p:anim>
                                    <p:anim calcmode="lin" valueType="num">
                                      <p:cBhvr additive="base">
                                        <p:cTn id="124" dur="500" fill="hold"/>
                                        <p:tgtEl>
                                          <p:spTgt spid="26"/>
                                        </p:tgtEl>
                                        <p:attrNameLst>
                                          <p:attrName>ppt_y</p:attrName>
                                        </p:attrNameLst>
                                      </p:cBhvr>
                                      <p:tavLst>
                                        <p:tav tm="0">
                                          <p:val>
                                            <p:strVal val="#ppt_y"/>
                                          </p:val>
                                        </p:tav>
                                        <p:tav tm="100000">
                                          <p:val>
                                            <p:strVal val="#ppt_y"/>
                                          </p:val>
                                        </p:tav>
                                      </p:tavLst>
                                    </p:anim>
                                  </p:childTnLst>
                                </p:cTn>
                              </p:par>
                            </p:childTnLst>
                          </p:cTn>
                        </p:par>
                        <p:par>
                          <p:cTn id="125" fill="hold">
                            <p:stCondLst>
                              <p:cond delay="500"/>
                            </p:stCondLst>
                            <p:childTnLst>
                              <p:par>
                                <p:cTn id="126" presetID="10" presetClass="entr" presetSubtype="0" fill="hold" grpId="0" nodeType="afterEffect">
                                  <p:stCondLst>
                                    <p:cond delay="0"/>
                                  </p:stCondLst>
                                  <p:childTnLst>
                                    <p:set>
                                      <p:cBhvr>
                                        <p:cTn id="127" dur="1" fill="hold">
                                          <p:stCondLst>
                                            <p:cond delay="0"/>
                                          </p:stCondLst>
                                        </p:cTn>
                                        <p:tgtEl>
                                          <p:spTgt spid="40"/>
                                        </p:tgtEl>
                                        <p:attrNameLst>
                                          <p:attrName>style.visibility</p:attrName>
                                        </p:attrNameLst>
                                      </p:cBhvr>
                                      <p:to>
                                        <p:strVal val="visible"/>
                                      </p:to>
                                    </p:set>
                                    <p:animEffect transition="in" filter="fade">
                                      <p:cBhvr>
                                        <p:cTn id="128" dur="500"/>
                                        <p:tgtEl>
                                          <p:spTgt spid="4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fade">
                                      <p:cBhvr>
                                        <p:cTn id="131" dur="500"/>
                                        <p:tgtEl>
                                          <p:spTgt spid="3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8"/>
                                        </p:tgtEl>
                                        <p:attrNameLst>
                                          <p:attrName>style.visibility</p:attrName>
                                        </p:attrNameLst>
                                      </p:cBhvr>
                                      <p:to>
                                        <p:strVal val="visible"/>
                                      </p:to>
                                    </p:set>
                                    <p:animEffect transition="in" filter="fade">
                                      <p:cBhvr>
                                        <p:cTn id="134" dur="500"/>
                                        <p:tgtEl>
                                          <p:spTgt spid="38"/>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9"/>
                                        </p:tgtEl>
                                        <p:attrNameLst>
                                          <p:attrName>style.visibility</p:attrName>
                                        </p:attrNameLst>
                                      </p:cBhvr>
                                      <p:to>
                                        <p:strVal val="visible"/>
                                      </p:to>
                                    </p:set>
                                    <p:animEffect transition="in" filter="fade">
                                      <p:cBhvr>
                                        <p:cTn id="137" dur="500"/>
                                        <p:tgtEl>
                                          <p:spTgt spid="39"/>
                                        </p:tgtEl>
                                      </p:cBhvr>
                                    </p:animEffect>
                                  </p:childTnLst>
                                </p:cTn>
                              </p:par>
                            </p:childTnLst>
                          </p:cTn>
                        </p:par>
                        <p:par>
                          <p:cTn id="138" fill="hold">
                            <p:stCondLst>
                              <p:cond delay="1000"/>
                            </p:stCondLst>
                            <p:childTnLst>
                              <p:par>
                                <p:cTn id="139" presetID="26" presetClass="emph" presetSubtype="0" fill="hold" grpId="1" nodeType="afterEffect">
                                  <p:stCondLst>
                                    <p:cond delay="0"/>
                                  </p:stCondLst>
                                  <p:childTnLst>
                                    <p:animEffect transition="out" filter="fade">
                                      <p:cBhvr>
                                        <p:cTn id="140" dur="500" tmFilter="0, 0; .2, .5; .8, .5; 1, 0"/>
                                        <p:tgtEl>
                                          <p:spTgt spid="16"/>
                                        </p:tgtEl>
                                      </p:cBhvr>
                                    </p:animEffect>
                                    <p:animScale>
                                      <p:cBhvr>
                                        <p:cTn id="141" dur="250" autoRev="1" fill="hold"/>
                                        <p:tgtEl>
                                          <p:spTgt spid="16"/>
                                        </p:tgtEl>
                                      </p:cBhvr>
                                      <p:by x="105000" y="105000"/>
                                    </p:animScale>
                                  </p:childTnLst>
                                </p:cTn>
                              </p:par>
                              <p:par>
                                <p:cTn id="142" presetID="26" presetClass="emph" presetSubtype="0" fill="hold" grpId="1" nodeType="withEffect">
                                  <p:stCondLst>
                                    <p:cond delay="250"/>
                                  </p:stCondLst>
                                  <p:childTnLst>
                                    <p:animEffect transition="out" filter="fade">
                                      <p:cBhvr>
                                        <p:cTn id="143" dur="500" tmFilter="0, 0; .2, .5; .8, .5; 1, 0"/>
                                        <p:tgtEl>
                                          <p:spTgt spid="8"/>
                                        </p:tgtEl>
                                      </p:cBhvr>
                                    </p:animEffect>
                                    <p:animScale>
                                      <p:cBhvr>
                                        <p:cTn id="144" dur="250" autoRev="1" fill="hold"/>
                                        <p:tgtEl>
                                          <p:spTgt spid="8"/>
                                        </p:tgtEl>
                                      </p:cBhvr>
                                      <p:by x="105000" y="105000"/>
                                    </p:animScale>
                                  </p:childTnLst>
                                </p:cTn>
                              </p:par>
                              <p:par>
                                <p:cTn id="145" presetID="26" presetClass="emph" presetSubtype="0" fill="hold" grpId="1" nodeType="withEffect">
                                  <p:stCondLst>
                                    <p:cond delay="500"/>
                                  </p:stCondLst>
                                  <p:childTnLst>
                                    <p:animEffect transition="out" filter="fade">
                                      <p:cBhvr>
                                        <p:cTn id="146" dur="500" tmFilter="0, 0; .2, .5; .8, .5; 1, 0"/>
                                        <p:tgtEl>
                                          <p:spTgt spid="12"/>
                                        </p:tgtEl>
                                      </p:cBhvr>
                                    </p:animEffect>
                                    <p:animScale>
                                      <p:cBhvr>
                                        <p:cTn id="147"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10" grpId="0" animBg="1"/>
      <p:bldP spid="11" grpId="0" animBg="1"/>
      <p:bldP spid="12" grpId="0" animBg="1"/>
      <p:bldP spid="12" grpId="1" animBg="1"/>
      <p:bldP spid="13" grpId="0" animBg="1"/>
      <p:bldP spid="14" grpId="0" animBg="1"/>
      <p:bldP spid="15" grpId="0" animBg="1"/>
      <p:bldP spid="16" grpId="0" animBg="1"/>
      <p:bldP spid="16" grpId="1" animBg="1"/>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339752" y="1406370"/>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2569028" y="1203598"/>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第一部分</a:t>
            </a:r>
            <a:endParaRPr lang="zh-CN" altLang="en-US" sz="1600" b="1" dirty="0">
              <a:latin typeface="微软雅黑" panose="020B0503020204020204" pitchFamily="34" charset="-122"/>
              <a:ea typeface="微软雅黑" panose="020B0503020204020204" pitchFamily="34" charset="-122"/>
            </a:endParaRPr>
          </a:p>
        </p:txBody>
      </p:sp>
      <p:sp>
        <p:nvSpPr>
          <p:cNvPr id="4" name="TextBox 5"/>
          <p:cNvSpPr txBox="1"/>
          <p:nvPr/>
        </p:nvSpPr>
        <p:spPr>
          <a:xfrm>
            <a:off x="4203402" y="1406370"/>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339752" y="2090411"/>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569028" y="1887639"/>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第二部分</a:t>
            </a:r>
            <a:endParaRPr lang="zh-CN" altLang="en-US" sz="1600" b="1" dirty="0">
              <a:latin typeface="微软雅黑" panose="020B0503020204020204" pitchFamily="34" charset="-122"/>
              <a:ea typeface="微软雅黑" panose="020B0503020204020204" pitchFamily="34" charset="-122"/>
            </a:endParaRPr>
          </a:p>
        </p:txBody>
      </p:sp>
      <p:sp>
        <p:nvSpPr>
          <p:cNvPr id="7" name="TextBox 9"/>
          <p:cNvSpPr txBox="1"/>
          <p:nvPr/>
        </p:nvSpPr>
        <p:spPr>
          <a:xfrm>
            <a:off x="4203402" y="2090411"/>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339752" y="2746103"/>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569028" y="2600099"/>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第三部分</a:t>
            </a:r>
            <a:endParaRPr lang="zh-CN" altLang="en-US" sz="1600" b="1" dirty="0">
              <a:latin typeface="微软雅黑" panose="020B0503020204020204" pitchFamily="34" charset="-122"/>
              <a:ea typeface="微软雅黑" panose="020B0503020204020204" pitchFamily="34" charset="-122"/>
            </a:endParaRPr>
          </a:p>
        </p:txBody>
      </p:sp>
      <p:sp>
        <p:nvSpPr>
          <p:cNvPr id="10" name="TextBox 18"/>
          <p:cNvSpPr txBox="1"/>
          <p:nvPr/>
        </p:nvSpPr>
        <p:spPr>
          <a:xfrm>
            <a:off x="4203402" y="2746103"/>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339752" y="3439895"/>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569028" y="3293891"/>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第四部分</a:t>
            </a:r>
            <a:endParaRPr lang="zh-CN" altLang="en-US" sz="1600" b="1" dirty="0">
              <a:latin typeface="微软雅黑" panose="020B0503020204020204" pitchFamily="34" charset="-122"/>
              <a:ea typeface="微软雅黑" panose="020B0503020204020204" pitchFamily="34" charset="-122"/>
            </a:endParaRPr>
          </a:p>
        </p:txBody>
      </p:sp>
      <p:sp>
        <p:nvSpPr>
          <p:cNvPr id="13" name="TextBox 21"/>
          <p:cNvSpPr txBox="1"/>
          <p:nvPr/>
        </p:nvSpPr>
        <p:spPr>
          <a:xfrm>
            <a:off x="4203402" y="3439895"/>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339752" y="4137115"/>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2569028" y="3991111"/>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第五部分</a:t>
            </a:r>
            <a:endParaRPr lang="zh-CN" altLang="en-US" sz="1600" b="1" dirty="0">
              <a:latin typeface="微软雅黑" panose="020B0503020204020204" pitchFamily="34" charset="-122"/>
              <a:ea typeface="微软雅黑" panose="020B0503020204020204" pitchFamily="34" charset="-122"/>
            </a:endParaRPr>
          </a:p>
        </p:txBody>
      </p:sp>
      <p:sp>
        <p:nvSpPr>
          <p:cNvPr id="16" name="TextBox 24"/>
          <p:cNvSpPr txBox="1"/>
          <p:nvPr/>
        </p:nvSpPr>
        <p:spPr>
          <a:xfrm>
            <a:off x="4203402" y="4137115"/>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789484" y="-193476"/>
            <a:ext cx="1334244" cy="504056"/>
          </a:xfrm>
          <a:prstGeom prst="roundRect">
            <a:avLst>
              <a:gd name="adj" fmla="val 91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89484" y="347122"/>
            <a:ext cx="1334244" cy="712460"/>
          </a:xfrm>
          <a:prstGeom prst="roundRect">
            <a:avLst>
              <a:gd name="adj" fmla="val 91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目录页</a:t>
            </a:r>
            <a:endParaRPr lang="en-US" altLang="zh-CN" sz="2000" b="1" dirty="0" smtClean="0">
              <a:latin typeface="微软雅黑" panose="020B0503020204020204" pitchFamily="34" charset="-122"/>
              <a:ea typeface="微软雅黑" panose="020B0503020204020204" pitchFamily="34" charset="-122"/>
            </a:endParaRPr>
          </a:p>
          <a:p>
            <a:pPr algn="ctr"/>
            <a:r>
              <a:rPr lang="en-US" altLang="zh-CN" sz="1200" dirty="0" smtClean="0">
                <a:latin typeface="微软雅黑" panose="020B0503020204020204" pitchFamily="34" charset="-122"/>
                <a:ea typeface="微软雅黑" panose="020B0503020204020204" pitchFamily="34" charset="-122"/>
              </a:rPr>
              <a:t>Contents Page</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25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xit" presetSubtype="4" fill="hold" grpId="0" nodeType="withEffect">
                                  <p:stCondLst>
                                    <p:cond delay="25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1+ppt_h/2"/>
                                          </p:val>
                                        </p:tav>
                                      </p:tavLst>
                                    </p:anim>
                                    <p:set>
                                      <p:cBhvr>
                                        <p:cTn id="12" dur="1" fill="hold">
                                          <p:stCondLst>
                                            <p:cond delay="499"/>
                                          </p:stCondLst>
                                        </p:cTn>
                                        <p:tgtEl>
                                          <p:spTgt spid="12"/>
                                        </p:tgtEl>
                                        <p:attrNameLst>
                                          <p:attrName>style.visibility</p:attrName>
                                        </p:attrNameLst>
                                      </p:cBhvr>
                                      <p:to>
                                        <p:strVal val="hidden"/>
                                      </p:to>
                                    </p:set>
                                  </p:childTnLst>
                                </p:cTn>
                              </p:par>
                              <p:par>
                                <p:cTn id="13" presetID="2" presetClass="exit" presetSubtype="4" fill="hold" grpId="0" nodeType="withEffect">
                                  <p:stCondLst>
                                    <p:cond delay="250"/>
                                  </p:stCondLst>
                                  <p:childTnLst>
                                    <p:anim calcmode="lin" valueType="num">
                                      <p:cBhvr additive="base">
                                        <p:cTn id="14" dur="500"/>
                                        <p:tgtEl>
                                          <p:spTgt spid="13"/>
                                        </p:tgtEl>
                                        <p:attrNameLst>
                                          <p:attrName>ppt_x</p:attrName>
                                        </p:attrNameLst>
                                      </p:cBhvr>
                                      <p:tavLst>
                                        <p:tav tm="0">
                                          <p:val>
                                            <p:strVal val="ppt_x"/>
                                          </p:val>
                                        </p:tav>
                                        <p:tav tm="100000">
                                          <p:val>
                                            <p:strVal val="ppt_x"/>
                                          </p:val>
                                        </p:tav>
                                      </p:tavLst>
                                    </p:anim>
                                    <p:anim calcmode="lin" valueType="num">
                                      <p:cBhvr additive="base">
                                        <p:cTn id="15" dur="500"/>
                                        <p:tgtEl>
                                          <p:spTgt spid="13"/>
                                        </p:tgtEl>
                                        <p:attrNameLst>
                                          <p:attrName>ppt_y</p:attrName>
                                        </p:attrNameLst>
                                      </p:cBhvr>
                                      <p:tavLst>
                                        <p:tav tm="0">
                                          <p:val>
                                            <p:strVal val="ppt_y"/>
                                          </p:val>
                                        </p:tav>
                                        <p:tav tm="100000">
                                          <p:val>
                                            <p:strVal val="1+ppt_h/2"/>
                                          </p:val>
                                        </p:tav>
                                      </p:tavLst>
                                    </p:anim>
                                    <p:set>
                                      <p:cBhvr>
                                        <p:cTn id="16" dur="1" fill="hold">
                                          <p:stCondLst>
                                            <p:cond delay="499"/>
                                          </p:stCondLst>
                                        </p:cTn>
                                        <p:tgtEl>
                                          <p:spTgt spid="13"/>
                                        </p:tgtEl>
                                        <p:attrNameLst>
                                          <p:attrName>style.visibility</p:attrName>
                                        </p:attrNameLst>
                                      </p:cBhvr>
                                      <p:to>
                                        <p:strVal val="hidden"/>
                                      </p:to>
                                    </p:set>
                                  </p:childTnLst>
                                </p:cTn>
                              </p:par>
                              <p:par>
                                <p:cTn id="17" presetID="2" presetClass="exit" presetSubtype="4" fill="hold" grpId="0" nodeType="withEffect">
                                  <p:stCondLst>
                                    <p:cond delay="250"/>
                                  </p:stCondLst>
                                  <p:childTnLst>
                                    <p:anim calcmode="lin" valueType="num">
                                      <p:cBhvr additive="base">
                                        <p:cTn id="18" dur="500"/>
                                        <p:tgtEl>
                                          <p:spTgt spid="14"/>
                                        </p:tgtEl>
                                        <p:attrNameLst>
                                          <p:attrName>ppt_x</p:attrName>
                                        </p:attrNameLst>
                                      </p:cBhvr>
                                      <p:tavLst>
                                        <p:tav tm="0">
                                          <p:val>
                                            <p:strVal val="ppt_x"/>
                                          </p:val>
                                        </p:tav>
                                        <p:tav tm="100000">
                                          <p:val>
                                            <p:strVal val="ppt_x"/>
                                          </p:val>
                                        </p:tav>
                                      </p:tavLst>
                                    </p:anim>
                                    <p:anim calcmode="lin" valueType="num">
                                      <p:cBhvr additive="base">
                                        <p:cTn id="19" dur="500"/>
                                        <p:tgtEl>
                                          <p:spTgt spid="14"/>
                                        </p:tgtEl>
                                        <p:attrNameLst>
                                          <p:attrName>ppt_y</p:attrName>
                                        </p:attrNameLst>
                                      </p:cBhvr>
                                      <p:tavLst>
                                        <p:tav tm="0">
                                          <p:val>
                                            <p:strVal val="ppt_y"/>
                                          </p:val>
                                        </p:tav>
                                        <p:tav tm="100000">
                                          <p:val>
                                            <p:strVal val="1+ppt_h/2"/>
                                          </p:val>
                                        </p:tav>
                                      </p:tavLst>
                                    </p:anim>
                                    <p:set>
                                      <p:cBhvr>
                                        <p:cTn id="20" dur="1" fill="hold">
                                          <p:stCondLst>
                                            <p:cond delay="499"/>
                                          </p:stCondLst>
                                        </p:cTn>
                                        <p:tgtEl>
                                          <p:spTgt spid="14"/>
                                        </p:tgtEl>
                                        <p:attrNameLst>
                                          <p:attrName>style.visibility</p:attrName>
                                        </p:attrNameLst>
                                      </p:cBhvr>
                                      <p:to>
                                        <p:strVal val="hidden"/>
                                      </p:to>
                                    </p:set>
                                  </p:childTnLst>
                                </p:cTn>
                              </p:par>
                              <p:par>
                                <p:cTn id="21" presetID="2" presetClass="exit" presetSubtype="4" fill="hold" grpId="0" nodeType="withEffect">
                                  <p:stCondLst>
                                    <p:cond delay="250"/>
                                  </p:stCondLst>
                                  <p:childTnLst>
                                    <p:anim calcmode="lin" valueType="num">
                                      <p:cBhvr additive="base">
                                        <p:cTn id="22" dur="500"/>
                                        <p:tgtEl>
                                          <p:spTgt spid="15"/>
                                        </p:tgtEl>
                                        <p:attrNameLst>
                                          <p:attrName>ppt_x</p:attrName>
                                        </p:attrNameLst>
                                      </p:cBhvr>
                                      <p:tavLst>
                                        <p:tav tm="0">
                                          <p:val>
                                            <p:strVal val="ppt_x"/>
                                          </p:val>
                                        </p:tav>
                                        <p:tav tm="100000">
                                          <p:val>
                                            <p:strVal val="ppt_x"/>
                                          </p:val>
                                        </p:tav>
                                      </p:tavLst>
                                    </p:anim>
                                    <p:anim calcmode="lin" valueType="num">
                                      <p:cBhvr additive="base">
                                        <p:cTn id="23" dur="500"/>
                                        <p:tgtEl>
                                          <p:spTgt spid="15"/>
                                        </p:tgtEl>
                                        <p:attrNameLst>
                                          <p:attrName>ppt_y</p:attrName>
                                        </p:attrNameLst>
                                      </p:cBhvr>
                                      <p:tavLst>
                                        <p:tav tm="0">
                                          <p:val>
                                            <p:strVal val="ppt_y"/>
                                          </p:val>
                                        </p:tav>
                                        <p:tav tm="100000">
                                          <p:val>
                                            <p:strVal val="1+ppt_h/2"/>
                                          </p:val>
                                        </p:tav>
                                      </p:tavLst>
                                    </p:anim>
                                    <p:set>
                                      <p:cBhvr>
                                        <p:cTn id="24" dur="1" fill="hold">
                                          <p:stCondLst>
                                            <p:cond delay="499"/>
                                          </p:stCondLst>
                                        </p:cTn>
                                        <p:tgtEl>
                                          <p:spTgt spid="15"/>
                                        </p:tgtEl>
                                        <p:attrNameLst>
                                          <p:attrName>style.visibility</p:attrName>
                                        </p:attrNameLst>
                                      </p:cBhvr>
                                      <p:to>
                                        <p:strVal val="hidden"/>
                                      </p:to>
                                    </p:set>
                                  </p:childTnLst>
                                </p:cTn>
                              </p:par>
                              <p:par>
                                <p:cTn id="25" presetID="2" presetClass="exit" presetSubtype="4" fill="hold" grpId="0" nodeType="withEffect">
                                  <p:stCondLst>
                                    <p:cond delay="250"/>
                                  </p:stCondLst>
                                  <p:childTnLst>
                                    <p:anim calcmode="lin" valueType="num">
                                      <p:cBhvr additive="base">
                                        <p:cTn id="26" dur="500"/>
                                        <p:tgtEl>
                                          <p:spTgt spid="16"/>
                                        </p:tgtEl>
                                        <p:attrNameLst>
                                          <p:attrName>ppt_x</p:attrName>
                                        </p:attrNameLst>
                                      </p:cBhvr>
                                      <p:tavLst>
                                        <p:tav tm="0">
                                          <p:val>
                                            <p:strVal val="ppt_x"/>
                                          </p:val>
                                        </p:tav>
                                        <p:tav tm="100000">
                                          <p:val>
                                            <p:strVal val="ppt_x"/>
                                          </p:val>
                                        </p:tav>
                                      </p:tavLst>
                                    </p:anim>
                                    <p:anim calcmode="lin" valueType="num">
                                      <p:cBhvr additive="base">
                                        <p:cTn id="27" dur="500"/>
                                        <p:tgtEl>
                                          <p:spTgt spid="16"/>
                                        </p:tgtEl>
                                        <p:attrNameLst>
                                          <p:attrName>ppt_y</p:attrName>
                                        </p:attrNameLst>
                                      </p:cBhvr>
                                      <p:tavLst>
                                        <p:tav tm="0">
                                          <p:val>
                                            <p:strVal val="ppt_y"/>
                                          </p:val>
                                        </p:tav>
                                        <p:tav tm="100000">
                                          <p:val>
                                            <p:strVal val="1+ppt_h/2"/>
                                          </p:val>
                                        </p:tav>
                                      </p:tavLst>
                                    </p:anim>
                                    <p:set>
                                      <p:cBhvr>
                                        <p:cTn id="28" dur="1" fill="hold">
                                          <p:stCondLst>
                                            <p:cond delay="499"/>
                                          </p:stCondLst>
                                        </p:cTn>
                                        <p:tgtEl>
                                          <p:spTgt spid="16"/>
                                        </p:tgtEl>
                                        <p:attrNameLst>
                                          <p:attrName>style.visibility</p:attrName>
                                        </p:attrNameLst>
                                      </p:cBhvr>
                                      <p:to>
                                        <p:strVal val="hidden"/>
                                      </p:to>
                                    </p:set>
                                  </p:childTnLst>
                                </p:cTn>
                              </p:par>
                              <p:par>
                                <p:cTn id="29" presetID="2" presetClass="exit" presetSubtype="4" fill="hold" grpId="0" nodeType="withEffect">
                                  <p:stCondLst>
                                    <p:cond delay="250"/>
                                  </p:stCondLst>
                                  <p:childTnLst>
                                    <p:anim calcmode="lin" valueType="num">
                                      <p:cBhvr additive="base">
                                        <p:cTn id="30" dur="500"/>
                                        <p:tgtEl>
                                          <p:spTgt spid="2"/>
                                        </p:tgtEl>
                                        <p:attrNameLst>
                                          <p:attrName>ppt_x</p:attrName>
                                        </p:attrNameLst>
                                      </p:cBhvr>
                                      <p:tavLst>
                                        <p:tav tm="0">
                                          <p:val>
                                            <p:strVal val="ppt_x"/>
                                          </p:val>
                                        </p:tav>
                                        <p:tav tm="100000">
                                          <p:val>
                                            <p:strVal val="ppt_x"/>
                                          </p:val>
                                        </p:tav>
                                      </p:tavLst>
                                    </p:anim>
                                    <p:anim calcmode="lin" valueType="num">
                                      <p:cBhvr additive="base">
                                        <p:cTn id="31" dur="500"/>
                                        <p:tgtEl>
                                          <p:spTgt spid="2"/>
                                        </p:tgtEl>
                                        <p:attrNameLst>
                                          <p:attrName>ppt_y</p:attrName>
                                        </p:attrNameLst>
                                      </p:cBhvr>
                                      <p:tavLst>
                                        <p:tav tm="0">
                                          <p:val>
                                            <p:strVal val="ppt_y"/>
                                          </p:val>
                                        </p:tav>
                                        <p:tav tm="100000">
                                          <p:val>
                                            <p:strVal val="1+ppt_h/2"/>
                                          </p:val>
                                        </p:tav>
                                      </p:tavLst>
                                    </p:anim>
                                    <p:set>
                                      <p:cBhvr>
                                        <p:cTn id="32" dur="1" fill="hold">
                                          <p:stCondLst>
                                            <p:cond delay="499"/>
                                          </p:stCondLst>
                                        </p:cTn>
                                        <p:tgtEl>
                                          <p:spTgt spid="2"/>
                                        </p:tgtEl>
                                        <p:attrNameLst>
                                          <p:attrName>style.visibility</p:attrName>
                                        </p:attrNameLst>
                                      </p:cBhvr>
                                      <p:to>
                                        <p:strVal val="hidden"/>
                                      </p:to>
                                    </p:set>
                                  </p:childTnLst>
                                </p:cTn>
                              </p:par>
                              <p:par>
                                <p:cTn id="33" presetID="2" presetClass="exit" presetSubtype="4" fill="hold" grpId="0" nodeType="withEffect">
                                  <p:stCondLst>
                                    <p:cond delay="250"/>
                                  </p:stCondLst>
                                  <p:childTnLst>
                                    <p:anim calcmode="lin" valueType="num">
                                      <p:cBhvr additive="base">
                                        <p:cTn id="34" dur="500"/>
                                        <p:tgtEl>
                                          <p:spTgt spid="3"/>
                                        </p:tgtEl>
                                        <p:attrNameLst>
                                          <p:attrName>ppt_x</p:attrName>
                                        </p:attrNameLst>
                                      </p:cBhvr>
                                      <p:tavLst>
                                        <p:tav tm="0">
                                          <p:val>
                                            <p:strVal val="ppt_x"/>
                                          </p:val>
                                        </p:tav>
                                        <p:tav tm="100000">
                                          <p:val>
                                            <p:strVal val="ppt_x"/>
                                          </p:val>
                                        </p:tav>
                                      </p:tavLst>
                                    </p:anim>
                                    <p:anim calcmode="lin" valueType="num">
                                      <p:cBhvr additive="base">
                                        <p:cTn id="35" dur="500"/>
                                        <p:tgtEl>
                                          <p:spTgt spid="3"/>
                                        </p:tgtEl>
                                        <p:attrNameLst>
                                          <p:attrName>ppt_y</p:attrName>
                                        </p:attrNameLst>
                                      </p:cBhvr>
                                      <p:tavLst>
                                        <p:tav tm="0">
                                          <p:val>
                                            <p:strVal val="ppt_y"/>
                                          </p:val>
                                        </p:tav>
                                        <p:tav tm="100000">
                                          <p:val>
                                            <p:strVal val="1+ppt_h/2"/>
                                          </p:val>
                                        </p:tav>
                                      </p:tavLst>
                                    </p:anim>
                                    <p:set>
                                      <p:cBhvr>
                                        <p:cTn id="36" dur="1" fill="hold">
                                          <p:stCondLst>
                                            <p:cond delay="499"/>
                                          </p:stCondLst>
                                        </p:cTn>
                                        <p:tgtEl>
                                          <p:spTgt spid="3"/>
                                        </p:tgtEl>
                                        <p:attrNameLst>
                                          <p:attrName>style.visibility</p:attrName>
                                        </p:attrNameLst>
                                      </p:cBhvr>
                                      <p:to>
                                        <p:strVal val="hidden"/>
                                      </p:to>
                                    </p:set>
                                  </p:childTnLst>
                                </p:cTn>
                              </p:par>
                              <p:par>
                                <p:cTn id="37" presetID="2" presetClass="exit" presetSubtype="4" fill="hold" grpId="0" nodeType="withEffect">
                                  <p:stCondLst>
                                    <p:cond delay="250"/>
                                  </p:stCondLst>
                                  <p:childTnLst>
                                    <p:anim calcmode="lin" valueType="num">
                                      <p:cBhvr additive="base">
                                        <p:cTn id="38" dur="500"/>
                                        <p:tgtEl>
                                          <p:spTgt spid="4"/>
                                        </p:tgtEl>
                                        <p:attrNameLst>
                                          <p:attrName>ppt_x</p:attrName>
                                        </p:attrNameLst>
                                      </p:cBhvr>
                                      <p:tavLst>
                                        <p:tav tm="0">
                                          <p:val>
                                            <p:strVal val="ppt_x"/>
                                          </p:val>
                                        </p:tav>
                                        <p:tav tm="100000">
                                          <p:val>
                                            <p:strVal val="ppt_x"/>
                                          </p:val>
                                        </p:tav>
                                      </p:tavLst>
                                    </p:anim>
                                    <p:anim calcmode="lin" valueType="num">
                                      <p:cBhvr additive="base">
                                        <p:cTn id="39" dur="500"/>
                                        <p:tgtEl>
                                          <p:spTgt spid="4"/>
                                        </p:tgtEl>
                                        <p:attrNameLst>
                                          <p:attrName>ppt_y</p:attrName>
                                        </p:attrNameLst>
                                      </p:cBhvr>
                                      <p:tavLst>
                                        <p:tav tm="0">
                                          <p:val>
                                            <p:strVal val="ppt_y"/>
                                          </p:val>
                                        </p:tav>
                                        <p:tav tm="100000">
                                          <p:val>
                                            <p:strVal val="1+ppt_h/2"/>
                                          </p:val>
                                        </p:tav>
                                      </p:tavLst>
                                    </p:anim>
                                    <p:set>
                                      <p:cBhvr>
                                        <p:cTn id="40" dur="1" fill="hold">
                                          <p:stCondLst>
                                            <p:cond delay="499"/>
                                          </p:stCondLst>
                                        </p:cTn>
                                        <p:tgtEl>
                                          <p:spTgt spid="4"/>
                                        </p:tgtEl>
                                        <p:attrNameLst>
                                          <p:attrName>style.visibility</p:attrName>
                                        </p:attrNameLst>
                                      </p:cBhvr>
                                      <p:to>
                                        <p:strVal val="hidden"/>
                                      </p:to>
                                    </p:set>
                                  </p:childTnLst>
                                </p:cTn>
                              </p:par>
                              <p:par>
                                <p:cTn id="41" presetID="2" presetClass="exit" presetSubtype="4" fill="hold" grpId="0" nodeType="withEffect">
                                  <p:stCondLst>
                                    <p:cond delay="250"/>
                                  </p:stCondLst>
                                  <p:childTnLst>
                                    <p:anim calcmode="lin" valueType="num">
                                      <p:cBhvr additive="base">
                                        <p:cTn id="42" dur="500"/>
                                        <p:tgtEl>
                                          <p:spTgt spid="5"/>
                                        </p:tgtEl>
                                        <p:attrNameLst>
                                          <p:attrName>ppt_x</p:attrName>
                                        </p:attrNameLst>
                                      </p:cBhvr>
                                      <p:tavLst>
                                        <p:tav tm="0">
                                          <p:val>
                                            <p:strVal val="ppt_x"/>
                                          </p:val>
                                        </p:tav>
                                        <p:tav tm="100000">
                                          <p:val>
                                            <p:strVal val="ppt_x"/>
                                          </p:val>
                                        </p:tav>
                                      </p:tavLst>
                                    </p:anim>
                                    <p:anim calcmode="lin" valueType="num">
                                      <p:cBhvr additive="base">
                                        <p:cTn id="43" dur="500"/>
                                        <p:tgtEl>
                                          <p:spTgt spid="5"/>
                                        </p:tgtEl>
                                        <p:attrNameLst>
                                          <p:attrName>ppt_y</p:attrName>
                                        </p:attrNameLst>
                                      </p:cBhvr>
                                      <p:tavLst>
                                        <p:tav tm="0">
                                          <p:val>
                                            <p:strVal val="ppt_y"/>
                                          </p:val>
                                        </p:tav>
                                        <p:tav tm="100000">
                                          <p:val>
                                            <p:strVal val="1+ppt_h/2"/>
                                          </p:val>
                                        </p:tav>
                                      </p:tavLst>
                                    </p:anim>
                                    <p:set>
                                      <p:cBhvr>
                                        <p:cTn id="44" dur="1" fill="hold">
                                          <p:stCondLst>
                                            <p:cond delay="499"/>
                                          </p:stCondLst>
                                        </p:cTn>
                                        <p:tgtEl>
                                          <p:spTgt spid="5"/>
                                        </p:tgtEl>
                                        <p:attrNameLst>
                                          <p:attrName>style.visibility</p:attrName>
                                        </p:attrNameLst>
                                      </p:cBhvr>
                                      <p:to>
                                        <p:strVal val="hidden"/>
                                      </p:to>
                                    </p:set>
                                  </p:childTnLst>
                                </p:cTn>
                              </p:par>
                              <p:par>
                                <p:cTn id="45" presetID="2" presetClass="exit" presetSubtype="4" fill="hold" grpId="0" nodeType="withEffect">
                                  <p:stCondLst>
                                    <p:cond delay="250"/>
                                  </p:stCondLst>
                                  <p:childTnLst>
                                    <p:anim calcmode="lin" valueType="num">
                                      <p:cBhvr additive="base">
                                        <p:cTn id="46" dur="500"/>
                                        <p:tgtEl>
                                          <p:spTgt spid="6"/>
                                        </p:tgtEl>
                                        <p:attrNameLst>
                                          <p:attrName>ppt_x</p:attrName>
                                        </p:attrNameLst>
                                      </p:cBhvr>
                                      <p:tavLst>
                                        <p:tav tm="0">
                                          <p:val>
                                            <p:strVal val="ppt_x"/>
                                          </p:val>
                                        </p:tav>
                                        <p:tav tm="100000">
                                          <p:val>
                                            <p:strVal val="ppt_x"/>
                                          </p:val>
                                        </p:tav>
                                      </p:tavLst>
                                    </p:anim>
                                    <p:anim calcmode="lin" valueType="num">
                                      <p:cBhvr additive="base">
                                        <p:cTn id="47" dur="500"/>
                                        <p:tgtEl>
                                          <p:spTgt spid="6"/>
                                        </p:tgtEl>
                                        <p:attrNameLst>
                                          <p:attrName>ppt_y</p:attrName>
                                        </p:attrNameLst>
                                      </p:cBhvr>
                                      <p:tavLst>
                                        <p:tav tm="0">
                                          <p:val>
                                            <p:strVal val="ppt_y"/>
                                          </p:val>
                                        </p:tav>
                                        <p:tav tm="100000">
                                          <p:val>
                                            <p:strVal val="1+ppt_h/2"/>
                                          </p:val>
                                        </p:tav>
                                      </p:tavLst>
                                    </p:anim>
                                    <p:set>
                                      <p:cBhvr>
                                        <p:cTn id="48" dur="1" fill="hold">
                                          <p:stCondLst>
                                            <p:cond delay="499"/>
                                          </p:stCondLst>
                                        </p:cTn>
                                        <p:tgtEl>
                                          <p:spTgt spid="6"/>
                                        </p:tgtEl>
                                        <p:attrNameLst>
                                          <p:attrName>style.visibility</p:attrName>
                                        </p:attrNameLst>
                                      </p:cBhvr>
                                      <p:to>
                                        <p:strVal val="hidden"/>
                                      </p:to>
                                    </p:set>
                                  </p:childTnLst>
                                </p:cTn>
                              </p:par>
                              <p:par>
                                <p:cTn id="49" presetID="2" presetClass="exit" presetSubtype="4" fill="hold" grpId="0" nodeType="withEffect">
                                  <p:stCondLst>
                                    <p:cond delay="250"/>
                                  </p:stCondLst>
                                  <p:childTnLst>
                                    <p:anim calcmode="lin" valueType="num">
                                      <p:cBhvr additive="base">
                                        <p:cTn id="50" dur="500"/>
                                        <p:tgtEl>
                                          <p:spTgt spid="7"/>
                                        </p:tgtEl>
                                        <p:attrNameLst>
                                          <p:attrName>ppt_x</p:attrName>
                                        </p:attrNameLst>
                                      </p:cBhvr>
                                      <p:tavLst>
                                        <p:tav tm="0">
                                          <p:val>
                                            <p:strVal val="ppt_x"/>
                                          </p:val>
                                        </p:tav>
                                        <p:tav tm="100000">
                                          <p:val>
                                            <p:strVal val="ppt_x"/>
                                          </p:val>
                                        </p:tav>
                                      </p:tavLst>
                                    </p:anim>
                                    <p:anim calcmode="lin" valueType="num">
                                      <p:cBhvr additive="base">
                                        <p:cTn id="51" dur="500"/>
                                        <p:tgtEl>
                                          <p:spTgt spid="7"/>
                                        </p:tgtEl>
                                        <p:attrNameLst>
                                          <p:attrName>ppt_y</p:attrName>
                                        </p:attrNameLst>
                                      </p:cBhvr>
                                      <p:tavLst>
                                        <p:tav tm="0">
                                          <p:val>
                                            <p:strVal val="ppt_y"/>
                                          </p:val>
                                        </p:tav>
                                        <p:tav tm="100000">
                                          <p:val>
                                            <p:strVal val="1+ppt_h/2"/>
                                          </p:val>
                                        </p:tav>
                                      </p:tavLst>
                                    </p:anim>
                                    <p:set>
                                      <p:cBhvr>
                                        <p:cTn id="5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p:bldP spid="11" grpId="0" animBg="1"/>
      <p:bldP spid="12" grpId="0" animBg="1"/>
      <p:bldP spid="13" grpId="0"/>
      <p:bldP spid="14" grpId="0" animBg="1"/>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第三部分  单击添加标题</a:t>
            </a:r>
            <a:endParaRPr lang="zh-CN" altLang="en-US" dirty="0"/>
          </a:p>
        </p:txBody>
      </p:sp>
      <p:sp>
        <p:nvSpPr>
          <p:cNvPr id="7" name="矩形 2"/>
          <p:cNvSpPr/>
          <p:nvPr/>
        </p:nvSpPr>
        <p:spPr>
          <a:xfrm>
            <a:off x="-15252" y="1563638"/>
            <a:ext cx="4083196" cy="2103418"/>
          </a:xfrm>
          <a:custGeom>
            <a:avLst/>
            <a:gdLst>
              <a:gd name="connsiteX0" fmla="*/ 0 w 3779912"/>
              <a:gd name="connsiteY0" fmla="*/ 0 h 2808312"/>
              <a:gd name="connsiteX1" fmla="*/ 3779912 w 3779912"/>
              <a:gd name="connsiteY1" fmla="*/ 0 h 2808312"/>
              <a:gd name="connsiteX2" fmla="*/ 3779912 w 3779912"/>
              <a:gd name="connsiteY2" fmla="*/ 2808312 h 2808312"/>
              <a:gd name="connsiteX3" fmla="*/ 0 w 3779912"/>
              <a:gd name="connsiteY3" fmla="*/ 2808312 h 2808312"/>
              <a:gd name="connsiteX4" fmla="*/ 0 w 3779912"/>
              <a:gd name="connsiteY4" fmla="*/ 0 h 2808312"/>
              <a:gd name="connsiteX0-1" fmla="*/ 0 w 3779912"/>
              <a:gd name="connsiteY0-2" fmla="*/ 0 h 2808312"/>
              <a:gd name="connsiteX1-3" fmla="*/ 3779912 w 3779912"/>
              <a:gd name="connsiteY1-4" fmla="*/ 0 h 2808312"/>
              <a:gd name="connsiteX2-5" fmla="*/ 3433548 w 3779912"/>
              <a:gd name="connsiteY2-6" fmla="*/ 2808312 h 2808312"/>
              <a:gd name="connsiteX3-7" fmla="*/ 0 w 3779912"/>
              <a:gd name="connsiteY3-8" fmla="*/ 2808312 h 2808312"/>
              <a:gd name="connsiteX4-9" fmla="*/ 0 w 3779912"/>
              <a:gd name="connsiteY4-10" fmla="*/ 0 h 2808312"/>
              <a:gd name="connsiteX0-11" fmla="*/ 0 w 3779912"/>
              <a:gd name="connsiteY0-12" fmla="*/ 0 h 2808312"/>
              <a:gd name="connsiteX1-13" fmla="*/ 3779912 w 3779912"/>
              <a:gd name="connsiteY1-14" fmla="*/ 0 h 2808312"/>
              <a:gd name="connsiteX2-15" fmla="*/ 3267293 w 3779912"/>
              <a:gd name="connsiteY2-16" fmla="*/ 2794457 h 2808312"/>
              <a:gd name="connsiteX3-17" fmla="*/ 0 w 3779912"/>
              <a:gd name="connsiteY3-18" fmla="*/ 2808312 h 2808312"/>
              <a:gd name="connsiteX4-19" fmla="*/ 0 w 3779912"/>
              <a:gd name="connsiteY4-20" fmla="*/ 0 h 2808312"/>
              <a:gd name="connsiteX0-21" fmla="*/ 0 w 3779912"/>
              <a:gd name="connsiteY0-22" fmla="*/ 0 h 2808312"/>
              <a:gd name="connsiteX1-23" fmla="*/ 3779912 w 3779912"/>
              <a:gd name="connsiteY1-24" fmla="*/ 0 h 2808312"/>
              <a:gd name="connsiteX2-25" fmla="*/ 3087184 w 3779912"/>
              <a:gd name="connsiteY2-26" fmla="*/ 2794457 h 2808312"/>
              <a:gd name="connsiteX3-27" fmla="*/ 0 w 3779912"/>
              <a:gd name="connsiteY3-28" fmla="*/ 2808312 h 2808312"/>
              <a:gd name="connsiteX4-29" fmla="*/ 0 w 3779912"/>
              <a:gd name="connsiteY4-30" fmla="*/ 0 h 280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79912" h="2808312">
                <a:moveTo>
                  <a:pt x="0" y="0"/>
                </a:moveTo>
                <a:lnTo>
                  <a:pt x="3779912" y="0"/>
                </a:lnTo>
                <a:lnTo>
                  <a:pt x="3087184" y="2794457"/>
                </a:lnTo>
                <a:lnTo>
                  <a:pt x="0" y="2808312"/>
                </a:lnTo>
                <a:lnTo>
                  <a:pt x="0" y="0"/>
                </a:lnTo>
                <a:close/>
              </a:path>
            </a:pathLst>
          </a:cu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6"/>
          <p:cNvSpPr/>
          <p:nvPr/>
        </p:nvSpPr>
        <p:spPr>
          <a:xfrm>
            <a:off x="3574651" y="2185960"/>
            <a:ext cx="5583204" cy="2106234"/>
          </a:xfrm>
          <a:custGeom>
            <a:avLst/>
            <a:gdLst>
              <a:gd name="connsiteX0" fmla="*/ 0 w 4932040"/>
              <a:gd name="connsiteY0" fmla="*/ 0 h 2808312"/>
              <a:gd name="connsiteX1" fmla="*/ 4932040 w 4932040"/>
              <a:gd name="connsiteY1" fmla="*/ 0 h 2808312"/>
              <a:gd name="connsiteX2" fmla="*/ 4932040 w 4932040"/>
              <a:gd name="connsiteY2" fmla="*/ 2808312 h 2808312"/>
              <a:gd name="connsiteX3" fmla="*/ 0 w 4932040"/>
              <a:gd name="connsiteY3" fmla="*/ 2808312 h 2808312"/>
              <a:gd name="connsiteX4" fmla="*/ 0 w 4932040"/>
              <a:gd name="connsiteY4" fmla="*/ 0 h 2808312"/>
              <a:gd name="connsiteX0-1" fmla="*/ 457200 w 5389240"/>
              <a:gd name="connsiteY0-2" fmla="*/ 0 h 2808312"/>
              <a:gd name="connsiteX1-3" fmla="*/ 5389240 w 5389240"/>
              <a:gd name="connsiteY1-4" fmla="*/ 0 h 2808312"/>
              <a:gd name="connsiteX2-5" fmla="*/ 5389240 w 5389240"/>
              <a:gd name="connsiteY2-6" fmla="*/ 2808312 h 2808312"/>
              <a:gd name="connsiteX3-7" fmla="*/ 0 w 5389240"/>
              <a:gd name="connsiteY3-8" fmla="*/ 2808312 h 2808312"/>
              <a:gd name="connsiteX4-9" fmla="*/ 457200 w 5389240"/>
              <a:gd name="connsiteY4-10" fmla="*/ 0 h 2808312"/>
              <a:gd name="connsiteX0-11" fmla="*/ 651164 w 5583204"/>
              <a:gd name="connsiteY0-12" fmla="*/ 0 h 2808312"/>
              <a:gd name="connsiteX1-13" fmla="*/ 5583204 w 5583204"/>
              <a:gd name="connsiteY1-14" fmla="*/ 0 h 2808312"/>
              <a:gd name="connsiteX2-15" fmla="*/ 5583204 w 5583204"/>
              <a:gd name="connsiteY2-16" fmla="*/ 2808312 h 2808312"/>
              <a:gd name="connsiteX3-17" fmla="*/ 0 w 5583204"/>
              <a:gd name="connsiteY3-18" fmla="*/ 2766749 h 2808312"/>
              <a:gd name="connsiteX4-19" fmla="*/ 651164 w 5583204"/>
              <a:gd name="connsiteY4-20" fmla="*/ 0 h 2808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83204" h="2808312">
                <a:moveTo>
                  <a:pt x="651164" y="0"/>
                </a:moveTo>
                <a:lnTo>
                  <a:pt x="5583204" y="0"/>
                </a:lnTo>
                <a:lnTo>
                  <a:pt x="5583204" y="2808312"/>
                </a:lnTo>
                <a:lnTo>
                  <a:pt x="0" y="2766749"/>
                </a:lnTo>
                <a:lnTo>
                  <a:pt x="651164" y="0"/>
                </a:lnTo>
                <a:close/>
              </a:path>
            </a:pathLst>
          </a:cu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47"/>
          <p:cNvSpPr>
            <a:spLocks noChangeArrowheads="1"/>
          </p:cNvSpPr>
          <p:nvPr/>
        </p:nvSpPr>
        <p:spPr bwMode="auto">
          <a:xfrm>
            <a:off x="185255" y="3723878"/>
            <a:ext cx="3189775"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粘贴</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47"/>
          <p:cNvSpPr>
            <a:spLocks noChangeArrowheads="1"/>
          </p:cNvSpPr>
          <p:nvPr/>
        </p:nvSpPr>
        <p:spPr bwMode="auto">
          <a:xfrm>
            <a:off x="4283968" y="1491630"/>
            <a:ext cx="4464496"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您的内容打在这里，或通过复制您的文本后在此框中选择</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粘贴</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您</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的内容打在</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这里</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第三部分  单击添加标题</a:t>
            </a:r>
            <a:endParaRPr lang="zh-CN" altLang="en-US" dirty="0"/>
          </a:p>
        </p:txBody>
      </p:sp>
      <p:sp>
        <p:nvSpPr>
          <p:cNvPr id="7" name="Rectangle 8"/>
          <p:cNvSpPr>
            <a:spLocks noChangeArrowheads="1"/>
          </p:cNvSpPr>
          <p:nvPr/>
        </p:nvSpPr>
        <p:spPr bwMode="auto">
          <a:xfrm>
            <a:off x="3175" y="2804235"/>
            <a:ext cx="3308350" cy="209550"/>
          </a:xfrm>
          <a:prstGeom prst="rect">
            <a:avLst/>
          </a:pr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a:solidFill>
                <a:srgbClr val="000000"/>
              </a:solidFill>
              <a:sym typeface="宋体" panose="02010600030101010101" pitchFamily="2" charset="-122"/>
            </a:endParaRPr>
          </a:p>
        </p:txBody>
      </p:sp>
      <p:sp>
        <p:nvSpPr>
          <p:cNvPr id="8" name="Freeform 9"/>
          <p:cNvSpPr>
            <a:spLocks noChangeArrowheads="1"/>
          </p:cNvSpPr>
          <p:nvPr/>
        </p:nvSpPr>
        <p:spPr bwMode="auto">
          <a:xfrm>
            <a:off x="0" y="2085098"/>
            <a:ext cx="3262312"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9" name="Freeform 10"/>
          <p:cNvSpPr>
            <a:spLocks noChangeArrowheads="1"/>
          </p:cNvSpPr>
          <p:nvPr/>
        </p:nvSpPr>
        <p:spPr bwMode="auto">
          <a:xfrm>
            <a:off x="0" y="1462798"/>
            <a:ext cx="3092450"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4"/>
              <a:gd name="T28" fmla="*/ 0 h 296"/>
              <a:gd name="T29" fmla="*/ 944 w 944"/>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0" name="Freeform 11"/>
          <p:cNvSpPr>
            <a:spLocks noChangeArrowheads="1"/>
          </p:cNvSpPr>
          <p:nvPr/>
        </p:nvSpPr>
        <p:spPr bwMode="auto">
          <a:xfrm>
            <a:off x="6350" y="3093160"/>
            <a:ext cx="3262312"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1" name="Freeform 12"/>
          <p:cNvSpPr>
            <a:spLocks noChangeArrowheads="1"/>
          </p:cNvSpPr>
          <p:nvPr/>
        </p:nvSpPr>
        <p:spPr bwMode="auto">
          <a:xfrm>
            <a:off x="6350" y="3394785"/>
            <a:ext cx="308927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3"/>
              <a:gd name="T28" fmla="*/ 0 h 295"/>
              <a:gd name="T29" fmla="*/ 943 w 943"/>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2" name="矩形 11"/>
          <p:cNvSpPr>
            <a:spLocks noChangeArrowheads="1"/>
          </p:cNvSpPr>
          <p:nvPr/>
        </p:nvSpPr>
        <p:spPr bwMode="auto">
          <a:xfrm>
            <a:off x="3678237" y="1146885"/>
            <a:ext cx="4243388"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just">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a:spLocks noChangeArrowheads="1"/>
          </p:cNvSpPr>
          <p:nvPr/>
        </p:nvSpPr>
        <p:spPr bwMode="auto">
          <a:xfrm>
            <a:off x="3967162" y="1872373"/>
            <a:ext cx="3954463"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just">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a:spLocks noChangeArrowheads="1"/>
          </p:cNvSpPr>
          <p:nvPr/>
        </p:nvSpPr>
        <p:spPr bwMode="auto">
          <a:xfrm>
            <a:off x="3967162" y="2629610"/>
            <a:ext cx="3954463"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just">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a:spLocks noChangeArrowheads="1"/>
          </p:cNvSpPr>
          <p:nvPr/>
        </p:nvSpPr>
        <p:spPr bwMode="auto">
          <a:xfrm>
            <a:off x="3967162" y="3413091"/>
            <a:ext cx="3954463"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just">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a:spLocks noChangeArrowheads="1"/>
          </p:cNvSpPr>
          <p:nvPr/>
        </p:nvSpPr>
        <p:spPr bwMode="auto">
          <a:xfrm>
            <a:off x="3707904" y="4133171"/>
            <a:ext cx="4144963"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just">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3192955" y="1346946"/>
            <a:ext cx="252000" cy="252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8" name="椭圆 17"/>
          <p:cNvSpPr/>
          <p:nvPr/>
        </p:nvSpPr>
        <p:spPr>
          <a:xfrm>
            <a:off x="3369167" y="2005375"/>
            <a:ext cx="252000" cy="252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9" name="椭圆 18"/>
          <p:cNvSpPr/>
          <p:nvPr/>
        </p:nvSpPr>
        <p:spPr>
          <a:xfrm>
            <a:off x="3455904" y="2762613"/>
            <a:ext cx="252000" cy="252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0" name="椭圆 19"/>
          <p:cNvSpPr/>
          <p:nvPr/>
        </p:nvSpPr>
        <p:spPr>
          <a:xfrm>
            <a:off x="3393297" y="3541286"/>
            <a:ext cx="252000" cy="252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1" name="椭圆 20"/>
          <p:cNvSpPr/>
          <p:nvPr/>
        </p:nvSpPr>
        <p:spPr>
          <a:xfrm>
            <a:off x="3218990" y="4155198"/>
            <a:ext cx="252000" cy="252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P spid="13" grpId="0"/>
      <p:bldP spid="14" grpId="0"/>
      <p:bldP spid="15" grpId="0"/>
      <p:bldP spid="16" grpId="0"/>
      <p:bldP spid="17" grpId="0" animBg="1"/>
      <p:bldP spid="18" grpId="0" animBg="1"/>
      <p:bldP spid="19"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第三部分  单击添加标题</a:t>
            </a:r>
            <a:endParaRPr lang="zh-CN" altLang="en-US" dirty="0"/>
          </a:p>
        </p:txBody>
      </p:sp>
      <p:sp>
        <p:nvSpPr>
          <p:cNvPr id="7" name="Freeform 2"/>
          <p:cNvSpPr/>
          <p:nvPr/>
        </p:nvSpPr>
        <p:spPr bwMode="auto">
          <a:xfrm>
            <a:off x="252303" y="859438"/>
            <a:ext cx="5117382" cy="4436319"/>
          </a:xfrm>
          <a:custGeom>
            <a:avLst/>
            <a:gdLst>
              <a:gd name="T0" fmla="*/ 0 w 3668"/>
              <a:gd name="T1" fmla="*/ 2147483647 h 3785"/>
              <a:gd name="T2" fmla="*/ 2147483647 w 3668"/>
              <a:gd name="T3" fmla="*/ 2147483647 h 3785"/>
              <a:gd name="T4" fmla="*/ 2147483647 w 3668"/>
              <a:gd name="T5" fmla="*/ 2147483647 h 3785"/>
              <a:gd name="T6" fmla="*/ 2147483647 w 3668"/>
              <a:gd name="T7" fmla="*/ 2147483647 h 3785"/>
              <a:gd name="T8" fmla="*/ 2147483647 w 3668"/>
              <a:gd name="T9" fmla="*/ 2147483647 h 3785"/>
              <a:gd name="T10" fmla="*/ 2147483647 w 3668"/>
              <a:gd name="T11" fmla="*/ 2147483647 h 3785"/>
              <a:gd name="T12" fmla="*/ 2147483647 w 3668"/>
              <a:gd name="T13" fmla="*/ 2147483647 h 3785"/>
              <a:gd name="T14" fmla="*/ 2147483647 w 3668"/>
              <a:gd name="T15" fmla="*/ 2147483647 h 3785"/>
              <a:gd name="T16" fmla="*/ 2147483647 w 3668"/>
              <a:gd name="T17" fmla="*/ 2147483647 h 3785"/>
              <a:gd name="T18" fmla="*/ 2147483647 w 3668"/>
              <a:gd name="T19" fmla="*/ 2147483647 h 3785"/>
              <a:gd name="T20" fmla="*/ 2147483647 w 3668"/>
              <a:gd name="T21" fmla="*/ 2147483647 h 3785"/>
              <a:gd name="T22" fmla="*/ 2147483647 w 3668"/>
              <a:gd name="T23" fmla="*/ 2147483647 h 3785"/>
              <a:gd name="T24" fmla="*/ 2147483647 w 3668"/>
              <a:gd name="T25" fmla="*/ 2147483647 h 3785"/>
              <a:gd name="T26" fmla="*/ 2147483647 w 3668"/>
              <a:gd name="T27" fmla="*/ 2147483647 h 3785"/>
              <a:gd name="T28" fmla="*/ 2147483647 w 3668"/>
              <a:gd name="T29" fmla="*/ 0 h 3785"/>
              <a:gd name="T30" fmla="*/ 2147483647 w 3668"/>
              <a:gd name="T31" fmla="*/ 2147483647 h 3785"/>
              <a:gd name="T32" fmla="*/ 2147483647 w 3668"/>
              <a:gd name="T33" fmla="*/ 2147483647 h 3785"/>
              <a:gd name="T34" fmla="*/ 2147483647 w 3668"/>
              <a:gd name="T35" fmla="*/ 2147483647 h 3785"/>
              <a:gd name="T36" fmla="*/ 2147483647 w 3668"/>
              <a:gd name="T37" fmla="*/ 2147483647 h 3785"/>
              <a:gd name="T38" fmla="*/ 2147483647 w 3668"/>
              <a:gd name="T39" fmla="*/ 2147483647 h 3785"/>
              <a:gd name="T40" fmla="*/ 2147483647 w 3668"/>
              <a:gd name="T41" fmla="*/ 2147483647 h 3785"/>
              <a:gd name="T42" fmla="*/ 2147483647 w 3668"/>
              <a:gd name="T43" fmla="*/ 2147483647 h 3785"/>
              <a:gd name="T44" fmla="*/ 2147483647 w 3668"/>
              <a:gd name="T45" fmla="*/ 2147483647 h 3785"/>
              <a:gd name="T46" fmla="*/ 2147483647 w 3668"/>
              <a:gd name="T47" fmla="*/ 2147483647 h 3785"/>
              <a:gd name="T48" fmla="*/ 2147483647 w 3668"/>
              <a:gd name="T49" fmla="*/ 2147483647 h 3785"/>
              <a:gd name="T50" fmla="*/ 2147483647 w 3668"/>
              <a:gd name="T51" fmla="*/ 2147483647 h 3785"/>
              <a:gd name="T52" fmla="*/ 2147483647 w 3668"/>
              <a:gd name="T53" fmla="*/ 2147483647 h 3785"/>
              <a:gd name="T54" fmla="*/ 2147483647 w 3668"/>
              <a:gd name="T55" fmla="*/ 2147483647 h 3785"/>
              <a:gd name="T56" fmla="*/ 0 w 3668"/>
              <a:gd name="T57" fmla="*/ 2147483647 h 3785"/>
              <a:gd name="T58" fmla="*/ 0 w 3668"/>
              <a:gd name="T59" fmla="*/ 2147483647 h 378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68"/>
              <a:gd name="T91" fmla="*/ 0 h 3785"/>
              <a:gd name="T92" fmla="*/ 3668 w 3668"/>
              <a:gd name="T93" fmla="*/ 3785 h 378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68" h="3785">
                <a:moveTo>
                  <a:pt x="0" y="2742"/>
                </a:moveTo>
                <a:lnTo>
                  <a:pt x="253" y="2556"/>
                </a:lnTo>
                <a:lnTo>
                  <a:pt x="515" y="2395"/>
                </a:lnTo>
                <a:lnTo>
                  <a:pt x="798" y="2223"/>
                </a:lnTo>
                <a:lnTo>
                  <a:pt x="1152" y="2000"/>
                </a:lnTo>
                <a:lnTo>
                  <a:pt x="1587" y="1728"/>
                </a:lnTo>
                <a:lnTo>
                  <a:pt x="1869" y="1525"/>
                </a:lnTo>
                <a:lnTo>
                  <a:pt x="2061" y="1394"/>
                </a:lnTo>
                <a:lnTo>
                  <a:pt x="2324" y="1182"/>
                </a:lnTo>
                <a:lnTo>
                  <a:pt x="2557" y="980"/>
                </a:lnTo>
                <a:lnTo>
                  <a:pt x="2769" y="768"/>
                </a:lnTo>
                <a:lnTo>
                  <a:pt x="2941" y="606"/>
                </a:lnTo>
                <a:lnTo>
                  <a:pt x="3193" y="353"/>
                </a:lnTo>
                <a:lnTo>
                  <a:pt x="3011" y="252"/>
                </a:lnTo>
                <a:lnTo>
                  <a:pt x="3648" y="0"/>
                </a:lnTo>
                <a:lnTo>
                  <a:pt x="3668" y="687"/>
                </a:lnTo>
                <a:lnTo>
                  <a:pt x="3466" y="525"/>
                </a:lnTo>
                <a:lnTo>
                  <a:pt x="3213" y="828"/>
                </a:lnTo>
                <a:lnTo>
                  <a:pt x="2910" y="1202"/>
                </a:lnTo>
                <a:lnTo>
                  <a:pt x="2698" y="1515"/>
                </a:lnTo>
                <a:lnTo>
                  <a:pt x="2597" y="1738"/>
                </a:lnTo>
                <a:lnTo>
                  <a:pt x="2496" y="1970"/>
                </a:lnTo>
                <a:lnTo>
                  <a:pt x="2435" y="2182"/>
                </a:lnTo>
                <a:lnTo>
                  <a:pt x="2375" y="2384"/>
                </a:lnTo>
                <a:lnTo>
                  <a:pt x="2264" y="2779"/>
                </a:lnTo>
                <a:lnTo>
                  <a:pt x="2183" y="3152"/>
                </a:lnTo>
                <a:lnTo>
                  <a:pt x="2122" y="3445"/>
                </a:lnTo>
                <a:lnTo>
                  <a:pt x="2042" y="3785"/>
                </a:lnTo>
                <a:lnTo>
                  <a:pt x="0" y="3785"/>
                </a:lnTo>
                <a:lnTo>
                  <a:pt x="0" y="2742"/>
                </a:lnTo>
                <a:close/>
              </a:path>
            </a:pathLst>
          </a:custGeom>
          <a:gradFill rotWithShape="1">
            <a:gsLst>
              <a:gs pos="0">
                <a:srgbClr val="C00000"/>
              </a:gs>
              <a:gs pos="100000">
                <a:srgbClr val="FFFFFF">
                  <a:alpha val="0"/>
                </a:srgbClr>
              </a:gs>
            </a:gsLst>
            <a:lin ang="5400000" scaled="1"/>
          </a:gradFill>
          <a:ln w="9525">
            <a:noFill/>
            <a:round/>
          </a:ln>
        </p:spPr>
        <p:txBody>
          <a:bodyPr wrap="none" lIns="79205" tIns="39603" rIns="79205" bIns="39603" anchor="ctr"/>
          <a:lstStyle/>
          <a:p>
            <a:pPr algn="ctr" fontAlgn="base">
              <a:spcBef>
                <a:spcPct val="0"/>
              </a:spcBef>
              <a:spcAft>
                <a:spcPct val="0"/>
              </a:spcAft>
              <a:defRPr/>
            </a:pPr>
            <a:endParaRPr lang="zh-CN" altLang="en-US" sz="1600" b="1" kern="0">
              <a:solidFill>
                <a:srgbClr val="0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691680" y="3579862"/>
            <a:ext cx="1996222" cy="374242"/>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9205" tIns="39603" rIns="79205" bIns="39603" rtlCol="0" anchor="ctr"/>
          <a:lstStyle/>
          <a:p>
            <a:pPr algn="ctr"/>
            <a:r>
              <a:rPr lang="en-US" altLang="zh-CN" sz="1600" dirty="0" smtClean="0">
                <a:latin typeface="微软雅黑" panose="020B0503020204020204" pitchFamily="34" charset="-122"/>
                <a:ea typeface="微软雅黑" panose="020B0503020204020204" pitchFamily="34" charset="-122"/>
              </a:rPr>
              <a:t>20XX</a:t>
            </a:r>
            <a:r>
              <a:rPr lang="zh-CN" altLang="en-US" sz="1600" dirty="0" smtClean="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p:txBody>
      </p:sp>
      <p:sp>
        <p:nvSpPr>
          <p:cNvPr id="9" name="圆角矩形 8"/>
          <p:cNvSpPr/>
          <p:nvPr/>
        </p:nvSpPr>
        <p:spPr>
          <a:xfrm>
            <a:off x="2528803" y="2773572"/>
            <a:ext cx="1996222" cy="374242"/>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9205" tIns="39603" rIns="79205" bIns="39603" rtlCol="0" anchor="ctr"/>
          <a:lstStyle/>
          <a:p>
            <a:pPr algn="ctr"/>
            <a:r>
              <a:rPr lang="en-US" altLang="zh-CN" sz="1600" dirty="0" smtClean="0">
                <a:latin typeface="微软雅黑" panose="020B0503020204020204" pitchFamily="34" charset="-122"/>
                <a:ea typeface="微软雅黑" panose="020B0503020204020204" pitchFamily="34" charset="-122"/>
              </a:rPr>
              <a:t>20XX</a:t>
            </a:r>
            <a:r>
              <a:rPr lang="zh-CN" altLang="en-US" sz="1600" dirty="0" smtClean="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p:txBody>
      </p:sp>
      <p:sp>
        <p:nvSpPr>
          <p:cNvPr id="10" name="圆角矩形 9"/>
          <p:cNvSpPr/>
          <p:nvPr/>
        </p:nvSpPr>
        <p:spPr>
          <a:xfrm>
            <a:off x="3152622" y="1995686"/>
            <a:ext cx="1996222" cy="374242"/>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9205" tIns="39603" rIns="79205" bIns="39603" rtlCol="0" anchor="ctr"/>
          <a:lstStyle/>
          <a:p>
            <a:pPr algn="ctr"/>
            <a:r>
              <a:rPr lang="en-US" altLang="zh-CN" sz="1600" dirty="0" smtClean="0">
                <a:latin typeface="微软雅黑" panose="020B0503020204020204" pitchFamily="34" charset="-122"/>
                <a:ea typeface="微软雅黑" panose="020B0503020204020204" pitchFamily="34" charset="-122"/>
              </a:rPr>
              <a:t>20XX</a:t>
            </a:r>
            <a:r>
              <a:rPr lang="zh-CN" altLang="en-US" sz="1600" dirty="0" smtClean="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p:txBody>
      </p:sp>
      <p:sp>
        <p:nvSpPr>
          <p:cNvPr id="11" name="圆角矩形 10"/>
          <p:cNvSpPr/>
          <p:nvPr/>
        </p:nvSpPr>
        <p:spPr>
          <a:xfrm>
            <a:off x="3851920" y="1261404"/>
            <a:ext cx="1996222" cy="374242"/>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9205" tIns="39603" rIns="79205" bIns="39603" rtlCol="0" anchor="ctr"/>
          <a:lstStyle/>
          <a:p>
            <a:pPr algn="ctr"/>
            <a:r>
              <a:rPr lang="en-US" altLang="zh-CN" sz="1600" dirty="0" smtClean="0">
                <a:latin typeface="微软雅黑" panose="020B0503020204020204" pitchFamily="34" charset="-122"/>
                <a:ea typeface="微软雅黑" panose="020B0503020204020204" pitchFamily="34" charset="-122"/>
              </a:rPr>
              <a:t>20XX</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12</a:t>
            </a:r>
            <a:r>
              <a:rPr lang="zh-CN" altLang="en-US" sz="1600" dirty="0" smtClean="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p:txBody>
      </p:sp>
      <p:sp>
        <p:nvSpPr>
          <p:cNvPr id="12" name="圆角矩形 11"/>
          <p:cNvSpPr/>
          <p:nvPr/>
        </p:nvSpPr>
        <p:spPr>
          <a:xfrm>
            <a:off x="899592" y="4318061"/>
            <a:ext cx="1996222" cy="374242"/>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9205" tIns="39603" rIns="79205" bIns="39603" rtlCol="0" anchor="ctr"/>
          <a:lstStyle/>
          <a:p>
            <a:pPr algn="ctr"/>
            <a:r>
              <a:rPr lang="en-US" altLang="zh-CN" sz="1600" dirty="0" smtClean="0">
                <a:latin typeface="微软雅黑" panose="020B0503020204020204" pitchFamily="34" charset="-122"/>
                <a:ea typeface="微软雅黑" panose="020B0503020204020204" pitchFamily="34" charset="-122"/>
              </a:rPr>
              <a:t>20XX</a:t>
            </a:r>
            <a:r>
              <a:rPr lang="zh-CN" altLang="en-US" sz="1600" dirty="0" smtClean="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p:txBody>
      </p:sp>
      <p:sp>
        <p:nvSpPr>
          <p:cNvPr id="13" name="矩形 12"/>
          <p:cNvSpPr/>
          <p:nvPr/>
        </p:nvSpPr>
        <p:spPr>
          <a:xfrm>
            <a:off x="3851920" y="4293131"/>
            <a:ext cx="1980406" cy="510867"/>
          </a:xfrm>
          <a:prstGeom prst="rect">
            <a:avLst/>
          </a:prstGeom>
          <a:ln>
            <a:solidFill>
              <a:srgbClr val="C00000"/>
            </a:solidFill>
            <a:prstDash val="dash"/>
          </a:ln>
        </p:spPr>
        <p:txBody>
          <a:bodyPr wrap="square" lIns="79205" tIns="39603" rIns="79205" bIns="39603">
            <a:spAutoFit/>
          </a:bodyPr>
          <a:lstStyle/>
          <a:p>
            <a:pPr algn="ctr"/>
            <a:r>
              <a:rPr lang="zh-CN" altLang="en-US" sz="1400" dirty="0">
                <a:latin typeface="微软雅黑" panose="020B0503020204020204" pitchFamily="34" charset="-122"/>
                <a:ea typeface="微软雅黑" panose="020B0503020204020204" pitchFamily="34" charset="-122"/>
              </a:rPr>
              <a:t>单击此处添加文本</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单击此处添加</a:t>
            </a:r>
            <a:r>
              <a:rPr lang="zh-CN" altLang="en-US" sz="1400" dirty="0" smtClean="0">
                <a:latin typeface="微软雅黑" panose="020B0503020204020204" pitchFamily="34" charset="-122"/>
                <a:ea typeface="微软雅黑" panose="020B0503020204020204" pitchFamily="34" charset="-122"/>
              </a:rPr>
              <a:t>文本</a:t>
            </a:r>
            <a:endParaRPr lang="zh-CN" altLang="en-US" sz="1400" dirty="0">
              <a:latin typeface="微软雅黑" panose="020B0503020204020204" pitchFamily="34" charset="-122"/>
              <a:ea typeface="微软雅黑" panose="020B0503020204020204" pitchFamily="34" charset="-122"/>
            </a:endParaRPr>
          </a:p>
        </p:txBody>
      </p:sp>
      <p:sp>
        <p:nvSpPr>
          <p:cNvPr id="14" name="矩形 13"/>
          <p:cNvSpPr/>
          <p:nvPr/>
        </p:nvSpPr>
        <p:spPr>
          <a:xfrm>
            <a:off x="4379481" y="3501043"/>
            <a:ext cx="1980406" cy="510867"/>
          </a:xfrm>
          <a:prstGeom prst="rect">
            <a:avLst/>
          </a:prstGeom>
          <a:ln>
            <a:solidFill>
              <a:srgbClr val="C00000"/>
            </a:solidFill>
            <a:prstDash val="dash"/>
          </a:ln>
        </p:spPr>
        <p:txBody>
          <a:bodyPr wrap="square" lIns="79205" tIns="39603" rIns="79205" bIns="39603">
            <a:spAutoFit/>
          </a:bodyPr>
          <a:lstStyle/>
          <a:p>
            <a:pPr algn="ctr"/>
            <a:r>
              <a:rPr lang="zh-CN" altLang="en-US" sz="1400" dirty="0">
                <a:latin typeface="微软雅黑" panose="020B0503020204020204" pitchFamily="34" charset="-122"/>
                <a:ea typeface="微软雅黑" panose="020B0503020204020204" pitchFamily="34" charset="-122"/>
              </a:rPr>
              <a:t>单击此处添加文本</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单击此处添加</a:t>
            </a:r>
            <a:r>
              <a:rPr lang="zh-CN" altLang="en-US" sz="1400" dirty="0" smtClean="0">
                <a:latin typeface="微软雅黑" panose="020B0503020204020204" pitchFamily="34" charset="-122"/>
                <a:ea typeface="微软雅黑" panose="020B0503020204020204" pitchFamily="34" charset="-122"/>
              </a:rPr>
              <a:t>文本</a:t>
            </a:r>
            <a:endParaRPr lang="zh-CN" altLang="en-US" sz="1400" dirty="0">
              <a:latin typeface="微软雅黑" panose="020B0503020204020204" pitchFamily="34" charset="-122"/>
              <a:ea typeface="微软雅黑" panose="020B0503020204020204" pitchFamily="34" charset="-122"/>
            </a:endParaRPr>
          </a:p>
        </p:txBody>
      </p:sp>
      <p:sp>
        <p:nvSpPr>
          <p:cNvPr id="15" name="矩形 14"/>
          <p:cNvSpPr/>
          <p:nvPr/>
        </p:nvSpPr>
        <p:spPr>
          <a:xfrm>
            <a:off x="4891409" y="2708955"/>
            <a:ext cx="1980406" cy="510867"/>
          </a:xfrm>
          <a:prstGeom prst="rect">
            <a:avLst/>
          </a:prstGeom>
          <a:ln>
            <a:solidFill>
              <a:srgbClr val="C00000"/>
            </a:solidFill>
            <a:prstDash val="dash"/>
          </a:ln>
        </p:spPr>
        <p:txBody>
          <a:bodyPr wrap="square" lIns="79205" tIns="39603" rIns="79205" bIns="39603">
            <a:spAutoFit/>
          </a:bodyPr>
          <a:lstStyle/>
          <a:p>
            <a:pPr algn="ctr"/>
            <a:r>
              <a:rPr lang="zh-CN" altLang="en-US" sz="1400" dirty="0">
                <a:latin typeface="微软雅黑" panose="020B0503020204020204" pitchFamily="34" charset="-122"/>
                <a:ea typeface="微软雅黑" panose="020B0503020204020204" pitchFamily="34" charset="-122"/>
              </a:rPr>
              <a:t>单击此处添加文本</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单击此处添加</a:t>
            </a:r>
            <a:r>
              <a:rPr lang="zh-CN" altLang="en-US" sz="1400" dirty="0" smtClean="0">
                <a:latin typeface="微软雅黑" panose="020B0503020204020204" pitchFamily="34" charset="-122"/>
                <a:ea typeface="微软雅黑" panose="020B0503020204020204" pitchFamily="34" charset="-122"/>
              </a:rPr>
              <a:t>文本</a:t>
            </a:r>
            <a:endParaRPr lang="zh-CN" altLang="en-US" sz="1400" dirty="0">
              <a:latin typeface="微软雅黑" panose="020B0503020204020204" pitchFamily="34" charset="-122"/>
              <a:ea typeface="微软雅黑" panose="020B0503020204020204" pitchFamily="34" charset="-122"/>
            </a:endParaRPr>
          </a:p>
        </p:txBody>
      </p:sp>
      <p:sp>
        <p:nvSpPr>
          <p:cNvPr id="16" name="矩形 15"/>
          <p:cNvSpPr/>
          <p:nvPr/>
        </p:nvSpPr>
        <p:spPr>
          <a:xfrm>
            <a:off x="5369685" y="1916867"/>
            <a:ext cx="1980406" cy="510867"/>
          </a:xfrm>
          <a:prstGeom prst="rect">
            <a:avLst/>
          </a:prstGeom>
          <a:ln>
            <a:solidFill>
              <a:srgbClr val="C00000"/>
            </a:solidFill>
            <a:prstDash val="dash"/>
          </a:ln>
        </p:spPr>
        <p:txBody>
          <a:bodyPr wrap="square" lIns="79205" tIns="39603" rIns="79205" bIns="39603">
            <a:spAutoFit/>
          </a:bodyPr>
          <a:lstStyle/>
          <a:p>
            <a:pPr algn="ctr"/>
            <a:r>
              <a:rPr lang="zh-CN" altLang="en-US" sz="1400" dirty="0">
                <a:latin typeface="微软雅黑" panose="020B0503020204020204" pitchFamily="34" charset="-122"/>
                <a:ea typeface="微软雅黑" panose="020B0503020204020204" pitchFamily="34" charset="-122"/>
              </a:rPr>
              <a:t>单击此处添加文本</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单击此处添加</a:t>
            </a:r>
            <a:r>
              <a:rPr lang="zh-CN" altLang="en-US" sz="1400" dirty="0" smtClean="0">
                <a:latin typeface="微软雅黑" panose="020B0503020204020204" pitchFamily="34" charset="-122"/>
                <a:ea typeface="微软雅黑" panose="020B0503020204020204" pitchFamily="34" charset="-122"/>
              </a:rPr>
              <a:t>文本</a:t>
            </a:r>
            <a:endParaRPr lang="zh-CN" altLang="en-US" sz="1400" dirty="0">
              <a:latin typeface="微软雅黑" panose="020B0503020204020204" pitchFamily="34" charset="-122"/>
              <a:ea typeface="微软雅黑" panose="020B0503020204020204" pitchFamily="34" charset="-122"/>
            </a:endParaRPr>
          </a:p>
        </p:txBody>
      </p:sp>
      <p:sp>
        <p:nvSpPr>
          <p:cNvPr id="17" name="矩形 16"/>
          <p:cNvSpPr/>
          <p:nvPr/>
        </p:nvSpPr>
        <p:spPr>
          <a:xfrm>
            <a:off x="6119986" y="1196787"/>
            <a:ext cx="1980406" cy="510867"/>
          </a:xfrm>
          <a:prstGeom prst="rect">
            <a:avLst/>
          </a:prstGeom>
          <a:ln>
            <a:solidFill>
              <a:srgbClr val="C00000"/>
            </a:solidFill>
            <a:prstDash val="dash"/>
          </a:ln>
        </p:spPr>
        <p:txBody>
          <a:bodyPr wrap="square" lIns="79205" tIns="39603" rIns="79205" bIns="39603">
            <a:spAutoFit/>
          </a:bodyPr>
          <a:lstStyle/>
          <a:p>
            <a:pPr algn="ctr"/>
            <a:r>
              <a:rPr lang="zh-CN" altLang="en-US" sz="1400" dirty="0">
                <a:latin typeface="微软雅黑" panose="020B0503020204020204" pitchFamily="34" charset="-122"/>
                <a:ea typeface="微软雅黑" panose="020B0503020204020204" pitchFamily="34" charset="-122"/>
              </a:rPr>
              <a:t>单击此处添加文本</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单击此处添加</a:t>
            </a:r>
            <a:r>
              <a:rPr lang="zh-CN" altLang="en-US" sz="1400" dirty="0" smtClean="0">
                <a:latin typeface="微软雅黑" panose="020B0503020204020204" pitchFamily="34" charset="-122"/>
                <a:ea typeface="微软雅黑" panose="020B0503020204020204" pitchFamily="34" charset="-122"/>
              </a:rPr>
              <a:t>文本</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 presetClass="entr" presetSubtype="8" fill="hold" grpId="0" nodeType="withEffect">
                                  <p:stCondLst>
                                    <p:cond delay="30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0-#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3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50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70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1+#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9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9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1+#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12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20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1+#ppt_w/2"/>
                                          </p:val>
                                        </p:tav>
                                        <p:tav tm="100000">
                                          <p:val>
                                            <p:strVal val="#ppt_x"/>
                                          </p:val>
                                        </p:tav>
                                      </p:tavLst>
                                    </p:anim>
                                    <p:anim calcmode="lin" valueType="num">
                                      <p:cBhvr additive="base">
                                        <p:cTn id="4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339752" y="1406370"/>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2569028" y="1203598"/>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第一部分</a:t>
            </a:r>
            <a:endParaRPr lang="zh-CN" altLang="en-US" sz="1600" b="1" dirty="0">
              <a:latin typeface="微软雅黑" panose="020B0503020204020204" pitchFamily="34" charset="-122"/>
              <a:ea typeface="微软雅黑" panose="020B0503020204020204" pitchFamily="34" charset="-122"/>
            </a:endParaRPr>
          </a:p>
        </p:txBody>
      </p:sp>
      <p:sp>
        <p:nvSpPr>
          <p:cNvPr id="4" name="TextBox 5"/>
          <p:cNvSpPr txBox="1"/>
          <p:nvPr/>
        </p:nvSpPr>
        <p:spPr>
          <a:xfrm>
            <a:off x="4203402" y="1406370"/>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339752" y="2090411"/>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569028" y="1887639"/>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第二部分</a:t>
            </a:r>
            <a:endParaRPr lang="zh-CN" altLang="en-US" sz="1600" b="1" dirty="0">
              <a:latin typeface="微软雅黑" panose="020B0503020204020204" pitchFamily="34" charset="-122"/>
              <a:ea typeface="微软雅黑" panose="020B0503020204020204" pitchFamily="34" charset="-122"/>
            </a:endParaRPr>
          </a:p>
        </p:txBody>
      </p:sp>
      <p:sp>
        <p:nvSpPr>
          <p:cNvPr id="7" name="TextBox 9"/>
          <p:cNvSpPr txBox="1"/>
          <p:nvPr/>
        </p:nvSpPr>
        <p:spPr>
          <a:xfrm>
            <a:off x="4203402" y="2090411"/>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339752" y="2746103"/>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569028" y="2600099"/>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第三部分</a:t>
            </a:r>
            <a:endParaRPr lang="zh-CN" altLang="en-US" sz="1600" b="1" dirty="0">
              <a:latin typeface="微软雅黑" panose="020B0503020204020204" pitchFamily="34" charset="-122"/>
              <a:ea typeface="微软雅黑" panose="020B0503020204020204" pitchFamily="34" charset="-122"/>
            </a:endParaRPr>
          </a:p>
        </p:txBody>
      </p:sp>
      <p:sp>
        <p:nvSpPr>
          <p:cNvPr id="10" name="TextBox 18"/>
          <p:cNvSpPr txBox="1"/>
          <p:nvPr/>
        </p:nvSpPr>
        <p:spPr>
          <a:xfrm>
            <a:off x="4203402" y="2746103"/>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339752" y="3439895"/>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569028" y="3293891"/>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第四部分</a:t>
            </a:r>
            <a:endParaRPr lang="zh-CN" altLang="en-US" sz="1600" b="1" dirty="0">
              <a:latin typeface="微软雅黑" panose="020B0503020204020204" pitchFamily="34" charset="-122"/>
              <a:ea typeface="微软雅黑" panose="020B0503020204020204" pitchFamily="34" charset="-122"/>
            </a:endParaRPr>
          </a:p>
        </p:txBody>
      </p:sp>
      <p:sp>
        <p:nvSpPr>
          <p:cNvPr id="13" name="TextBox 21"/>
          <p:cNvSpPr txBox="1"/>
          <p:nvPr/>
        </p:nvSpPr>
        <p:spPr>
          <a:xfrm>
            <a:off x="4203402" y="3439895"/>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339752" y="4137115"/>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2569028" y="3991111"/>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第五部分</a:t>
            </a:r>
            <a:endParaRPr lang="zh-CN" altLang="en-US" sz="1600" b="1" dirty="0">
              <a:latin typeface="微软雅黑" panose="020B0503020204020204" pitchFamily="34" charset="-122"/>
              <a:ea typeface="微软雅黑" panose="020B0503020204020204" pitchFamily="34" charset="-122"/>
            </a:endParaRPr>
          </a:p>
        </p:txBody>
      </p:sp>
      <p:sp>
        <p:nvSpPr>
          <p:cNvPr id="16" name="TextBox 24"/>
          <p:cNvSpPr txBox="1"/>
          <p:nvPr/>
        </p:nvSpPr>
        <p:spPr>
          <a:xfrm>
            <a:off x="4203402" y="4137115"/>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789484" y="-193476"/>
            <a:ext cx="1334244" cy="504056"/>
          </a:xfrm>
          <a:prstGeom prst="roundRect">
            <a:avLst>
              <a:gd name="adj" fmla="val 91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89484" y="347122"/>
            <a:ext cx="1334244" cy="712460"/>
          </a:xfrm>
          <a:prstGeom prst="roundRect">
            <a:avLst>
              <a:gd name="adj" fmla="val 91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目录页</a:t>
            </a:r>
            <a:endParaRPr lang="en-US" altLang="zh-CN" sz="2000" b="1" dirty="0" smtClean="0">
              <a:latin typeface="微软雅黑" panose="020B0503020204020204" pitchFamily="34" charset="-122"/>
              <a:ea typeface="微软雅黑" panose="020B0503020204020204" pitchFamily="34" charset="-122"/>
            </a:endParaRPr>
          </a:p>
          <a:p>
            <a:pPr algn="ctr"/>
            <a:r>
              <a:rPr lang="en-US" altLang="zh-CN" sz="1200" dirty="0" smtClean="0">
                <a:latin typeface="微软雅黑" panose="020B0503020204020204" pitchFamily="34" charset="-122"/>
                <a:ea typeface="微软雅黑" panose="020B0503020204020204" pitchFamily="34" charset="-122"/>
              </a:rPr>
              <a:t>Contents Page</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25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4" fill="hold" grpId="0" nodeType="withEffect">
                                  <p:stCondLst>
                                    <p:cond delay="250"/>
                                  </p:stCondLst>
                                  <p:childTnLst>
                                    <p:anim calcmode="lin" valueType="num">
                                      <p:cBhvr additive="base">
                                        <p:cTn id="10" dur="500"/>
                                        <p:tgtEl>
                                          <p:spTgt spid="3"/>
                                        </p:tgtEl>
                                        <p:attrNameLst>
                                          <p:attrName>ppt_x</p:attrName>
                                        </p:attrNameLst>
                                      </p:cBhvr>
                                      <p:tavLst>
                                        <p:tav tm="0">
                                          <p:val>
                                            <p:strVal val="ppt_x"/>
                                          </p:val>
                                        </p:tav>
                                        <p:tav tm="100000">
                                          <p:val>
                                            <p:strVal val="ppt_x"/>
                                          </p:val>
                                        </p:tav>
                                      </p:tavLst>
                                    </p:anim>
                                    <p:anim calcmode="lin" valueType="num">
                                      <p:cBhvr additive="base">
                                        <p:cTn id="11" dur="500"/>
                                        <p:tgtEl>
                                          <p:spTgt spid="3"/>
                                        </p:tgtEl>
                                        <p:attrNameLst>
                                          <p:attrName>ppt_y</p:attrName>
                                        </p:attrNameLst>
                                      </p:cBhvr>
                                      <p:tavLst>
                                        <p:tav tm="0">
                                          <p:val>
                                            <p:strVal val="ppt_y"/>
                                          </p:val>
                                        </p:tav>
                                        <p:tav tm="100000">
                                          <p:val>
                                            <p:strVal val="1+ppt_h/2"/>
                                          </p:val>
                                        </p:tav>
                                      </p:tavLst>
                                    </p:anim>
                                    <p:set>
                                      <p:cBhvr>
                                        <p:cTn id="12" dur="1" fill="hold">
                                          <p:stCondLst>
                                            <p:cond delay="499"/>
                                          </p:stCondLst>
                                        </p:cTn>
                                        <p:tgtEl>
                                          <p:spTgt spid="3"/>
                                        </p:tgtEl>
                                        <p:attrNameLst>
                                          <p:attrName>style.visibility</p:attrName>
                                        </p:attrNameLst>
                                      </p:cBhvr>
                                      <p:to>
                                        <p:strVal val="hidden"/>
                                      </p:to>
                                    </p:set>
                                  </p:childTnLst>
                                </p:cTn>
                              </p:par>
                              <p:par>
                                <p:cTn id="13" presetID="2" presetClass="exit" presetSubtype="4" fill="hold" grpId="0" nodeType="withEffect">
                                  <p:stCondLst>
                                    <p:cond delay="250"/>
                                  </p:stCondLst>
                                  <p:childTnLst>
                                    <p:anim calcmode="lin" valueType="num">
                                      <p:cBhvr additive="base">
                                        <p:cTn id="14" dur="500"/>
                                        <p:tgtEl>
                                          <p:spTgt spid="4"/>
                                        </p:tgtEl>
                                        <p:attrNameLst>
                                          <p:attrName>ppt_x</p:attrName>
                                        </p:attrNameLst>
                                      </p:cBhvr>
                                      <p:tavLst>
                                        <p:tav tm="0">
                                          <p:val>
                                            <p:strVal val="ppt_x"/>
                                          </p:val>
                                        </p:tav>
                                        <p:tav tm="100000">
                                          <p:val>
                                            <p:strVal val="ppt_x"/>
                                          </p:val>
                                        </p:tav>
                                      </p:tavLst>
                                    </p:anim>
                                    <p:anim calcmode="lin" valueType="num">
                                      <p:cBhvr additive="base">
                                        <p:cTn id="15" dur="500"/>
                                        <p:tgtEl>
                                          <p:spTgt spid="4"/>
                                        </p:tgtEl>
                                        <p:attrNameLst>
                                          <p:attrName>ppt_y</p:attrName>
                                        </p:attrNameLst>
                                      </p:cBhvr>
                                      <p:tavLst>
                                        <p:tav tm="0">
                                          <p:val>
                                            <p:strVal val="ppt_y"/>
                                          </p:val>
                                        </p:tav>
                                        <p:tav tm="100000">
                                          <p:val>
                                            <p:strVal val="1+ppt_h/2"/>
                                          </p:val>
                                        </p:tav>
                                      </p:tavLst>
                                    </p:anim>
                                    <p:set>
                                      <p:cBhvr>
                                        <p:cTn id="16" dur="1" fill="hold">
                                          <p:stCondLst>
                                            <p:cond delay="499"/>
                                          </p:stCondLst>
                                        </p:cTn>
                                        <p:tgtEl>
                                          <p:spTgt spid="4"/>
                                        </p:tgtEl>
                                        <p:attrNameLst>
                                          <p:attrName>style.visibility</p:attrName>
                                        </p:attrNameLst>
                                      </p:cBhvr>
                                      <p:to>
                                        <p:strVal val="hidden"/>
                                      </p:to>
                                    </p:set>
                                  </p:childTnLst>
                                </p:cTn>
                              </p:par>
                              <p:par>
                                <p:cTn id="17" presetID="2" presetClass="exit" presetSubtype="4" fill="hold" grpId="0" nodeType="withEffect">
                                  <p:stCondLst>
                                    <p:cond delay="25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par>
                                <p:cTn id="21" presetID="2" presetClass="exit" presetSubtype="4" fill="hold" grpId="0" nodeType="withEffect">
                                  <p:stCondLst>
                                    <p:cond delay="250"/>
                                  </p:stCondLst>
                                  <p:childTnLst>
                                    <p:anim calcmode="lin" valueType="num">
                                      <p:cBhvr additive="base">
                                        <p:cTn id="22" dur="500"/>
                                        <p:tgtEl>
                                          <p:spTgt spid="6"/>
                                        </p:tgtEl>
                                        <p:attrNameLst>
                                          <p:attrName>ppt_x</p:attrName>
                                        </p:attrNameLst>
                                      </p:cBhvr>
                                      <p:tavLst>
                                        <p:tav tm="0">
                                          <p:val>
                                            <p:strVal val="ppt_x"/>
                                          </p:val>
                                        </p:tav>
                                        <p:tav tm="100000">
                                          <p:val>
                                            <p:strVal val="ppt_x"/>
                                          </p:val>
                                        </p:tav>
                                      </p:tavLst>
                                    </p:anim>
                                    <p:anim calcmode="lin" valueType="num">
                                      <p:cBhvr additive="base">
                                        <p:cTn id="23" dur="500"/>
                                        <p:tgtEl>
                                          <p:spTgt spid="6"/>
                                        </p:tgtEl>
                                        <p:attrNameLst>
                                          <p:attrName>ppt_y</p:attrName>
                                        </p:attrNameLst>
                                      </p:cBhvr>
                                      <p:tavLst>
                                        <p:tav tm="0">
                                          <p:val>
                                            <p:strVal val="ppt_y"/>
                                          </p:val>
                                        </p:tav>
                                        <p:tav tm="100000">
                                          <p:val>
                                            <p:strVal val="1+ppt_h/2"/>
                                          </p:val>
                                        </p:tav>
                                      </p:tavLst>
                                    </p:anim>
                                    <p:set>
                                      <p:cBhvr>
                                        <p:cTn id="24" dur="1" fill="hold">
                                          <p:stCondLst>
                                            <p:cond delay="499"/>
                                          </p:stCondLst>
                                        </p:cTn>
                                        <p:tgtEl>
                                          <p:spTgt spid="6"/>
                                        </p:tgtEl>
                                        <p:attrNameLst>
                                          <p:attrName>style.visibility</p:attrName>
                                        </p:attrNameLst>
                                      </p:cBhvr>
                                      <p:to>
                                        <p:strVal val="hidden"/>
                                      </p:to>
                                    </p:set>
                                  </p:childTnLst>
                                </p:cTn>
                              </p:par>
                              <p:par>
                                <p:cTn id="25" presetID="2" presetClass="exit" presetSubtype="4" fill="hold" grpId="0" nodeType="withEffect">
                                  <p:stCondLst>
                                    <p:cond delay="25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par>
                                <p:cTn id="29" presetID="2" presetClass="exit" presetSubtype="4" fill="hold" grpId="0" nodeType="withEffect">
                                  <p:stCondLst>
                                    <p:cond delay="25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par>
                                <p:cTn id="33" presetID="2" presetClass="exit" presetSubtype="4" fill="hold" grpId="0" nodeType="withEffect">
                                  <p:stCondLst>
                                    <p:cond delay="25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1+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4" fill="hold" grpId="0" nodeType="withEffect">
                                  <p:stCondLst>
                                    <p:cond delay="25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1+ppt_h/2"/>
                                          </p:val>
                                        </p:tav>
                                      </p:tavLst>
                                    </p:anim>
                                    <p:set>
                                      <p:cBhvr>
                                        <p:cTn id="40" dur="1" fill="hold">
                                          <p:stCondLst>
                                            <p:cond delay="499"/>
                                          </p:stCondLst>
                                        </p:cTn>
                                        <p:tgtEl>
                                          <p:spTgt spid="10"/>
                                        </p:tgtEl>
                                        <p:attrNameLst>
                                          <p:attrName>style.visibility</p:attrName>
                                        </p:attrNameLst>
                                      </p:cBhvr>
                                      <p:to>
                                        <p:strVal val="hidden"/>
                                      </p:to>
                                    </p:set>
                                  </p:childTnLst>
                                </p:cTn>
                              </p:par>
                              <p:par>
                                <p:cTn id="41" presetID="2" presetClass="exit" presetSubtype="4" fill="hold" grpId="0" nodeType="withEffect">
                                  <p:stCondLst>
                                    <p:cond delay="250"/>
                                  </p:stCondLst>
                                  <p:childTnLst>
                                    <p:anim calcmode="lin" valueType="num">
                                      <p:cBhvr additive="base">
                                        <p:cTn id="42" dur="500"/>
                                        <p:tgtEl>
                                          <p:spTgt spid="14"/>
                                        </p:tgtEl>
                                        <p:attrNameLst>
                                          <p:attrName>ppt_x</p:attrName>
                                        </p:attrNameLst>
                                      </p:cBhvr>
                                      <p:tavLst>
                                        <p:tav tm="0">
                                          <p:val>
                                            <p:strVal val="ppt_x"/>
                                          </p:val>
                                        </p:tav>
                                        <p:tav tm="100000">
                                          <p:val>
                                            <p:strVal val="ppt_x"/>
                                          </p:val>
                                        </p:tav>
                                      </p:tavLst>
                                    </p:anim>
                                    <p:anim calcmode="lin" valueType="num">
                                      <p:cBhvr additive="base">
                                        <p:cTn id="43" dur="500"/>
                                        <p:tgtEl>
                                          <p:spTgt spid="14"/>
                                        </p:tgtEl>
                                        <p:attrNameLst>
                                          <p:attrName>ppt_y</p:attrName>
                                        </p:attrNameLst>
                                      </p:cBhvr>
                                      <p:tavLst>
                                        <p:tav tm="0">
                                          <p:val>
                                            <p:strVal val="ppt_y"/>
                                          </p:val>
                                        </p:tav>
                                        <p:tav tm="100000">
                                          <p:val>
                                            <p:strVal val="1+ppt_h/2"/>
                                          </p:val>
                                        </p:tav>
                                      </p:tavLst>
                                    </p:anim>
                                    <p:set>
                                      <p:cBhvr>
                                        <p:cTn id="44" dur="1" fill="hold">
                                          <p:stCondLst>
                                            <p:cond delay="499"/>
                                          </p:stCondLst>
                                        </p:cTn>
                                        <p:tgtEl>
                                          <p:spTgt spid="14"/>
                                        </p:tgtEl>
                                        <p:attrNameLst>
                                          <p:attrName>style.visibility</p:attrName>
                                        </p:attrNameLst>
                                      </p:cBhvr>
                                      <p:to>
                                        <p:strVal val="hidden"/>
                                      </p:to>
                                    </p:set>
                                  </p:childTnLst>
                                </p:cTn>
                              </p:par>
                              <p:par>
                                <p:cTn id="45" presetID="2" presetClass="exit" presetSubtype="4" fill="hold" grpId="0" nodeType="withEffect">
                                  <p:stCondLst>
                                    <p:cond delay="250"/>
                                  </p:stCondLst>
                                  <p:childTnLst>
                                    <p:anim calcmode="lin" valueType="num">
                                      <p:cBhvr additive="base">
                                        <p:cTn id="46" dur="500"/>
                                        <p:tgtEl>
                                          <p:spTgt spid="15"/>
                                        </p:tgtEl>
                                        <p:attrNameLst>
                                          <p:attrName>ppt_x</p:attrName>
                                        </p:attrNameLst>
                                      </p:cBhvr>
                                      <p:tavLst>
                                        <p:tav tm="0">
                                          <p:val>
                                            <p:strVal val="ppt_x"/>
                                          </p:val>
                                        </p:tav>
                                        <p:tav tm="100000">
                                          <p:val>
                                            <p:strVal val="ppt_x"/>
                                          </p:val>
                                        </p:tav>
                                      </p:tavLst>
                                    </p:anim>
                                    <p:anim calcmode="lin" valueType="num">
                                      <p:cBhvr additive="base">
                                        <p:cTn id="47" dur="500"/>
                                        <p:tgtEl>
                                          <p:spTgt spid="15"/>
                                        </p:tgtEl>
                                        <p:attrNameLst>
                                          <p:attrName>ppt_y</p:attrName>
                                        </p:attrNameLst>
                                      </p:cBhvr>
                                      <p:tavLst>
                                        <p:tav tm="0">
                                          <p:val>
                                            <p:strVal val="ppt_y"/>
                                          </p:val>
                                        </p:tav>
                                        <p:tav tm="100000">
                                          <p:val>
                                            <p:strVal val="1+ppt_h/2"/>
                                          </p:val>
                                        </p:tav>
                                      </p:tavLst>
                                    </p:anim>
                                    <p:set>
                                      <p:cBhvr>
                                        <p:cTn id="48" dur="1" fill="hold">
                                          <p:stCondLst>
                                            <p:cond delay="499"/>
                                          </p:stCondLst>
                                        </p:cTn>
                                        <p:tgtEl>
                                          <p:spTgt spid="15"/>
                                        </p:tgtEl>
                                        <p:attrNameLst>
                                          <p:attrName>style.visibility</p:attrName>
                                        </p:attrNameLst>
                                      </p:cBhvr>
                                      <p:to>
                                        <p:strVal val="hidden"/>
                                      </p:to>
                                    </p:set>
                                  </p:childTnLst>
                                </p:cTn>
                              </p:par>
                              <p:par>
                                <p:cTn id="49" presetID="2" presetClass="exit" presetSubtype="4" fill="hold" grpId="0" nodeType="withEffect">
                                  <p:stCondLst>
                                    <p:cond delay="250"/>
                                  </p:stCondLst>
                                  <p:childTnLst>
                                    <p:anim calcmode="lin" valueType="num">
                                      <p:cBhvr additive="base">
                                        <p:cTn id="50" dur="500"/>
                                        <p:tgtEl>
                                          <p:spTgt spid="16"/>
                                        </p:tgtEl>
                                        <p:attrNameLst>
                                          <p:attrName>ppt_x</p:attrName>
                                        </p:attrNameLst>
                                      </p:cBhvr>
                                      <p:tavLst>
                                        <p:tav tm="0">
                                          <p:val>
                                            <p:strVal val="ppt_x"/>
                                          </p:val>
                                        </p:tav>
                                        <p:tav tm="100000">
                                          <p:val>
                                            <p:strVal val="ppt_x"/>
                                          </p:val>
                                        </p:tav>
                                      </p:tavLst>
                                    </p:anim>
                                    <p:anim calcmode="lin" valueType="num">
                                      <p:cBhvr additive="base">
                                        <p:cTn id="51" dur="500"/>
                                        <p:tgtEl>
                                          <p:spTgt spid="16"/>
                                        </p:tgtEl>
                                        <p:attrNameLst>
                                          <p:attrName>ppt_y</p:attrName>
                                        </p:attrNameLst>
                                      </p:cBhvr>
                                      <p:tavLst>
                                        <p:tav tm="0">
                                          <p:val>
                                            <p:strVal val="ppt_y"/>
                                          </p:val>
                                        </p:tav>
                                        <p:tav tm="100000">
                                          <p:val>
                                            <p:strVal val="1+ppt_h/2"/>
                                          </p:val>
                                        </p:tav>
                                      </p:tavLst>
                                    </p:anim>
                                    <p:set>
                                      <p:cBhvr>
                                        <p:cTn id="5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p:bldP spid="8" grpId="0" animBg="1"/>
      <p:bldP spid="9" grpId="0" animBg="1"/>
      <p:bldP spid="10" grpId="0"/>
      <p:bldP spid="14" grpId="0" animBg="1"/>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第四部分  单击添加标题</a:t>
            </a:r>
            <a:endParaRPr lang="zh-CN" altLang="en-US" dirty="0"/>
          </a:p>
        </p:txBody>
      </p:sp>
      <p:sp>
        <p:nvSpPr>
          <p:cNvPr id="7" name="Freeform 12"/>
          <p:cNvSpPr>
            <a:spLocks noChangeArrowheads="1"/>
          </p:cNvSpPr>
          <p:nvPr/>
        </p:nvSpPr>
        <p:spPr bwMode="auto">
          <a:xfrm>
            <a:off x="4590583" y="1275606"/>
            <a:ext cx="790575" cy="1577975"/>
          </a:xfrm>
          <a:custGeom>
            <a:avLst/>
            <a:gdLst>
              <a:gd name="T0" fmla="*/ 0 w 498"/>
              <a:gd name="T1" fmla="*/ 0 h 994"/>
              <a:gd name="T2" fmla="*/ 498 w 498"/>
              <a:gd name="T3" fmla="*/ 498 h 994"/>
              <a:gd name="T4" fmla="*/ 0 w 498"/>
              <a:gd name="T5" fmla="*/ 994 h 994"/>
              <a:gd name="T6" fmla="*/ 0 w 498"/>
              <a:gd name="T7" fmla="*/ 0 h 994"/>
              <a:gd name="T8" fmla="*/ 0 60000 65536"/>
              <a:gd name="T9" fmla="*/ 0 60000 65536"/>
              <a:gd name="T10" fmla="*/ 0 60000 65536"/>
              <a:gd name="T11" fmla="*/ 0 60000 65536"/>
              <a:gd name="T12" fmla="*/ 0 w 498"/>
              <a:gd name="T13" fmla="*/ 0 h 994"/>
              <a:gd name="T14" fmla="*/ 498 w 498"/>
              <a:gd name="T15" fmla="*/ 994 h 994"/>
            </a:gdLst>
            <a:ahLst/>
            <a:cxnLst>
              <a:cxn ang="T8">
                <a:pos x="T0" y="T1"/>
              </a:cxn>
              <a:cxn ang="T9">
                <a:pos x="T2" y="T3"/>
              </a:cxn>
              <a:cxn ang="T10">
                <a:pos x="T4" y="T5"/>
              </a:cxn>
              <a:cxn ang="T11">
                <a:pos x="T6" y="T7"/>
              </a:cxn>
            </a:cxnLst>
            <a:rect l="T12" t="T13" r="T14" b="T15"/>
            <a:pathLst>
              <a:path w="498" h="994">
                <a:moveTo>
                  <a:pt x="0" y="0"/>
                </a:moveTo>
                <a:lnTo>
                  <a:pt x="498" y="498"/>
                </a:lnTo>
                <a:lnTo>
                  <a:pt x="0" y="994"/>
                </a:lnTo>
                <a:lnTo>
                  <a:pt x="0" y="0"/>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8" name="Freeform 13"/>
          <p:cNvSpPr>
            <a:spLocks noChangeArrowheads="1"/>
          </p:cNvSpPr>
          <p:nvPr/>
        </p:nvSpPr>
        <p:spPr bwMode="auto">
          <a:xfrm>
            <a:off x="3701583" y="2940893"/>
            <a:ext cx="787400" cy="1577975"/>
          </a:xfrm>
          <a:custGeom>
            <a:avLst/>
            <a:gdLst>
              <a:gd name="T0" fmla="*/ 496 w 496"/>
              <a:gd name="T1" fmla="*/ 994 h 994"/>
              <a:gd name="T2" fmla="*/ 0 w 496"/>
              <a:gd name="T3" fmla="*/ 498 h 994"/>
              <a:gd name="T4" fmla="*/ 496 w 496"/>
              <a:gd name="T5" fmla="*/ 0 h 994"/>
              <a:gd name="T6" fmla="*/ 496 w 496"/>
              <a:gd name="T7" fmla="*/ 994 h 994"/>
              <a:gd name="T8" fmla="*/ 0 60000 65536"/>
              <a:gd name="T9" fmla="*/ 0 60000 65536"/>
              <a:gd name="T10" fmla="*/ 0 60000 65536"/>
              <a:gd name="T11" fmla="*/ 0 60000 65536"/>
              <a:gd name="T12" fmla="*/ 0 w 496"/>
              <a:gd name="T13" fmla="*/ 0 h 994"/>
              <a:gd name="T14" fmla="*/ 496 w 496"/>
              <a:gd name="T15" fmla="*/ 994 h 994"/>
            </a:gdLst>
            <a:ahLst/>
            <a:cxnLst>
              <a:cxn ang="T8">
                <a:pos x="T0" y="T1"/>
              </a:cxn>
              <a:cxn ang="T9">
                <a:pos x="T2" y="T3"/>
              </a:cxn>
              <a:cxn ang="T10">
                <a:pos x="T4" y="T5"/>
              </a:cxn>
              <a:cxn ang="T11">
                <a:pos x="T6" y="T7"/>
              </a:cxn>
            </a:cxnLst>
            <a:rect l="T12" t="T13" r="T14" b="T15"/>
            <a:pathLst>
              <a:path w="496" h="994">
                <a:moveTo>
                  <a:pt x="496" y="994"/>
                </a:moveTo>
                <a:lnTo>
                  <a:pt x="0" y="498"/>
                </a:lnTo>
                <a:lnTo>
                  <a:pt x="496" y="0"/>
                </a:lnTo>
                <a:lnTo>
                  <a:pt x="496" y="994"/>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9" name="TextBox 341"/>
          <p:cNvSpPr>
            <a:spLocks noChangeArrowheads="1"/>
          </p:cNvSpPr>
          <p:nvPr/>
        </p:nvSpPr>
        <p:spPr bwMode="auto">
          <a:xfrm>
            <a:off x="2070169" y="148039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b="1" dirty="0">
              <a:solidFill>
                <a:srgbClr val="C00000"/>
              </a:solidFill>
            </a:endParaRPr>
          </a:p>
        </p:txBody>
      </p:sp>
      <p:sp>
        <p:nvSpPr>
          <p:cNvPr id="10" name="矩形 9"/>
          <p:cNvSpPr>
            <a:spLocks noChangeArrowheads="1"/>
          </p:cNvSpPr>
          <p:nvPr/>
        </p:nvSpPr>
        <p:spPr bwMode="auto">
          <a:xfrm>
            <a:off x="1174283" y="1864568"/>
            <a:ext cx="309245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just">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在这里输入内容文本在这里输入内容文本在这里输入内容文本在这里输入内容文本在这里输入内容文本在这里输入内容</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extBox 682"/>
          <p:cNvSpPr>
            <a:spLocks noChangeArrowheads="1"/>
          </p:cNvSpPr>
          <p:nvPr/>
        </p:nvSpPr>
        <p:spPr bwMode="auto">
          <a:xfrm>
            <a:off x="4552483" y="1877268"/>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en-US" sz="2000">
                <a:solidFill>
                  <a:schemeClr val="bg1"/>
                </a:solidFill>
                <a:latin typeface="方正中等线简体" panose="03000509000000000000" pitchFamily="2" charset="-122"/>
                <a:ea typeface="方正中等线简体" panose="03000509000000000000" pitchFamily="2" charset="-122"/>
              </a:rPr>
              <a:t>42%</a:t>
            </a:r>
            <a:endParaRPr lang="zh-CN" altLang="en-US" sz="2000">
              <a:solidFill>
                <a:schemeClr val="bg1"/>
              </a:solidFill>
              <a:latin typeface="方正中等线简体" panose="03000509000000000000" pitchFamily="2" charset="-122"/>
              <a:ea typeface="方正中等线简体" panose="03000509000000000000" pitchFamily="2" charset="-122"/>
            </a:endParaRPr>
          </a:p>
        </p:txBody>
      </p:sp>
      <p:sp>
        <p:nvSpPr>
          <p:cNvPr id="12" name="TextBox 344"/>
          <p:cNvSpPr>
            <a:spLocks noChangeArrowheads="1"/>
          </p:cNvSpPr>
          <p:nvPr/>
        </p:nvSpPr>
        <p:spPr bwMode="auto">
          <a:xfrm>
            <a:off x="6034950" y="313774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1600" b="1"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b="1" dirty="0">
              <a:solidFill>
                <a:srgbClr val="C00000"/>
              </a:solidFill>
            </a:endParaRPr>
          </a:p>
        </p:txBody>
      </p:sp>
      <p:sp>
        <p:nvSpPr>
          <p:cNvPr id="13" name="矩形 12"/>
          <p:cNvSpPr>
            <a:spLocks noChangeArrowheads="1"/>
          </p:cNvSpPr>
          <p:nvPr/>
        </p:nvSpPr>
        <p:spPr bwMode="auto">
          <a:xfrm>
            <a:off x="5138271" y="3544143"/>
            <a:ext cx="30940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just">
              <a:lnSpc>
                <a:spcPct val="150000"/>
              </a:lnSpc>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在这里输入内容文本在这里输入内容文本在这里输入内容文本在这里输入内容文本在这里输入内容文本在这里输入内容文本</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682"/>
          <p:cNvSpPr>
            <a:spLocks noChangeArrowheads="1"/>
          </p:cNvSpPr>
          <p:nvPr/>
        </p:nvSpPr>
        <p:spPr bwMode="auto">
          <a:xfrm>
            <a:off x="3784133" y="3521918"/>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en-US" sz="2000">
                <a:solidFill>
                  <a:schemeClr val="bg1"/>
                </a:solidFill>
                <a:latin typeface="方正中等线简体" panose="03000509000000000000" pitchFamily="2" charset="-122"/>
                <a:ea typeface="方正中等线简体" panose="03000509000000000000" pitchFamily="2" charset="-122"/>
              </a:rPr>
              <a:t>58%</a:t>
            </a:r>
            <a:endParaRPr lang="zh-CN" altLang="en-US" sz="2000">
              <a:solidFill>
                <a:schemeClr val="bg1"/>
              </a:solidFill>
              <a:latin typeface="方正中等线简体" panose="03000509000000000000" pitchFamily="2" charset="-122"/>
              <a:ea typeface="方正中等线简体" panose="03000509000000000000" pitchFamily="2" charset="-122"/>
            </a:endParaRPr>
          </a:p>
        </p:txBody>
      </p:sp>
      <p:sp>
        <p:nvSpPr>
          <p:cNvPr id="15" name="矩形 14"/>
          <p:cNvSpPr/>
          <p:nvPr/>
        </p:nvSpPr>
        <p:spPr>
          <a:xfrm>
            <a:off x="5456062" y="1386219"/>
            <a:ext cx="2968366" cy="1356748"/>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82225" y="3051506"/>
            <a:ext cx="2856566" cy="1356748"/>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par>
                                <p:cTn id="26" presetID="12" presetClass="entr" presetSubtype="2"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p:tgtEl>
                                          <p:spTgt spid="16"/>
                                        </p:tgtEl>
                                        <p:attrNameLst>
                                          <p:attrName>ppt_x</p:attrName>
                                        </p:attrNameLst>
                                      </p:cBhvr>
                                      <p:tavLst>
                                        <p:tav tm="0">
                                          <p:val>
                                            <p:strVal val="#ppt_x+#ppt_w*1.125000"/>
                                          </p:val>
                                        </p:tav>
                                        <p:tav tm="100000">
                                          <p:val>
                                            <p:strVal val="#ppt_x"/>
                                          </p:val>
                                        </p:tav>
                                      </p:tavLst>
                                    </p:anim>
                                    <p:animEffect transition="in" filter="wipe(left)">
                                      <p:cBhvr>
                                        <p:cTn id="29" dur="500"/>
                                        <p:tgtEl>
                                          <p:spTgt spid="16"/>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53" presetClass="entr" presetSubtype="16" fill="hold" grpId="0" nodeType="afterEffect">
                                  <p:stCondLst>
                                    <p:cond delay="0"/>
                                  </p:stCondLst>
                                  <p:iterate type="lt">
                                    <p:tmPct val="10000"/>
                                  </p:iterate>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grpId="0" nodeType="withEffect">
                                  <p:stCondLst>
                                    <p:cond delay="0"/>
                                  </p:stCondLst>
                                  <p:iterate type="lt">
                                    <p:tmPct val="10000"/>
                                  </p:iterate>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p:bldP spid="12" grpId="0"/>
      <p:bldP spid="13" grpId="0"/>
      <p:bldP spid="14" grpId="0"/>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第四部分  单击添加标题</a:t>
            </a:r>
            <a:endParaRPr lang="zh-CN" altLang="en-US" dirty="0"/>
          </a:p>
        </p:txBody>
      </p:sp>
      <p:grpSp>
        <p:nvGrpSpPr>
          <p:cNvPr id="7" name="组合 6"/>
          <p:cNvGrpSpPr/>
          <p:nvPr/>
        </p:nvGrpSpPr>
        <p:grpSpPr>
          <a:xfrm>
            <a:off x="3333470" y="1465334"/>
            <a:ext cx="1425662" cy="1433908"/>
            <a:chOff x="3333470" y="1465334"/>
            <a:chExt cx="1425662" cy="1433908"/>
          </a:xfrm>
        </p:grpSpPr>
        <p:sp>
          <p:nvSpPr>
            <p:cNvPr id="8" name="椭圆 75"/>
            <p:cNvSpPr/>
            <p:nvPr/>
          </p:nvSpPr>
          <p:spPr>
            <a:xfrm>
              <a:off x="3333470" y="1465334"/>
              <a:ext cx="1425662" cy="1433908"/>
            </a:xfrm>
            <a:custGeom>
              <a:avLst/>
              <a:gdLst/>
              <a:ahLst/>
              <a:cxnLst/>
              <a:rect l="l" t="t" r="r" b="b"/>
              <a:pathLst>
                <a:path w="1425662" h="1433908">
                  <a:moveTo>
                    <a:pt x="584366" y="0"/>
                  </a:moveTo>
                  <a:cubicBezTo>
                    <a:pt x="667535" y="0"/>
                    <a:pt x="734956" y="67421"/>
                    <a:pt x="734956" y="150590"/>
                  </a:cubicBezTo>
                  <a:cubicBezTo>
                    <a:pt x="734956" y="197370"/>
                    <a:pt x="713626" y="239167"/>
                    <a:pt x="678832" y="265176"/>
                  </a:cubicBezTo>
                  <a:lnTo>
                    <a:pt x="1168733" y="265176"/>
                  </a:lnTo>
                  <a:lnTo>
                    <a:pt x="1168733" y="716520"/>
                  </a:lnTo>
                  <a:cubicBezTo>
                    <a:pt x="1193634" y="695548"/>
                    <a:pt x="1225973" y="684721"/>
                    <a:pt x="1260841" y="684721"/>
                  </a:cubicBezTo>
                  <a:cubicBezTo>
                    <a:pt x="1351870" y="684721"/>
                    <a:pt x="1425662" y="758513"/>
                    <a:pt x="1425662" y="849542"/>
                  </a:cubicBezTo>
                  <a:cubicBezTo>
                    <a:pt x="1425662" y="940571"/>
                    <a:pt x="1351870" y="1014363"/>
                    <a:pt x="1260841" y="1014363"/>
                  </a:cubicBezTo>
                  <a:cubicBezTo>
                    <a:pt x="1225973" y="1014363"/>
                    <a:pt x="1193634" y="1003536"/>
                    <a:pt x="1168733" y="982566"/>
                  </a:cubicBezTo>
                  <a:lnTo>
                    <a:pt x="1168733" y="1433908"/>
                  </a:lnTo>
                  <a:lnTo>
                    <a:pt x="765724" y="1433908"/>
                  </a:lnTo>
                  <a:cubicBezTo>
                    <a:pt x="770905" y="1418114"/>
                    <a:pt x="773249" y="1401256"/>
                    <a:pt x="773249" y="1383851"/>
                  </a:cubicBezTo>
                  <a:cubicBezTo>
                    <a:pt x="773249" y="1279093"/>
                    <a:pt x="688325" y="1194168"/>
                    <a:pt x="583566" y="1194168"/>
                  </a:cubicBezTo>
                  <a:cubicBezTo>
                    <a:pt x="478807" y="1194168"/>
                    <a:pt x="393882" y="1279093"/>
                    <a:pt x="393882" y="1383851"/>
                  </a:cubicBezTo>
                  <a:cubicBezTo>
                    <a:pt x="393882" y="1401256"/>
                    <a:pt x="396227" y="1418114"/>
                    <a:pt x="401408" y="1433908"/>
                  </a:cubicBezTo>
                  <a:lnTo>
                    <a:pt x="0" y="1433908"/>
                  </a:lnTo>
                  <a:lnTo>
                    <a:pt x="0" y="265176"/>
                  </a:lnTo>
                  <a:lnTo>
                    <a:pt x="489901" y="265176"/>
                  </a:lnTo>
                  <a:cubicBezTo>
                    <a:pt x="455106" y="239167"/>
                    <a:pt x="433776" y="197370"/>
                    <a:pt x="433776" y="150590"/>
                  </a:cubicBezTo>
                  <a:cubicBezTo>
                    <a:pt x="433776" y="67421"/>
                    <a:pt x="501197" y="0"/>
                    <a:pt x="584366"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19872" y="2022234"/>
              <a:ext cx="1008112" cy="523220"/>
            </a:xfrm>
            <a:prstGeom prst="rect">
              <a:avLst/>
            </a:prstGeom>
          </p:spPr>
          <p:txBody>
            <a:bodyPr wrap="square">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添加</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b="1" dirty="0" smtClean="0">
                  <a:solidFill>
                    <a:schemeClr val="bg1"/>
                  </a:solidFill>
                  <a:latin typeface="微软雅黑" panose="020B0503020204020204" pitchFamily="34" charset="-122"/>
                  <a:ea typeface="微软雅黑" panose="020B0503020204020204" pitchFamily="34" charset="-122"/>
                </a:rPr>
                <a:t>文本</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3095836" y="2689470"/>
            <a:ext cx="1406366" cy="1392560"/>
            <a:chOff x="3095836" y="2689470"/>
            <a:chExt cx="1406366" cy="1392560"/>
          </a:xfrm>
        </p:grpSpPr>
        <p:sp>
          <p:nvSpPr>
            <p:cNvPr id="11" name="矩形 65"/>
            <p:cNvSpPr/>
            <p:nvPr/>
          </p:nvSpPr>
          <p:spPr>
            <a:xfrm>
              <a:off x="3095836" y="2689470"/>
              <a:ext cx="1406366" cy="1392560"/>
            </a:xfrm>
            <a:custGeom>
              <a:avLst/>
              <a:gdLst/>
              <a:ahLst/>
              <a:cxnLst/>
              <a:rect l="l" t="t" r="r" b="b"/>
              <a:pathLst>
                <a:path w="1406366" h="1392560">
                  <a:moveTo>
                    <a:pt x="822000" y="0"/>
                  </a:moveTo>
                  <a:cubicBezTo>
                    <a:pt x="913029" y="0"/>
                    <a:pt x="986821" y="73793"/>
                    <a:pt x="986821" y="164821"/>
                  </a:cubicBezTo>
                  <a:cubicBezTo>
                    <a:pt x="986821" y="185675"/>
                    <a:pt x="982948" y="205623"/>
                    <a:pt x="975467" y="223828"/>
                  </a:cubicBezTo>
                  <a:lnTo>
                    <a:pt x="1406366" y="223828"/>
                  </a:lnTo>
                  <a:lnTo>
                    <a:pt x="1406366" y="633859"/>
                  </a:lnTo>
                  <a:cubicBezTo>
                    <a:pt x="1386081" y="625588"/>
                    <a:pt x="1363875" y="621361"/>
                    <a:pt x="1340681" y="621361"/>
                  </a:cubicBezTo>
                  <a:cubicBezTo>
                    <a:pt x="1237497" y="621361"/>
                    <a:pt x="1153848" y="705009"/>
                    <a:pt x="1153848" y="808194"/>
                  </a:cubicBezTo>
                  <a:cubicBezTo>
                    <a:pt x="1153848" y="911379"/>
                    <a:pt x="1237497" y="995027"/>
                    <a:pt x="1340681" y="995027"/>
                  </a:cubicBezTo>
                  <a:cubicBezTo>
                    <a:pt x="1363875" y="995027"/>
                    <a:pt x="1386081" y="990802"/>
                    <a:pt x="1406366" y="982530"/>
                  </a:cubicBezTo>
                  <a:lnTo>
                    <a:pt x="1406366" y="1392560"/>
                  </a:lnTo>
                  <a:lnTo>
                    <a:pt x="237634" y="1392560"/>
                  </a:lnTo>
                  <a:lnTo>
                    <a:pt x="237634" y="927784"/>
                  </a:lnTo>
                  <a:cubicBezTo>
                    <a:pt x="214351" y="948086"/>
                    <a:pt x="183720" y="958784"/>
                    <a:pt x="150590" y="958784"/>
                  </a:cubicBezTo>
                  <a:cubicBezTo>
                    <a:pt x="67421" y="958784"/>
                    <a:pt x="0" y="891363"/>
                    <a:pt x="0" y="808194"/>
                  </a:cubicBezTo>
                  <a:cubicBezTo>
                    <a:pt x="0" y="725025"/>
                    <a:pt x="67421" y="657604"/>
                    <a:pt x="150590" y="657604"/>
                  </a:cubicBezTo>
                  <a:cubicBezTo>
                    <a:pt x="183720" y="657604"/>
                    <a:pt x="214351" y="668302"/>
                    <a:pt x="237634" y="688604"/>
                  </a:cubicBezTo>
                  <a:lnTo>
                    <a:pt x="237634" y="223828"/>
                  </a:lnTo>
                  <a:lnTo>
                    <a:pt x="668533" y="223828"/>
                  </a:lnTo>
                  <a:cubicBezTo>
                    <a:pt x="661052" y="205623"/>
                    <a:pt x="657179" y="185675"/>
                    <a:pt x="657179" y="164821"/>
                  </a:cubicBezTo>
                  <a:cubicBezTo>
                    <a:pt x="657179" y="73793"/>
                    <a:pt x="730972" y="0"/>
                    <a:pt x="82200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9872" y="3210366"/>
              <a:ext cx="1008112" cy="523220"/>
            </a:xfrm>
            <a:prstGeom prst="rect">
              <a:avLst/>
            </a:prstGeom>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添加</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文本</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519392" y="1730510"/>
            <a:ext cx="1384756" cy="1408472"/>
            <a:chOff x="4519392" y="1730510"/>
            <a:chExt cx="1384756" cy="1408472"/>
          </a:xfrm>
        </p:grpSpPr>
        <p:sp>
          <p:nvSpPr>
            <p:cNvPr id="14" name="椭圆 76"/>
            <p:cNvSpPr/>
            <p:nvPr/>
          </p:nvSpPr>
          <p:spPr>
            <a:xfrm>
              <a:off x="4519392" y="1730510"/>
              <a:ext cx="1384756" cy="1408472"/>
            </a:xfrm>
            <a:custGeom>
              <a:avLst/>
              <a:gdLst/>
              <a:ahLst/>
              <a:cxnLst/>
              <a:rect l="l" t="t" r="r" b="b"/>
              <a:pathLst>
                <a:path w="1384756" h="1408472">
                  <a:moveTo>
                    <a:pt x="0" y="0"/>
                  </a:moveTo>
                  <a:lnTo>
                    <a:pt x="1168732" y="0"/>
                  </a:lnTo>
                  <a:lnTo>
                    <a:pt x="1168732" y="450207"/>
                  </a:lnTo>
                  <a:cubicBezTo>
                    <a:pt x="1188073" y="439244"/>
                    <a:pt x="1210481" y="433776"/>
                    <a:pt x="1234166" y="433776"/>
                  </a:cubicBezTo>
                  <a:cubicBezTo>
                    <a:pt x="1317335" y="433776"/>
                    <a:pt x="1384756" y="501197"/>
                    <a:pt x="1384756" y="584366"/>
                  </a:cubicBezTo>
                  <a:cubicBezTo>
                    <a:pt x="1384756" y="667535"/>
                    <a:pt x="1317335" y="734956"/>
                    <a:pt x="1234166" y="734956"/>
                  </a:cubicBezTo>
                  <a:cubicBezTo>
                    <a:pt x="1210481" y="734956"/>
                    <a:pt x="1188073" y="729488"/>
                    <a:pt x="1168732" y="718526"/>
                  </a:cubicBezTo>
                  <a:lnTo>
                    <a:pt x="1168732" y="1168732"/>
                  </a:lnTo>
                  <a:lnTo>
                    <a:pt x="728979" y="1168732"/>
                  </a:lnTo>
                  <a:cubicBezTo>
                    <a:pt x="742528" y="1190517"/>
                    <a:pt x="749187" y="1216306"/>
                    <a:pt x="749187" y="1243651"/>
                  </a:cubicBezTo>
                  <a:cubicBezTo>
                    <a:pt x="749187" y="1334680"/>
                    <a:pt x="675394" y="1408472"/>
                    <a:pt x="584366" y="1408472"/>
                  </a:cubicBezTo>
                  <a:cubicBezTo>
                    <a:pt x="493337" y="1408472"/>
                    <a:pt x="419545" y="1334680"/>
                    <a:pt x="419545" y="1243651"/>
                  </a:cubicBezTo>
                  <a:cubicBezTo>
                    <a:pt x="419545" y="1216306"/>
                    <a:pt x="426204" y="1190517"/>
                    <a:pt x="439754" y="1168732"/>
                  </a:cubicBezTo>
                  <a:lnTo>
                    <a:pt x="0" y="1168732"/>
                  </a:lnTo>
                  <a:lnTo>
                    <a:pt x="0" y="761099"/>
                  </a:lnTo>
                  <a:cubicBezTo>
                    <a:pt x="24839" y="773303"/>
                    <a:pt x="52809" y="779836"/>
                    <a:pt x="82305" y="779836"/>
                  </a:cubicBezTo>
                  <a:cubicBezTo>
                    <a:pt x="190260" y="779836"/>
                    <a:pt x="277774" y="692321"/>
                    <a:pt x="277774" y="584366"/>
                  </a:cubicBezTo>
                  <a:cubicBezTo>
                    <a:pt x="277774" y="476411"/>
                    <a:pt x="190260" y="388896"/>
                    <a:pt x="82305" y="388896"/>
                  </a:cubicBezTo>
                  <a:cubicBezTo>
                    <a:pt x="52809" y="388896"/>
                    <a:pt x="24839" y="395429"/>
                    <a:pt x="0" y="407633"/>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08004" y="2022234"/>
              <a:ext cx="1008112" cy="523220"/>
            </a:xfrm>
            <a:prstGeom prst="rect">
              <a:avLst/>
            </a:prstGeom>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添加</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文本</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279652" y="2913298"/>
            <a:ext cx="1401767" cy="1386644"/>
            <a:chOff x="4279652" y="2913298"/>
            <a:chExt cx="1401767" cy="1386644"/>
          </a:xfrm>
        </p:grpSpPr>
        <p:sp>
          <p:nvSpPr>
            <p:cNvPr id="17" name="椭圆 68"/>
            <p:cNvSpPr/>
            <p:nvPr/>
          </p:nvSpPr>
          <p:spPr>
            <a:xfrm>
              <a:off x="4279652" y="2913298"/>
              <a:ext cx="1401767" cy="1386644"/>
            </a:xfrm>
            <a:custGeom>
              <a:avLst/>
              <a:gdLst/>
              <a:ahLst/>
              <a:cxnLst/>
              <a:rect l="l" t="t" r="r" b="b"/>
              <a:pathLst>
                <a:path w="1401767" h="1386644">
                  <a:moveTo>
                    <a:pt x="233035" y="0"/>
                  </a:moveTo>
                  <a:lnTo>
                    <a:pt x="640881" y="0"/>
                  </a:lnTo>
                  <a:cubicBezTo>
                    <a:pt x="633096" y="19935"/>
                    <a:pt x="629318" y="41634"/>
                    <a:pt x="629318" y="64216"/>
                  </a:cubicBezTo>
                  <a:cubicBezTo>
                    <a:pt x="629318" y="173647"/>
                    <a:pt x="718028" y="262357"/>
                    <a:pt x="827459" y="262357"/>
                  </a:cubicBezTo>
                  <a:cubicBezTo>
                    <a:pt x="936890" y="262357"/>
                    <a:pt x="1025600" y="173647"/>
                    <a:pt x="1025600" y="64216"/>
                  </a:cubicBezTo>
                  <a:cubicBezTo>
                    <a:pt x="1025600" y="41634"/>
                    <a:pt x="1021823" y="19935"/>
                    <a:pt x="1014038" y="0"/>
                  </a:cubicBezTo>
                  <a:lnTo>
                    <a:pt x="1401767" y="0"/>
                  </a:lnTo>
                  <a:lnTo>
                    <a:pt x="1401767" y="1168732"/>
                  </a:lnTo>
                  <a:lnTo>
                    <a:pt x="956993" y="1168732"/>
                  </a:lnTo>
                  <a:cubicBezTo>
                    <a:pt x="968847" y="1188427"/>
                    <a:pt x="974696" y="1211557"/>
                    <a:pt x="974696" y="1236054"/>
                  </a:cubicBezTo>
                  <a:cubicBezTo>
                    <a:pt x="974696" y="1319223"/>
                    <a:pt x="907275" y="1386644"/>
                    <a:pt x="824106" y="1386644"/>
                  </a:cubicBezTo>
                  <a:cubicBezTo>
                    <a:pt x="740937" y="1386644"/>
                    <a:pt x="673516" y="1319223"/>
                    <a:pt x="673516" y="1236054"/>
                  </a:cubicBezTo>
                  <a:cubicBezTo>
                    <a:pt x="673516" y="1211557"/>
                    <a:pt x="679365" y="1188427"/>
                    <a:pt x="691220" y="1168732"/>
                  </a:cubicBezTo>
                  <a:lnTo>
                    <a:pt x="233035" y="1168732"/>
                  </a:lnTo>
                  <a:lnTo>
                    <a:pt x="233035" y="733499"/>
                  </a:lnTo>
                  <a:cubicBezTo>
                    <a:pt x="212516" y="743855"/>
                    <a:pt x="189291" y="749187"/>
                    <a:pt x="164821" y="749187"/>
                  </a:cubicBezTo>
                  <a:cubicBezTo>
                    <a:pt x="73793" y="749187"/>
                    <a:pt x="0" y="675395"/>
                    <a:pt x="0" y="584366"/>
                  </a:cubicBezTo>
                  <a:cubicBezTo>
                    <a:pt x="0" y="493338"/>
                    <a:pt x="73793" y="419545"/>
                    <a:pt x="164821" y="419545"/>
                  </a:cubicBezTo>
                  <a:cubicBezTo>
                    <a:pt x="189291" y="419545"/>
                    <a:pt x="212516" y="424878"/>
                    <a:pt x="233035" y="435233"/>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608004" y="3210366"/>
              <a:ext cx="1008112" cy="523220"/>
            </a:xfrm>
            <a:prstGeom prst="rect">
              <a:avLst/>
            </a:prstGeom>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添加</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文本</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1043609" y="1818823"/>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01.</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1043608" y="2141116"/>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21" name="矩形 20"/>
          <p:cNvSpPr/>
          <p:nvPr/>
        </p:nvSpPr>
        <p:spPr>
          <a:xfrm>
            <a:off x="1043609" y="3027290"/>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02.</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2" name="TextBox 27"/>
          <p:cNvSpPr txBox="1"/>
          <p:nvPr/>
        </p:nvSpPr>
        <p:spPr>
          <a:xfrm>
            <a:off x="1043608" y="3349583"/>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23" name="矩形 22"/>
          <p:cNvSpPr/>
          <p:nvPr/>
        </p:nvSpPr>
        <p:spPr>
          <a:xfrm>
            <a:off x="6156176" y="1818823"/>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03.</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4" name="TextBox 29"/>
          <p:cNvSpPr txBox="1"/>
          <p:nvPr/>
        </p:nvSpPr>
        <p:spPr>
          <a:xfrm>
            <a:off x="6156175" y="2141116"/>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25" name="矩形 24"/>
          <p:cNvSpPr/>
          <p:nvPr/>
        </p:nvSpPr>
        <p:spPr>
          <a:xfrm>
            <a:off x="6156176" y="3027290"/>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04.</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6" name="TextBox 31"/>
          <p:cNvSpPr txBox="1"/>
          <p:nvPr/>
        </p:nvSpPr>
        <p:spPr>
          <a:xfrm>
            <a:off x="6156175" y="3349583"/>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7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17" presetClass="entr" presetSubtype="1" fill="hold" grpId="0" nodeType="afterEffect">
                                  <p:stCondLst>
                                    <p:cond delay="0"/>
                                  </p:stCondLst>
                                  <p:iterate type="lt">
                                    <p:tmPct val="10000"/>
                                  </p:iterate>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ppt_x</p:attrName>
                                        </p:attrNameLst>
                                      </p:cBhvr>
                                      <p:tavLst>
                                        <p:tav tm="0">
                                          <p:val>
                                            <p:strVal val="#ppt_x"/>
                                          </p:val>
                                        </p:tav>
                                        <p:tav tm="100000">
                                          <p:val>
                                            <p:strVal val="#ppt_x"/>
                                          </p:val>
                                        </p:tav>
                                      </p:tavLst>
                                    </p:anim>
                                    <p:anim calcmode="lin" valueType="num">
                                      <p:cBhvr>
                                        <p:cTn id="21" dur="500" fill="hold"/>
                                        <p:tgtEl>
                                          <p:spTgt spid="19"/>
                                        </p:tgtEl>
                                        <p:attrNameLst>
                                          <p:attrName>ppt_y</p:attrName>
                                        </p:attrNameLst>
                                      </p:cBhvr>
                                      <p:tavLst>
                                        <p:tav tm="0">
                                          <p:val>
                                            <p:strVal val="#ppt_y-#ppt_h/2"/>
                                          </p:val>
                                        </p:tav>
                                        <p:tav tm="100000">
                                          <p:val>
                                            <p:strVal val="#ppt_y"/>
                                          </p:val>
                                        </p:tav>
                                      </p:tavLst>
                                    </p:anim>
                                    <p:anim calcmode="lin" valueType="num">
                                      <p:cBhvr>
                                        <p:cTn id="22" dur="500" fill="hold"/>
                                        <p:tgtEl>
                                          <p:spTgt spid="19"/>
                                        </p:tgtEl>
                                        <p:attrNameLst>
                                          <p:attrName>ppt_w</p:attrName>
                                        </p:attrNameLst>
                                      </p:cBhvr>
                                      <p:tavLst>
                                        <p:tav tm="0">
                                          <p:val>
                                            <p:strVal val="#ppt_w"/>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childTnLst>
                                </p:cTn>
                              </p:par>
                            </p:childTnLst>
                          </p:cTn>
                        </p:par>
                        <p:par>
                          <p:cTn id="24" fill="hold">
                            <p:stCondLst>
                              <p:cond delay="225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2750"/>
                            </p:stCondLst>
                            <p:childTnLst>
                              <p:par>
                                <p:cTn id="29" presetID="17" presetClass="entr" presetSubtype="1" fill="hold" grpId="0" nodeType="afterEffect">
                                  <p:stCondLst>
                                    <p:cond delay="0"/>
                                  </p:stCondLst>
                                  <p:iterate type="lt">
                                    <p:tmPct val="10000"/>
                                  </p:iterate>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ppt_x</p:attrName>
                                        </p:attrNameLst>
                                      </p:cBhvr>
                                      <p:tavLst>
                                        <p:tav tm="0">
                                          <p:val>
                                            <p:strVal val="#ppt_x"/>
                                          </p:val>
                                        </p:tav>
                                        <p:tav tm="100000">
                                          <p:val>
                                            <p:strVal val="#ppt_x"/>
                                          </p:val>
                                        </p:tav>
                                      </p:tavLst>
                                    </p:anim>
                                    <p:anim calcmode="lin" valueType="num">
                                      <p:cBhvr>
                                        <p:cTn id="32" dur="500" fill="hold"/>
                                        <p:tgtEl>
                                          <p:spTgt spid="21"/>
                                        </p:tgtEl>
                                        <p:attrNameLst>
                                          <p:attrName>ppt_y</p:attrName>
                                        </p:attrNameLst>
                                      </p:cBhvr>
                                      <p:tavLst>
                                        <p:tav tm="0">
                                          <p:val>
                                            <p:strVal val="#ppt_y-#ppt_h/2"/>
                                          </p:val>
                                        </p:tav>
                                        <p:tav tm="100000">
                                          <p:val>
                                            <p:strVal val="#ppt_y"/>
                                          </p:val>
                                        </p:tav>
                                      </p:tavLst>
                                    </p:anim>
                                    <p:anim calcmode="lin" valueType="num">
                                      <p:cBhvr>
                                        <p:cTn id="33" dur="500" fill="hold"/>
                                        <p:tgtEl>
                                          <p:spTgt spid="21"/>
                                        </p:tgtEl>
                                        <p:attrNameLst>
                                          <p:attrName>ppt_w</p:attrName>
                                        </p:attrNameLst>
                                      </p:cBhvr>
                                      <p:tavLst>
                                        <p:tav tm="0">
                                          <p:val>
                                            <p:strVal val="#ppt_w"/>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childTnLst>
                                </p:cTn>
                              </p:par>
                            </p:childTnLst>
                          </p:cTn>
                        </p:par>
                        <p:par>
                          <p:cTn id="35" fill="hold">
                            <p:stCondLst>
                              <p:cond delay="375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4250"/>
                            </p:stCondLst>
                            <p:childTnLst>
                              <p:par>
                                <p:cTn id="40" presetID="17" presetClass="entr" presetSubtype="1" fill="hold" grpId="0" nodeType="afterEffect">
                                  <p:stCondLst>
                                    <p:cond delay="0"/>
                                  </p:stCondLst>
                                  <p:iterate type="lt">
                                    <p:tmPct val="10000"/>
                                  </p:iterate>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ppt_x</p:attrName>
                                        </p:attrNameLst>
                                      </p:cBhvr>
                                      <p:tavLst>
                                        <p:tav tm="0">
                                          <p:val>
                                            <p:strVal val="#ppt_x"/>
                                          </p:val>
                                        </p:tav>
                                        <p:tav tm="100000">
                                          <p:val>
                                            <p:strVal val="#ppt_x"/>
                                          </p:val>
                                        </p:tav>
                                      </p:tavLst>
                                    </p:anim>
                                    <p:anim calcmode="lin" valueType="num">
                                      <p:cBhvr>
                                        <p:cTn id="43" dur="500" fill="hold"/>
                                        <p:tgtEl>
                                          <p:spTgt spid="23"/>
                                        </p:tgtEl>
                                        <p:attrNameLst>
                                          <p:attrName>ppt_y</p:attrName>
                                        </p:attrNameLst>
                                      </p:cBhvr>
                                      <p:tavLst>
                                        <p:tav tm="0">
                                          <p:val>
                                            <p:strVal val="#ppt_y-#ppt_h/2"/>
                                          </p:val>
                                        </p:tav>
                                        <p:tav tm="100000">
                                          <p:val>
                                            <p:strVal val="#ppt_y"/>
                                          </p:val>
                                        </p:tav>
                                      </p:tavLst>
                                    </p:anim>
                                    <p:anim calcmode="lin" valueType="num">
                                      <p:cBhvr>
                                        <p:cTn id="44" dur="500" fill="hold"/>
                                        <p:tgtEl>
                                          <p:spTgt spid="23"/>
                                        </p:tgtEl>
                                        <p:attrNameLst>
                                          <p:attrName>ppt_w</p:attrName>
                                        </p:attrNameLst>
                                      </p:cBhvr>
                                      <p:tavLst>
                                        <p:tav tm="0">
                                          <p:val>
                                            <p:strVal val="#ppt_w"/>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childTnLst>
                                </p:cTn>
                              </p:par>
                            </p:childTnLst>
                          </p:cTn>
                        </p:par>
                        <p:par>
                          <p:cTn id="46" fill="hold">
                            <p:stCondLst>
                              <p:cond delay="5250"/>
                            </p:stCondLst>
                            <p:childTnLst>
                              <p:par>
                                <p:cTn id="47" presetID="10"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5750"/>
                            </p:stCondLst>
                            <p:childTnLst>
                              <p:par>
                                <p:cTn id="51" presetID="17" presetClass="entr" presetSubtype="1" fill="hold" grpId="0" nodeType="afterEffect">
                                  <p:stCondLst>
                                    <p:cond delay="0"/>
                                  </p:stCondLst>
                                  <p:iterate type="lt">
                                    <p:tmPct val="10000"/>
                                  </p:iterate>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ppt_x</p:attrName>
                                        </p:attrNameLst>
                                      </p:cBhvr>
                                      <p:tavLst>
                                        <p:tav tm="0">
                                          <p:val>
                                            <p:strVal val="#ppt_x"/>
                                          </p:val>
                                        </p:tav>
                                        <p:tav tm="100000">
                                          <p:val>
                                            <p:strVal val="#ppt_x"/>
                                          </p:val>
                                        </p:tav>
                                      </p:tavLst>
                                    </p:anim>
                                    <p:anim calcmode="lin" valueType="num">
                                      <p:cBhvr>
                                        <p:cTn id="54" dur="500" fill="hold"/>
                                        <p:tgtEl>
                                          <p:spTgt spid="25"/>
                                        </p:tgtEl>
                                        <p:attrNameLst>
                                          <p:attrName>ppt_y</p:attrName>
                                        </p:attrNameLst>
                                      </p:cBhvr>
                                      <p:tavLst>
                                        <p:tav tm="0">
                                          <p:val>
                                            <p:strVal val="#ppt_y-#ppt_h/2"/>
                                          </p:val>
                                        </p:tav>
                                        <p:tav tm="100000">
                                          <p:val>
                                            <p:strVal val="#ppt_y"/>
                                          </p:val>
                                        </p:tav>
                                      </p:tavLst>
                                    </p:anim>
                                    <p:anim calcmode="lin" valueType="num">
                                      <p:cBhvr>
                                        <p:cTn id="55" dur="500" fill="hold"/>
                                        <p:tgtEl>
                                          <p:spTgt spid="25"/>
                                        </p:tgtEl>
                                        <p:attrNameLst>
                                          <p:attrName>ppt_w</p:attrName>
                                        </p:attrNameLst>
                                      </p:cBhvr>
                                      <p:tavLst>
                                        <p:tav tm="0">
                                          <p:val>
                                            <p:strVal val="#ppt_w"/>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第四部分  单击添加标题</a:t>
            </a:r>
            <a:endParaRPr lang="zh-CN" altLang="en-US" dirty="0"/>
          </a:p>
        </p:txBody>
      </p:sp>
      <p:sp>
        <p:nvSpPr>
          <p:cNvPr id="7" name="弦形 20"/>
          <p:cNvSpPr/>
          <p:nvPr/>
        </p:nvSpPr>
        <p:spPr>
          <a:xfrm rot="4326166">
            <a:off x="3479244" y="1182071"/>
            <a:ext cx="976515" cy="2179550"/>
          </a:xfrm>
          <a:custGeom>
            <a:avLst/>
            <a:gdLst/>
            <a:ahLst/>
            <a:cxnLst/>
            <a:rect l="l" t="t" r="r" b="b"/>
            <a:pathLst>
              <a:path w="976515" h="2179550">
                <a:moveTo>
                  <a:pt x="721" y="827023"/>
                </a:moveTo>
                <a:lnTo>
                  <a:pt x="431684" y="510647"/>
                </a:lnTo>
                <a:lnTo>
                  <a:pt x="976515" y="2179550"/>
                </a:lnTo>
                <a:cubicBezTo>
                  <a:pt x="546432" y="2038102"/>
                  <a:pt x="209395" y="1700327"/>
                  <a:pt x="68889" y="1269935"/>
                </a:cubicBezTo>
                <a:cubicBezTo>
                  <a:pt x="21613" y="1125121"/>
                  <a:pt x="-1513" y="975644"/>
                  <a:pt x="721" y="827023"/>
                </a:cubicBezTo>
                <a:close/>
                <a:moveTo>
                  <a:pt x="251160" y="21907"/>
                </a:moveTo>
                <a:cubicBezTo>
                  <a:pt x="254984" y="14076"/>
                  <a:pt x="259946" y="7019"/>
                  <a:pt x="264978" y="0"/>
                </a:cubicBezTo>
                <a:lnTo>
                  <a:pt x="265768" y="2419"/>
                </a:lnTo>
                <a:close/>
                <a:moveTo>
                  <a:pt x="5323" y="716406"/>
                </a:moveTo>
                <a:lnTo>
                  <a:pt x="203" y="802696"/>
                </a:lnTo>
                <a:cubicBezTo>
                  <a:pt x="-574" y="773801"/>
                  <a:pt x="833" y="744974"/>
                  <a:pt x="5323" y="716406"/>
                </a:cubicBezTo>
                <a:close/>
                <a:moveTo>
                  <a:pt x="164474" y="164768"/>
                </a:moveTo>
                <a:cubicBezTo>
                  <a:pt x="175948" y="140419"/>
                  <a:pt x="189215" y="116946"/>
                  <a:pt x="205085" y="94955"/>
                </a:cubicBezTo>
                <a:close/>
                <a:moveTo>
                  <a:pt x="27800" y="553402"/>
                </a:moveTo>
                <a:lnTo>
                  <a:pt x="12987" y="636081"/>
                </a:lnTo>
                <a:cubicBezTo>
                  <a:pt x="15579" y="608141"/>
                  <a:pt x="20198" y="580481"/>
                  <a:pt x="27800" y="553402"/>
                </a:cubicBezTo>
                <a:close/>
                <a:moveTo>
                  <a:pt x="95615" y="315745"/>
                </a:moveTo>
                <a:cubicBezTo>
                  <a:pt x="104369" y="289819"/>
                  <a:pt x="114984" y="264570"/>
                  <a:pt x="128372" y="240524"/>
                </a:cubicBezTo>
                <a:close/>
                <a:moveTo>
                  <a:pt x="49968" y="450037"/>
                </a:moveTo>
                <a:cubicBezTo>
                  <a:pt x="55212" y="431044"/>
                  <a:pt x="60853" y="412148"/>
                  <a:pt x="69001" y="394042"/>
                </a:cubicBezTo>
                <a:lnTo>
                  <a:pt x="44988" y="473257"/>
                </a:lnTo>
                <a:cubicBezTo>
                  <a:pt x="45822" y="465305"/>
                  <a:pt x="47863" y="457663"/>
                  <a:pt x="49968" y="450037"/>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弦形 23"/>
          <p:cNvSpPr/>
          <p:nvPr/>
        </p:nvSpPr>
        <p:spPr>
          <a:xfrm rot="8633980">
            <a:off x="4613040" y="1228726"/>
            <a:ext cx="976536" cy="2179550"/>
          </a:xfrm>
          <a:custGeom>
            <a:avLst/>
            <a:gdLst/>
            <a:ahLst/>
            <a:cxnLst/>
            <a:rect l="l" t="t" r="r" b="b"/>
            <a:pathLst>
              <a:path w="976536" h="2179550">
                <a:moveTo>
                  <a:pt x="249861" y="24000"/>
                </a:moveTo>
                <a:cubicBezTo>
                  <a:pt x="254056" y="15428"/>
                  <a:pt x="259486" y="7692"/>
                  <a:pt x="264999" y="0"/>
                </a:cubicBezTo>
                <a:lnTo>
                  <a:pt x="265828" y="2540"/>
                </a:lnTo>
                <a:close/>
                <a:moveTo>
                  <a:pt x="163416" y="167032"/>
                </a:moveTo>
                <a:cubicBezTo>
                  <a:pt x="174787" y="142557"/>
                  <a:pt x="188047" y="119005"/>
                  <a:pt x="203874" y="96907"/>
                </a:cubicBezTo>
                <a:close/>
                <a:moveTo>
                  <a:pt x="94823" y="318135"/>
                </a:moveTo>
                <a:cubicBezTo>
                  <a:pt x="103445" y="292133"/>
                  <a:pt x="114026" y="266843"/>
                  <a:pt x="127341" y="242733"/>
                </a:cubicBezTo>
                <a:close/>
                <a:moveTo>
                  <a:pt x="44478" y="475734"/>
                </a:moveTo>
                <a:cubicBezTo>
                  <a:pt x="50087" y="448680"/>
                  <a:pt x="57722" y="422126"/>
                  <a:pt x="68204" y="396450"/>
                </a:cubicBezTo>
                <a:close/>
                <a:moveTo>
                  <a:pt x="12765" y="638620"/>
                </a:moveTo>
                <a:cubicBezTo>
                  <a:pt x="15203" y="610692"/>
                  <a:pt x="19766" y="583054"/>
                  <a:pt x="27267" y="555983"/>
                </a:cubicBezTo>
                <a:close/>
                <a:moveTo>
                  <a:pt x="279" y="805278"/>
                </a:moveTo>
                <a:cubicBezTo>
                  <a:pt x="-651" y="776449"/>
                  <a:pt x="698" y="747685"/>
                  <a:pt x="5080" y="719171"/>
                </a:cubicBezTo>
                <a:close/>
                <a:moveTo>
                  <a:pt x="537404" y="1943065"/>
                </a:moveTo>
                <a:cubicBezTo>
                  <a:pt x="321313" y="1771747"/>
                  <a:pt x="156726" y="1538930"/>
                  <a:pt x="68910" y="1269935"/>
                </a:cubicBezTo>
                <a:cubicBezTo>
                  <a:pt x="22163" y="1126742"/>
                  <a:pt x="-971" y="978990"/>
                  <a:pt x="847" y="832007"/>
                </a:cubicBezTo>
                <a:lnTo>
                  <a:pt x="432413" y="512816"/>
                </a:lnTo>
                <a:lnTo>
                  <a:pt x="976536" y="2179550"/>
                </a:lnTo>
                <a:cubicBezTo>
                  <a:pt x="815255" y="2126507"/>
                  <a:pt x="667058" y="2045856"/>
                  <a:pt x="537404" y="1943065"/>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弦形 26"/>
          <p:cNvSpPr/>
          <p:nvPr/>
        </p:nvSpPr>
        <p:spPr>
          <a:xfrm rot="12929543">
            <a:off x="4925288" y="2318160"/>
            <a:ext cx="976966" cy="2179550"/>
          </a:xfrm>
          <a:custGeom>
            <a:avLst/>
            <a:gdLst/>
            <a:ahLst/>
            <a:cxnLst/>
            <a:rect l="l" t="t" r="r" b="b"/>
            <a:pathLst>
              <a:path w="976966" h="2179550">
                <a:moveTo>
                  <a:pt x="259407" y="9548"/>
                </a:moveTo>
                <a:cubicBezTo>
                  <a:pt x="261061" y="6119"/>
                  <a:pt x="263239" y="3056"/>
                  <a:pt x="265429" y="0"/>
                </a:cubicBezTo>
                <a:lnTo>
                  <a:pt x="265856" y="1307"/>
                </a:lnTo>
                <a:close/>
                <a:moveTo>
                  <a:pt x="171270" y="151452"/>
                </a:moveTo>
                <a:cubicBezTo>
                  <a:pt x="182997" y="128666"/>
                  <a:pt x="195840" y="106416"/>
                  <a:pt x="211358" y="85725"/>
                </a:cubicBezTo>
                <a:close/>
                <a:moveTo>
                  <a:pt x="100836" y="301712"/>
                </a:moveTo>
                <a:cubicBezTo>
                  <a:pt x="110271" y="276716"/>
                  <a:pt x="120885" y="252146"/>
                  <a:pt x="134381" y="228862"/>
                </a:cubicBezTo>
                <a:close/>
                <a:moveTo>
                  <a:pt x="48554" y="458734"/>
                </a:moveTo>
                <a:cubicBezTo>
                  <a:pt x="55239" y="432038"/>
                  <a:pt x="63171" y="405657"/>
                  <a:pt x="74139" y="380253"/>
                </a:cubicBezTo>
                <a:close/>
                <a:moveTo>
                  <a:pt x="14855" y="621226"/>
                </a:moveTo>
                <a:cubicBezTo>
                  <a:pt x="18484" y="592975"/>
                  <a:pt x="23483" y="564927"/>
                  <a:pt x="31654" y="537532"/>
                </a:cubicBezTo>
                <a:close/>
                <a:moveTo>
                  <a:pt x="334" y="787642"/>
                </a:moveTo>
                <a:cubicBezTo>
                  <a:pt x="569" y="757672"/>
                  <a:pt x="2380" y="727776"/>
                  <a:pt x="7511" y="698199"/>
                </a:cubicBezTo>
                <a:close/>
                <a:moveTo>
                  <a:pt x="976966" y="2179550"/>
                </a:moveTo>
                <a:cubicBezTo>
                  <a:pt x="546883" y="2038102"/>
                  <a:pt x="209846" y="1700327"/>
                  <a:pt x="69340" y="1269935"/>
                </a:cubicBezTo>
                <a:cubicBezTo>
                  <a:pt x="18998" y="1115730"/>
                  <a:pt x="-3959" y="956238"/>
                  <a:pt x="558" y="798143"/>
                </a:cubicBezTo>
                <a:lnTo>
                  <a:pt x="427961" y="497862"/>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弦形 30"/>
          <p:cNvSpPr/>
          <p:nvPr/>
        </p:nvSpPr>
        <p:spPr>
          <a:xfrm rot="17308887">
            <a:off x="3966471" y="2956536"/>
            <a:ext cx="976545" cy="2179550"/>
          </a:xfrm>
          <a:custGeom>
            <a:avLst/>
            <a:gdLst/>
            <a:ahLst/>
            <a:cxnLst/>
            <a:rect l="l" t="t" r="r" b="b"/>
            <a:pathLst>
              <a:path w="976545" h="2179550">
                <a:moveTo>
                  <a:pt x="5001" y="720091"/>
                </a:moveTo>
                <a:lnTo>
                  <a:pt x="309" y="806257"/>
                </a:lnTo>
                <a:cubicBezTo>
                  <a:pt x="-678" y="777410"/>
                  <a:pt x="653" y="748627"/>
                  <a:pt x="5001" y="720091"/>
                </a:cubicBezTo>
                <a:close/>
                <a:moveTo>
                  <a:pt x="27092" y="556842"/>
                </a:moveTo>
                <a:lnTo>
                  <a:pt x="12683" y="639580"/>
                </a:lnTo>
                <a:cubicBezTo>
                  <a:pt x="15068" y="611617"/>
                  <a:pt x="19618" y="583948"/>
                  <a:pt x="27092" y="556842"/>
                </a:cubicBezTo>
                <a:close/>
                <a:moveTo>
                  <a:pt x="67939" y="397256"/>
                </a:moveTo>
                <a:lnTo>
                  <a:pt x="44287" y="476668"/>
                </a:lnTo>
                <a:cubicBezTo>
                  <a:pt x="49850" y="449567"/>
                  <a:pt x="57477" y="422975"/>
                  <a:pt x="67939" y="397256"/>
                </a:cubicBezTo>
                <a:close/>
                <a:moveTo>
                  <a:pt x="126994" y="243479"/>
                </a:moveTo>
                <a:lnTo>
                  <a:pt x="94527" y="319034"/>
                </a:lnTo>
                <a:cubicBezTo>
                  <a:pt x="103111" y="292975"/>
                  <a:pt x="113691" y="267640"/>
                  <a:pt x="126994" y="243479"/>
                </a:cubicBezTo>
                <a:close/>
                <a:moveTo>
                  <a:pt x="203462" y="97574"/>
                </a:moveTo>
                <a:lnTo>
                  <a:pt x="163020" y="167881"/>
                </a:lnTo>
                <a:cubicBezTo>
                  <a:pt x="174366" y="143337"/>
                  <a:pt x="187636" y="119733"/>
                  <a:pt x="203462" y="97574"/>
                </a:cubicBezTo>
                <a:close/>
                <a:moveTo>
                  <a:pt x="432679" y="513603"/>
                </a:moveTo>
                <a:lnTo>
                  <a:pt x="976545" y="2179550"/>
                </a:lnTo>
                <a:cubicBezTo>
                  <a:pt x="546462" y="2038102"/>
                  <a:pt x="209425" y="1700327"/>
                  <a:pt x="68919" y="1269935"/>
                </a:cubicBezTo>
                <a:cubicBezTo>
                  <a:pt x="22365" y="1127332"/>
                  <a:pt x="-771" y="980208"/>
                  <a:pt x="895" y="833822"/>
                </a:cubicBezTo>
                <a:close/>
                <a:moveTo>
                  <a:pt x="265008" y="0"/>
                </a:moveTo>
                <a:lnTo>
                  <a:pt x="265851" y="2581"/>
                </a:lnTo>
                <a:lnTo>
                  <a:pt x="249376" y="24783"/>
                </a:lnTo>
                <a:cubicBezTo>
                  <a:pt x="253709" y="15934"/>
                  <a:pt x="259314" y="7943"/>
                  <a:pt x="26500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弦形 32"/>
          <p:cNvSpPr/>
          <p:nvPr/>
        </p:nvSpPr>
        <p:spPr>
          <a:xfrm>
            <a:off x="3081835" y="2250438"/>
            <a:ext cx="976499" cy="2179550"/>
          </a:xfrm>
          <a:custGeom>
            <a:avLst/>
            <a:gdLst/>
            <a:ahLst/>
            <a:cxnLst/>
            <a:rect l="l" t="t" r="r" b="b"/>
            <a:pathLst>
              <a:path w="976499" h="2179550">
                <a:moveTo>
                  <a:pt x="5707" y="712205"/>
                </a:moveTo>
                <a:lnTo>
                  <a:pt x="105" y="798818"/>
                </a:lnTo>
                <a:cubicBezTo>
                  <a:pt x="-432" y="769809"/>
                  <a:pt x="1062" y="740870"/>
                  <a:pt x="5707" y="712205"/>
                </a:cubicBezTo>
                <a:close/>
                <a:moveTo>
                  <a:pt x="28614" y="549532"/>
                </a:moveTo>
                <a:lnTo>
                  <a:pt x="13335" y="632264"/>
                </a:lnTo>
                <a:cubicBezTo>
                  <a:pt x="16169" y="604311"/>
                  <a:pt x="20870" y="576621"/>
                  <a:pt x="28614" y="549532"/>
                </a:cubicBezTo>
                <a:close/>
                <a:moveTo>
                  <a:pt x="430604" y="507387"/>
                </a:moveTo>
                <a:lnTo>
                  <a:pt x="976499" y="2179550"/>
                </a:lnTo>
                <a:cubicBezTo>
                  <a:pt x="546416" y="2038102"/>
                  <a:pt x="209379" y="1700327"/>
                  <a:pt x="68873" y="1269935"/>
                </a:cubicBezTo>
                <a:cubicBezTo>
                  <a:pt x="20807" y="1122700"/>
                  <a:pt x="-2295" y="970645"/>
                  <a:pt x="546" y="819579"/>
                </a:cubicBezTo>
                <a:close/>
                <a:moveTo>
                  <a:pt x="70200" y="390469"/>
                </a:moveTo>
                <a:lnTo>
                  <a:pt x="45771" y="469532"/>
                </a:lnTo>
                <a:cubicBezTo>
                  <a:pt x="51756" y="442576"/>
                  <a:pt x="59507" y="416061"/>
                  <a:pt x="70200" y="390469"/>
                </a:cubicBezTo>
                <a:close/>
                <a:moveTo>
                  <a:pt x="129902" y="237280"/>
                </a:moveTo>
                <a:lnTo>
                  <a:pt x="96821" y="312151"/>
                </a:lnTo>
                <a:cubicBezTo>
                  <a:pt x="105771" y="286369"/>
                  <a:pt x="116427" y="261208"/>
                  <a:pt x="129902" y="237280"/>
                </a:cubicBezTo>
                <a:close/>
                <a:moveTo>
                  <a:pt x="206847" y="92135"/>
                </a:moveTo>
                <a:lnTo>
                  <a:pt x="166080" y="161365"/>
                </a:lnTo>
                <a:cubicBezTo>
                  <a:pt x="177693" y="137249"/>
                  <a:pt x="190948" y="113935"/>
                  <a:pt x="206847" y="92135"/>
                </a:cubicBezTo>
                <a:close/>
                <a:moveTo>
                  <a:pt x="264962" y="0"/>
                </a:moveTo>
                <a:lnTo>
                  <a:pt x="265680" y="2200"/>
                </a:lnTo>
                <a:lnTo>
                  <a:pt x="253131" y="18758"/>
                </a:lnTo>
                <a:cubicBezTo>
                  <a:pt x="256399" y="12045"/>
                  <a:pt x="260655" y="6008"/>
                  <a:pt x="264962"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06346" y="2014385"/>
            <a:ext cx="697602" cy="400110"/>
          </a:xfrm>
          <a:prstGeom prst="rect">
            <a:avLst/>
          </a:prstGeom>
        </p:spPr>
        <p:txBody>
          <a:bodyPr wrap="square">
            <a:spAutoFit/>
          </a:bodyPr>
          <a:lstStyle/>
          <a:p>
            <a:pPr algn="ctr"/>
            <a:r>
              <a:rPr lang="en-US" altLang="zh-CN" sz="2000" b="1" dirty="0" smtClean="0">
                <a:solidFill>
                  <a:schemeClr val="bg1"/>
                </a:solidFill>
              </a:rPr>
              <a:t>01</a:t>
            </a:r>
            <a:endParaRPr lang="en-US" altLang="zh-CN" sz="2000" b="1" dirty="0" smtClean="0">
              <a:solidFill>
                <a:schemeClr val="bg1"/>
              </a:solidFill>
              <a:latin typeface="+mj-ea"/>
              <a:ea typeface="+mj-ea"/>
            </a:endParaRPr>
          </a:p>
        </p:txBody>
      </p:sp>
      <p:sp>
        <p:nvSpPr>
          <p:cNvPr id="13" name="矩形 12"/>
          <p:cNvSpPr/>
          <p:nvPr/>
        </p:nvSpPr>
        <p:spPr>
          <a:xfrm>
            <a:off x="4824028" y="2014385"/>
            <a:ext cx="697602" cy="400110"/>
          </a:xfrm>
          <a:prstGeom prst="rect">
            <a:avLst/>
          </a:prstGeom>
        </p:spPr>
        <p:txBody>
          <a:bodyPr wrap="square">
            <a:spAutoFit/>
          </a:bodyPr>
          <a:lstStyle/>
          <a:p>
            <a:pPr algn="ctr"/>
            <a:r>
              <a:rPr lang="en-US" altLang="zh-CN" sz="2000" b="1" dirty="0" smtClean="0">
                <a:solidFill>
                  <a:schemeClr val="bg1"/>
                </a:solidFill>
              </a:rPr>
              <a:t>02</a:t>
            </a:r>
            <a:endParaRPr lang="en-US" altLang="zh-CN" sz="2000" b="1" dirty="0" smtClean="0">
              <a:solidFill>
                <a:schemeClr val="bg1"/>
              </a:solidFill>
              <a:latin typeface="+mj-ea"/>
              <a:ea typeface="+mj-ea"/>
            </a:endParaRPr>
          </a:p>
        </p:txBody>
      </p:sp>
      <p:sp>
        <p:nvSpPr>
          <p:cNvPr id="14" name="矩形 13"/>
          <p:cNvSpPr/>
          <p:nvPr/>
        </p:nvSpPr>
        <p:spPr>
          <a:xfrm>
            <a:off x="3082310" y="3270459"/>
            <a:ext cx="697602" cy="400110"/>
          </a:xfrm>
          <a:prstGeom prst="rect">
            <a:avLst/>
          </a:prstGeom>
        </p:spPr>
        <p:txBody>
          <a:bodyPr wrap="square">
            <a:spAutoFit/>
          </a:bodyPr>
          <a:lstStyle/>
          <a:p>
            <a:pPr algn="ctr"/>
            <a:r>
              <a:rPr lang="en-US" altLang="zh-CN" sz="2000" b="1" smtClean="0">
                <a:solidFill>
                  <a:schemeClr val="bg1"/>
                </a:solidFill>
              </a:rPr>
              <a:t>05</a:t>
            </a:r>
            <a:endParaRPr lang="en-US" altLang="zh-CN" sz="2000" b="1" dirty="0" smtClean="0">
              <a:solidFill>
                <a:schemeClr val="bg1"/>
              </a:solidFill>
              <a:latin typeface="+mj-ea"/>
              <a:ea typeface="+mj-ea"/>
            </a:endParaRPr>
          </a:p>
        </p:txBody>
      </p:sp>
      <p:sp>
        <p:nvSpPr>
          <p:cNvPr id="15" name="矩形 14"/>
          <p:cNvSpPr/>
          <p:nvPr/>
        </p:nvSpPr>
        <p:spPr>
          <a:xfrm>
            <a:off x="5220072" y="3270459"/>
            <a:ext cx="697602" cy="400110"/>
          </a:xfrm>
          <a:prstGeom prst="rect">
            <a:avLst/>
          </a:prstGeom>
        </p:spPr>
        <p:txBody>
          <a:bodyPr wrap="square">
            <a:spAutoFit/>
          </a:bodyPr>
          <a:lstStyle/>
          <a:p>
            <a:pPr algn="ctr"/>
            <a:r>
              <a:rPr lang="en-US" altLang="zh-CN" sz="2000" b="1" smtClean="0">
                <a:solidFill>
                  <a:schemeClr val="bg1"/>
                </a:solidFill>
              </a:rPr>
              <a:t>03</a:t>
            </a:r>
            <a:endParaRPr lang="en-US" altLang="zh-CN" sz="2000" b="1" dirty="0" smtClean="0">
              <a:solidFill>
                <a:schemeClr val="bg1"/>
              </a:solidFill>
              <a:latin typeface="+mj-ea"/>
              <a:ea typeface="+mj-ea"/>
            </a:endParaRPr>
          </a:p>
        </p:txBody>
      </p:sp>
      <p:sp>
        <p:nvSpPr>
          <p:cNvPr id="16" name="矩形 15"/>
          <p:cNvSpPr/>
          <p:nvPr/>
        </p:nvSpPr>
        <p:spPr>
          <a:xfrm>
            <a:off x="4187159" y="3994605"/>
            <a:ext cx="697602" cy="400110"/>
          </a:xfrm>
          <a:prstGeom prst="rect">
            <a:avLst/>
          </a:prstGeom>
        </p:spPr>
        <p:txBody>
          <a:bodyPr wrap="square">
            <a:spAutoFit/>
          </a:bodyPr>
          <a:lstStyle/>
          <a:p>
            <a:pPr algn="ctr"/>
            <a:r>
              <a:rPr lang="en-US" altLang="zh-CN" sz="2000" b="1" smtClean="0">
                <a:solidFill>
                  <a:schemeClr val="bg1"/>
                </a:solidFill>
              </a:rPr>
              <a:t>04</a:t>
            </a:r>
            <a:endParaRPr lang="en-US" altLang="zh-CN" sz="2000" b="1" dirty="0" smtClean="0">
              <a:solidFill>
                <a:schemeClr val="bg1"/>
              </a:solidFill>
              <a:latin typeface="+mj-ea"/>
              <a:ea typeface="+mj-ea"/>
            </a:endParaRPr>
          </a:p>
        </p:txBody>
      </p:sp>
      <p:sp>
        <p:nvSpPr>
          <p:cNvPr id="17" name="矩形 16"/>
          <p:cNvSpPr/>
          <p:nvPr/>
        </p:nvSpPr>
        <p:spPr>
          <a:xfrm>
            <a:off x="3872744" y="2629309"/>
            <a:ext cx="1311324" cy="338554"/>
          </a:xfrm>
          <a:prstGeom prst="rect">
            <a:avLst/>
          </a:prstGeom>
        </p:spPr>
        <p:txBody>
          <a:bodyPr wrap="square">
            <a:spAutoFit/>
          </a:bodyPr>
          <a:lstStyle/>
          <a:p>
            <a:pPr algn="ct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添加文本</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3"/>
          <p:cNvSpPr txBox="1"/>
          <p:nvPr/>
        </p:nvSpPr>
        <p:spPr>
          <a:xfrm>
            <a:off x="3635896" y="2954089"/>
            <a:ext cx="1690148" cy="550087"/>
          </a:xfrm>
          <a:prstGeom prst="rect">
            <a:avLst/>
          </a:prstGeom>
          <a:noFill/>
        </p:spPr>
        <p:txBody>
          <a:bodyPr wrap="square" rtlCol="0">
            <a:spAutoFit/>
          </a:bodyPr>
          <a:lstStyle/>
          <a:p>
            <a:pPr algn="ctr">
              <a:lnSpc>
                <a:spcPct val="130000"/>
              </a:lnSpc>
              <a:spcBef>
                <a:spcPts val="600"/>
              </a:spcBef>
            </a:pPr>
            <a:r>
              <a:rPr lang="zh-CN" altLang="en-US" sz="1200" dirty="0">
                <a:solidFill>
                  <a:schemeClr val="tx1">
                    <a:lumMod val="65000"/>
                    <a:lumOff val="35000"/>
                  </a:schemeClr>
                </a:solidFill>
              </a:rPr>
              <a:t>点击此处添加文本内容点击</a:t>
            </a:r>
            <a:r>
              <a:rPr lang="zh-CN" altLang="en-US" sz="1200" dirty="0" smtClean="0">
                <a:solidFill>
                  <a:schemeClr val="tx1">
                    <a:lumMod val="65000"/>
                    <a:lumOff val="35000"/>
                  </a:schemeClr>
                </a:solidFill>
              </a:rPr>
              <a:t>此处</a:t>
            </a:r>
            <a:endParaRPr lang="zh-CN" altLang="en-US" sz="1200" dirty="0">
              <a:solidFill>
                <a:schemeClr val="tx1">
                  <a:lumMod val="65000"/>
                  <a:lumOff val="35000"/>
                </a:schemeClr>
              </a:solidFill>
            </a:endParaRPr>
          </a:p>
        </p:txBody>
      </p:sp>
      <p:sp>
        <p:nvSpPr>
          <p:cNvPr id="19" name="矩形 18"/>
          <p:cNvSpPr/>
          <p:nvPr/>
        </p:nvSpPr>
        <p:spPr>
          <a:xfrm>
            <a:off x="1043609" y="1582337"/>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01.</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0" name="TextBox 15"/>
          <p:cNvSpPr txBox="1"/>
          <p:nvPr/>
        </p:nvSpPr>
        <p:spPr>
          <a:xfrm>
            <a:off x="1043608" y="1904630"/>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21" name="矩形 20"/>
          <p:cNvSpPr/>
          <p:nvPr/>
        </p:nvSpPr>
        <p:spPr>
          <a:xfrm>
            <a:off x="1043609" y="3196399"/>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05.</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2" name="TextBox 25"/>
          <p:cNvSpPr txBox="1"/>
          <p:nvPr/>
        </p:nvSpPr>
        <p:spPr>
          <a:xfrm>
            <a:off x="1043608" y="3518692"/>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23" name="矩形 22"/>
          <p:cNvSpPr/>
          <p:nvPr/>
        </p:nvSpPr>
        <p:spPr>
          <a:xfrm>
            <a:off x="6161956" y="1150289"/>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02.</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4" name="TextBox 27"/>
          <p:cNvSpPr txBox="1"/>
          <p:nvPr/>
        </p:nvSpPr>
        <p:spPr>
          <a:xfrm>
            <a:off x="6161955" y="1472582"/>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25" name="矩形 24"/>
          <p:cNvSpPr/>
          <p:nvPr/>
        </p:nvSpPr>
        <p:spPr>
          <a:xfrm>
            <a:off x="6161956" y="2360936"/>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03.</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6" name="TextBox 29"/>
          <p:cNvSpPr txBox="1"/>
          <p:nvPr/>
        </p:nvSpPr>
        <p:spPr>
          <a:xfrm>
            <a:off x="6161955" y="2683229"/>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27" name="矩形 26"/>
          <p:cNvSpPr/>
          <p:nvPr/>
        </p:nvSpPr>
        <p:spPr>
          <a:xfrm>
            <a:off x="6161956" y="3518692"/>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04.</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8" name="TextBox 31"/>
          <p:cNvSpPr txBox="1"/>
          <p:nvPr/>
        </p:nvSpPr>
        <p:spPr>
          <a:xfrm>
            <a:off x="6161955" y="3840985"/>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7" presetClass="entr" presetSubtype="1" fill="hold" grpId="0" nodeType="afterEffect">
                                  <p:stCondLst>
                                    <p:cond delay="0"/>
                                  </p:stCondLst>
                                  <p:iterate type="lt">
                                    <p:tmPct val="10000"/>
                                  </p:iterate>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500" fill="hold"/>
                                        <p:tgtEl>
                                          <p:spTgt spid="17"/>
                                        </p:tgtEl>
                                        <p:attrNameLst>
                                          <p:attrName>ppt_y</p:attrName>
                                        </p:attrNameLst>
                                      </p:cBhvr>
                                      <p:tavLst>
                                        <p:tav tm="0">
                                          <p:val>
                                            <p:strVal val="#ppt_y-#ppt_h/2"/>
                                          </p:val>
                                        </p:tav>
                                        <p:tav tm="100000">
                                          <p:val>
                                            <p:strVal val="#ppt_y"/>
                                          </p:val>
                                        </p:tav>
                                      </p:tavLst>
                                    </p:anim>
                                    <p:anim calcmode="lin" valueType="num">
                                      <p:cBhvr>
                                        <p:cTn id="40" dur="500" fill="hold"/>
                                        <p:tgtEl>
                                          <p:spTgt spid="17"/>
                                        </p:tgtEl>
                                        <p:attrNameLst>
                                          <p:attrName>ppt_w</p:attrName>
                                        </p:attrNameLst>
                                      </p:cBhvr>
                                      <p:tavLst>
                                        <p:tav tm="0">
                                          <p:val>
                                            <p:strVal val="#ppt_w"/>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childTnLst>
                                </p:cTn>
                              </p:par>
                              <p:par>
                                <p:cTn id="42" presetID="53" presetClass="entr" presetSubtype="16"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par>
                          <p:cTn id="47" fill="hold">
                            <p:stCondLst>
                              <p:cond delay="2150"/>
                            </p:stCondLst>
                            <p:childTnLst>
                              <p:par>
                                <p:cTn id="48" presetID="17" presetClass="entr" presetSubtype="1" fill="hold" grpId="0" nodeType="afterEffect">
                                  <p:stCondLst>
                                    <p:cond delay="0"/>
                                  </p:stCondLst>
                                  <p:iterate type="lt">
                                    <p:tmPct val="10000"/>
                                  </p:iterate>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ppt_x</p:attrName>
                                        </p:attrNameLst>
                                      </p:cBhvr>
                                      <p:tavLst>
                                        <p:tav tm="0">
                                          <p:val>
                                            <p:strVal val="#ppt_x"/>
                                          </p:val>
                                        </p:tav>
                                        <p:tav tm="100000">
                                          <p:val>
                                            <p:strVal val="#ppt_x"/>
                                          </p:val>
                                        </p:tav>
                                      </p:tavLst>
                                    </p:anim>
                                    <p:anim calcmode="lin" valueType="num">
                                      <p:cBhvr>
                                        <p:cTn id="51" dur="500" fill="hold"/>
                                        <p:tgtEl>
                                          <p:spTgt spid="19"/>
                                        </p:tgtEl>
                                        <p:attrNameLst>
                                          <p:attrName>ppt_y</p:attrName>
                                        </p:attrNameLst>
                                      </p:cBhvr>
                                      <p:tavLst>
                                        <p:tav tm="0">
                                          <p:val>
                                            <p:strVal val="#ppt_y-#ppt_h/2"/>
                                          </p:val>
                                        </p:tav>
                                        <p:tav tm="100000">
                                          <p:val>
                                            <p:strVal val="#ppt_y"/>
                                          </p:val>
                                        </p:tav>
                                      </p:tavLst>
                                    </p:anim>
                                    <p:anim calcmode="lin" valueType="num">
                                      <p:cBhvr>
                                        <p:cTn id="52" dur="500" fill="hold"/>
                                        <p:tgtEl>
                                          <p:spTgt spid="19"/>
                                        </p:tgtEl>
                                        <p:attrNameLst>
                                          <p:attrName>ppt_w</p:attrName>
                                        </p:attrNameLst>
                                      </p:cBhvr>
                                      <p:tavLst>
                                        <p:tav tm="0">
                                          <p:val>
                                            <p:strVal val="#ppt_w"/>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par>
                          <p:cTn id="57" fill="hold">
                            <p:stCondLst>
                              <p:cond delay="3150"/>
                            </p:stCondLst>
                            <p:childTnLst>
                              <p:par>
                                <p:cTn id="58" presetID="17" presetClass="entr" presetSubtype="1" fill="hold" grpId="0" nodeType="afterEffect">
                                  <p:stCondLst>
                                    <p:cond delay="0"/>
                                  </p:stCondLst>
                                  <p:iterate type="lt">
                                    <p:tmPct val="10000"/>
                                  </p:iterate>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ppt_x</p:attrName>
                                        </p:attrNameLst>
                                      </p:cBhvr>
                                      <p:tavLst>
                                        <p:tav tm="0">
                                          <p:val>
                                            <p:strVal val="#ppt_x"/>
                                          </p:val>
                                        </p:tav>
                                        <p:tav tm="100000">
                                          <p:val>
                                            <p:strVal val="#ppt_x"/>
                                          </p:val>
                                        </p:tav>
                                      </p:tavLst>
                                    </p:anim>
                                    <p:anim calcmode="lin" valueType="num">
                                      <p:cBhvr>
                                        <p:cTn id="61" dur="500" fill="hold"/>
                                        <p:tgtEl>
                                          <p:spTgt spid="21"/>
                                        </p:tgtEl>
                                        <p:attrNameLst>
                                          <p:attrName>ppt_y</p:attrName>
                                        </p:attrNameLst>
                                      </p:cBhvr>
                                      <p:tavLst>
                                        <p:tav tm="0">
                                          <p:val>
                                            <p:strVal val="#ppt_y-#ppt_h/2"/>
                                          </p:val>
                                        </p:tav>
                                        <p:tav tm="100000">
                                          <p:val>
                                            <p:strVal val="#ppt_y"/>
                                          </p:val>
                                        </p:tav>
                                      </p:tavLst>
                                    </p:anim>
                                    <p:anim calcmode="lin" valueType="num">
                                      <p:cBhvr>
                                        <p:cTn id="62" dur="500" fill="hold"/>
                                        <p:tgtEl>
                                          <p:spTgt spid="21"/>
                                        </p:tgtEl>
                                        <p:attrNameLst>
                                          <p:attrName>ppt_w</p:attrName>
                                        </p:attrNameLst>
                                      </p:cBhvr>
                                      <p:tavLst>
                                        <p:tav tm="0">
                                          <p:val>
                                            <p:strVal val="#ppt_w"/>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par>
                          <p:cTn id="67" fill="hold">
                            <p:stCondLst>
                              <p:cond delay="4150"/>
                            </p:stCondLst>
                            <p:childTnLst>
                              <p:par>
                                <p:cTn id="68" presetID="17" presetClass="entr" presetSubtype="1" fill="hold" grpId="0" nodeType="afterEffect">
                                  <p:stCondLst>
                                    <p:cond delay="0"/>
                                  </p:stCondLst>
                                  <p:iterate type="lt">
                                    <p:tmPct val="10000"/>
                                  </p:iterate>
                                  <p:childTnLst>
                                    <p:set>
                                      <p:cBhvr>
                                        <p:cTn id="69" dur="1" fill="hold">
                                          <p:stCondLst>
                                            <p:cond delay="0"/>
                                          </p:stCondLst>
                                        </p:cTn>
                                        <p:tgtEl>
                                          <p:spTgt spid="23"/>
                                        </p:tgtEl>
                                        <p:attrNameLst>
                                          <p:attrName>style.visibility</p:attrName>
                                        </p:attrNameLst>
                                      </p:cBhvr>
                                      <p:to>
                                        <p:strVal val="visible"/>
                                      </p:to>
                                    </p:set>
                                    <p:anim calcmode="lin" valueType="num">
                                      <p:cBhvr>
                                        <p:cTn id="70" dur="500" fill="hold"/>
                                        <p:tgtEl>
                                          <p:spTgt spid="23"/>
                                        </p:tgtEl>
                                        <p:attrNameLst>
                                          <p:attrName>ppt_x</p:attrName>
                                        </p:attrNameLst>
                                      </p:cBhvr>
                                      <p:tavLst>
                                        <p:tav tm="0">
                                          <p:val>
                                            <p:strVal val="#ppt_x"/>
                                          </p:val>
                                        </p:tav>
                                        <p:tav tm="100000">
                                          <p:val>
                                            <p:strVal val="#ppt_x"/>
                                          </p:val>
                                        </p:tav>
                                      </p:tavLst>
                                    </p:anim>
                                    <p:anim calcmode="lin" valueType="num">
                                      <p:cBhvr>
                                        <p:cTn id="71" dur="500" fill="hold"/>
                                        <p:tgtEl>
                                          <p:spTgt spid="23"/>
                                        </p:tgtEl>
                                        <p:attrNameLst>
                                          <p:attrName>ppt_y</p:attrName>
                                        </p:attrNameLst>
                                      </p:cBhvr>
                                      <p:tavLst>
                                        <p:tav tm="0">
                                          <p:val>
                                            <p:strVal val="#ppt_y-#ppt_h/2"/>
                                          </p:val>
                                        </p:tav>
                                        <p:tav tm="100000">
                                          <p:val>
                                            <p:strVal val="#ppt_y"/>
                                          </p:val>
                                        </p:tav>
                                      </p:tavLst>
                                    </p:anim>
                                    <p:anim calcmode="lin" valueType="num">
                                      <p:cBhvr>
                                        <p:cTn id="72" dur="500" fill="hold"/>
                                        <p:tgtEl>
                                          <p:spTgt spid="23"/>
                                        </p:tgtEl>
                                        <p:attrNameLst>
                                          <p:attrName>ppt_w</p:attrName>
                                        </p:attrNameLst>
                                      </p:cBhvr>
                                      <p:tavLst>
                                        <p:tav tm="0">
                                          <p:val>
                                            <p:strVal val="#ppt_w"/>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childTnLst>
                          </p:cTn>
                        </p:par>
                        <p:par>
                          <p:cTn id="77" fill="hold">
                            <p:stCondLst>
                              <p:cond delay="5150"/>
                            </p:stCondLst>
                            <p:childTnLst>
                              <p:par>
                                <p:cTn id="78" presetID="17" presetClass="entr" presetSubtype="1" fill="hold" grpId="0" nodeType="afterEffect">
                                  <p:stCondLst>
                                    <p:cond delay="0"/>
                                  </p:stCondLst>
                                  <p:iterate type="lt">
                                    <p:tmPct val="10000"/>
                                  </p:iterate>
                                  <p:childTnLst>
                                    <p:set>
                                      <p:cBhvr>
                                        <p:cTn id="79" dur="1" fill="hold">
                                          <p:stCondLst>
                                            <p:cond delay="0"/>
                                          </p:stCondLst>
                                        </p:cTn>
                                        <p:tgtEl>
                                          <p:spTgt spid="25"/>
                                        </p:tgtEl>
                                        <p:attrNameLst>
                                          <p:attrName>style.visibility</p:attrName>
                                        </p:attrNameLst>
                                      </p:cBhvr>
                                      <p:to>
                                        <p:strVal val="visible"/>
                                      </p:to>
                                    </p:set>
                                    <p:anim calcmode="lin" valueType="num">
                                      <p:cBhvr>
                                        <p:cTn id="80" dur="500" fill="hold"/>
                                        <p:tgtEl>
                                          <p:spTgt spid="25"/>
                                        </p:tgtEl>
                                        <p:attrNameLst>
                                          <p:attrName>ppt_x</p:attrName>
                                        </p:attrNameLst>
                                      </p:cBhvr>
                                      <p:tavLst>
                                        <p:tav tm="0">
                                          <p:val>
                                            <p:strVal val="#ppt_x"/>
                                          </p:val>
                                        </p:tav>
                                        <p:tav tm="100000">
                                          <p:val>
                                            <p:strVal val="#ppt_x"/>
                                          </p:val>
                                        </p:tav>
                                      </p:tavLst>
                                    </p:anim>
                                    <p:anim calcmode="lin" valueType="num">
                                      <p:cBhvr>
                                        <p:cTn id="81" dur="500" fill="hold"/>
                                        <p:tgtEl>
                                          <p:spTgt spid="25"/>
                                        </p:tgtEl>
                                        <p:attrNameLst>
                                          <p:attrName>ppt_y</p:attrName>
                                        </p:attrNameLst>
                                      </p:cBhvr>
                                      <p:tavLst>
                                        <p:tav tm="0">
                                          <p:val>
                                            <p:strVal val="#ppt_y-#ppt_h/2"/>
                                          </p:val>
                                        </p:tav>
                                        <p:tav tm="100000">
                                          <p:val>
                                            <p:strVal val="#ppt_y"/>
                                          </p:val>
                                        </p:tav>
                                      </p:tavLst>
                                    </p:anim>
                                    <p:anim calcmode="lin" valueType="num">
                                      <p:cBhvr>
                                        <p:cTn id="82" dur="500" fill="hold"/>
                                        <p:tgtEl>
                                          <p:spTgt spid="25"/>
                                        </p:tgtEl>
                                        <p:attrNameLst>
                                          <p:attrName>ppt_w</p:attrName>
                                        </p:attrNameLst>
                                      </p:cBhvr>
                                      <p:tavLst>
                                        <p:tav tm="0">
                                          <p:val>
                                            <p:strVal val="#ppt_w"/>
                                          </p:val>
                                        </p:tav>
                                        <p:tav tm="100000">
                                          <p:val>
                                            <p:strVal val="#ppt_w"/>
                                          </p:val>
                                        </p:tav>
                                      </p:tavLst>
                                    </p:anim>
                                    <p:anim calcmode="lin" valueType="num">
                                      <p:cBhvr>
                                        <p:cTn id="83" dur="500" fill="hold"/>
                                        <p:tgtEl>
                                          <p:spTgt spid="25"/>
                                        </p:tgtEl>
                                        <p:attrNameLst>
                                          <p:attrName>ppt_h</p:attrName>
                                        </p:attrNameLst>
                                      </p:cBhvr>
                                      <p:tavLst>
                                        <p:tav tm="0">
                                          <p:val>
                                            <p:fltVal val="0"/>
                                          </p:val>
                                        </p:tav>
                                        <p:tav tm="100000">
                                          <p:val>
                                            <p:strVal val="#ppt_h"/>
                                          </p:val>
                                        </p:tav>
                                      </p:tavLst>
                                    </p:anim>
                                  </p:childTnLst>
                                </p:cTn>
                              </p:par>
                              <p:par>
                                <p:cTn id="84" presetID="10" presetClass="entr" presetSubtype="0"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childTnLst>
                          </p:cTn>
                        </p:par>
                        <p:par>
                          <p:cTn id="87" fill="hold">
                            <p:stCondLst>
                              <p:cond delay="6150"/>
                            </p:stCondLst>
                            <p:childTnLst>
                              <p:par>
                                <p:cTn id="88" presetID="17" presetClass="entr" presetSubtype="1" fill="hold" grpId="0" nodeType="afterEffect">
                                  <p:stCondLst>
                                    <p:cond delay="0"/>
                                  </p:stCondLst>
                                  <p:iterate type="lt">
                                    <p:tmPct val="10000"/>
                                  </p:iterate>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ppt_x</p:attrName>
                                        </p:attrNameLst>
                                      </p:cBhvr>
                                      <p:tavLst>
                                        <p:tav tm="0">
                                          <p:val>
                                            <p:strVal val="#ppt_x"/>
                                          </p:val>
                                        </p:tav>
                                        <p:tav tm="100000">
                                          <p:val>
                                            <p:strVal val="#ppt_x"/>
                                          </p:val>
                                        </p:tav>
                                      </p:tavLst>
                                    </p:anim>
                                    <p:anim calcmode="lin" valueType="num">
                                      <p:cBhvr>
                                        <p:cTn id="91" dur="500" fill="hold"/>
                                        <p:tgtEl>
                                          <p:spTgt spid="27"/>
                                        </p:tgtEl>
                                        <p:attrNameLst>
                                          <p:attrName>ppt_y</p:attrName>
                                        </p:attrNameLst>
                                      </p:cBhvr>
                                      <p:tavLst>
                                        <p:tav tm="0">
                                          <p:val>
                                            <p:strVal val="#ppt_y-#ppt_h/2"/>
                                          </p:val>
                                        </p:tav>
                                        <p:tav tm="100000">
                                          <p:val>
                                            <p:strVal val="#ppt_y"/>
                                          </p:val>
                                        </p:tav>
                                      </p:tavLst>
                                    </p:anim>
                                    <p:anim calcmode="lin" valueType="num">
                                      <p:cBhvr>
                                        <p:cTn id="92" dur="500" fill="hold"/>
                                        <p:tgtEl>
                                          <p:spTgt spid="27"/>
                                        </p:tgtEl>
                                        <p:attrNameLst>
                                          <p:attrName>ppt_w</p:attrName>
                                        </p:attrNameLst>
                                      </p:cBhvr>
                                      <p:tavLst>
                                        <p:tav tm="0">
                                          <p:val>
                                            <p:strVal val="#ppt_w"/>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childTnLst>
                                </p:cTn>
                              </p:par>
                              <p:par>
                                <p:cTn id="94" presetID="10" presetClass="entr" presetSubtype="0"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043609" y="1475073"/>
            <a:ext cx="7056784" cy="2783220"/>
          </a:xfrm>
          <a:prstGeom prst="rect">
            <a:avLst/>
          </a:prstGeom>
          <a:solidFill>
            <a:srgbClr val="FFFFFF">
              <a:alpha val="57647"/>
            </a:srgb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latin typeface="Arial" panose="020B0604020202020204" pitchFamily="34" charset="0"/>
            </a:endParaRPr>
          </a:p>
        </p:txBody>
      </p:sp>
      <p:sp>
        <p:nvSpPr>
          <p:cNvPr id="5" name="TextBox 84"/>
          <p:cNvSpPr txBox="1"/>
          <p:nvPr/>
        </p:nvSpPr>
        <p:spPr>
          <a:xfrm>
            <a:off x="1254744" y="1995686"/>
            <a:ext cx="6644138" cy="1938992"/>
          </a:xfrm>
          <a:prstGeom prst="rect">
            <a:avLst/>
          </a:prstGeom>
          <a:noFill/>
        </p:spPr>
        <p:txBody>
          <a:bodyPr wrap="square" rtlCol="0">
            <a:spAutoFit/>
          </a:bodyPr>
          <a:lstStyle/>
          <a:p>
            <a:pPr lvl="0" algn="just" fontAlgn="base">
              <a:lnSpc>
                <a:spcPct val="150000"/>
              </a:lnSpc>
              <a:spcBef>
                <a:spcPct val="0"/>
              </a:spcBef>
              <a:spcAft>
                <a:spcPct val="0"/>
              </a:spcAft>
            </a:pPr>
            <a:r>
              <a:rPr lang="zh-CN" altLang="en-US" sz="1600" dirty="0">
                <a:solidFill>
                  <a:srgbClr val="000000">
                    <a:lumMod val="95000"/>
                    <a:lumOff val="5000"/>
                  </a:srgbClr>
                </a:solidFill>
                <a:latin typeface="微软雅黑" panose="020B0503020204020204" pitchFamily="34" charset="-122"/>
                <a:ea typeface="微软雅黑" panose="020B0503020204020204" pitchFamily="34" charset="-122"/>
              </a:rPr>
              <a:t>回顾这一年的工作，在取得成绩的同时，我们也找到了工作中的不足和问题，主要反映于</a:t>
            </a:r>
            <a:r>
              <a:rPr lang="en-US" altLang="zh-CN" sz="1600" dirty="0">
                <a:solidFill>
                  <a:srgbClr val="000000">
                    <a:lumMod val="95000"/>
                    <a:lumOff val="5000"/>
                  </a:srgbClr>
                </a:solidFill>
                <a:latin typeface="微软雅黑" panose="020B0503020204020204" pitchFamily="34" charset="-122"/>
                <a:ea typeface="微软雅黑" panose="020B0503020204020204" pitchFamily="34" charset="-122"/>
              </a:rPr>
              <a:t>xx</a:t>
            </a:r>
            <a:r>
              <a:rPr lang="zh-CN" altLang="en-US" sz="1600" dirty="0">
                <a:solidFill>
                  <a:srgbClr val="000000">
                    <a:lumMod val="95000"/>
                    <a:lumOff val="5000"/>
                  </a:srgbClr>
                </a:solidFill>
                <a:latin typeface="微软雅黑" panose="020B0503020204020204" pitchFamily="34" charset="-122"/>
                <a:ea typeface="微软雅黑" panose="020B0503020204020204" pitchFamily="34" charset="-122"/>
              </a:rPr>
              <a:t>及</a:t>
            </a:r>
            <a:r>
              <a:rPr lang="en-US" altLang="zh-CN" sz="1600" dirty="0">
                <a:solidFill>
                  <a:srgbClr val="000000">
                    <a:lumMod val="95000"/>
                    <a:lumOff val="5000"/>
                  </a:srgbClr>
                </a:solidFill>
                <a:latin typeface="微软雅黑" panose="020B0503020204020204" pitchFamily="34" charset="-122"/>
                <a:ea typeface="微软雅黑" panose="020B0503020204020204" pitchFamily="34" charset="-122"/>
              </a:rPr>
              <a:t>xxx</a:t>
            </a:r>
            <a:r>
              <a:rPr lang="zh-CN" altLang="en-US" sz="1600" dirty="0">
                <a:solidFill>
                  <a:srgbClr val="000000">
                    <a:lumMod val="95000"/>
                    <a:lumOff val="5000"/>
                  </a:srgbClr>
                </a:solidFill>
                <a:latin typeface="微软雅黑" panose="020B0503020204020204" pitchFamily="34" charset="-122"/>
                <a:ea typeface="微软雅黑" panose="020B0503020204020204" pitchFamily="34" charset="-122"/>
              </a:rPr>
              <a:t>的风格、定型还有待进一步探索，尤其是网上的公司产品库充分体现我们</a:t>
            </a:r>
            <a:r>
              <a:rPr lang="en-US" altLang="zh-CN" sz="1600" dirty="0">
                <a:solidFill>
                  <a:srgbClr val="000000">
                    <a:lumMod val="95000"/>
                    <a:lumOff val="5000"/>
                  </a:srgbClr>
                </a:solidFill>
                <a:latin typeface="微软雅黑" panose="020B0503020204020204" pitchFamily="34" charset="-122"/>
                <a:ea typeface="微软雅黑" panose="020B0503020204020204" pitchFamily="34" charset="-122"/>
              </a:rPr>
              <a:t>xxxxx</a:t>
            </a:r>
            <a:r>
              <a:rPr lang="zh-CN" altLang="en-US" sz="1600" dirty="0">
                <a:solidFill>
                  <a:srgbClr val="000000">
                    <a:lumMod val="95000"/>
                    <a:lumOff val="5000"/>
                  </a:srgbClr>
                </a:solidFill>
                <a:latin typeface="微软雅黑" panose="020B0503020204020204" pitchFamily="34" charset="-122"/>
                <a:ea typeface="微软雅黑" panose="020B0503020204020204" pitchFamily="34" charset="-122"/>
              </a:rPr>
              <a:t>和我们这个平台能为客户提供良好的商机和快捷方便的信息、导航的功能发挥。展望新的一年，我们将继续努力，力争各项工作更上一个新台阶。</a:t>
            </a:r>
            <a:endParaRPr lang="zh-CN" altLang="en-US" sz="1600" dirty="0">
              <a:solidFill>
                <a:srgbClr val="000000">
                  <a:lumMod val="95000"/>
                  <a:lumOff val="5000"/>
                </a:srgb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262063" y="910423"/>
            <a:ext cx="815267" cy="815267"/>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8" name="椭圆 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9" name="椭圆 8"/>
          <p:cNvSpPr/>
          <p:nvPr/>
        </p:nvSpPr>
        <p:spPr>
          <a:xfrm>
            <a:off x="4119960" y="1569737"/>
            <a:ext cx="208597" cy="20859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0" name="组合 9"/>
          <p:cNvGrpSpPr/>
          <p:nvPr/>
        </p:nvGrpSpPr>
        <p:grpSpPr>
          <a:xfrm>
            <a:off x="1869430" y="903894"/>
            <a:ext cx="815267" cy="815267"/>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3" name="组合 12"/>
          <p:cNvGrpSpPr/>
          <p:nvPr/>
        </p:nvGrpSpPr>
        <p:grpSpPr>
          <a:xfrm>
            <a:off x="2555776" y="910423"/>
            <a:ext cx="815267" cy="815267"/>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6" name="组合 15"/>
          <p:cNvGrpSpPr/>
          <p:nvPr/>
        </p:nvGrpSpPr>
        <p:grpSpPr>
          <a:xfrm>
            <a:off x="3203848" y="903894"/>
            <a:ext cx="815267" cy="815267"/>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9" name="组合 18"/>
          <p:cNvGrpSpPr/>
          <p:nvPr/>
        </p:nvGrpSpPr>
        <p:grpSpPr>
          <a:xfrm>
            <a:off x="3066639" y="1673546"/>
            <a:ext cx="269066" cy="269066"/>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22" name="组合 21"/>
          <p:cNvGrpSpPr/>
          <p:nvPr/>
        </p:nvGrpSpPr>
        <p:grpSpPr>
          <a:xfrm>
            <a:off x="3639433" y="1830918"/>
            <a:ext cx="164768" cy="164768"/>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5" name="TextBox 1"/>
          <p:cNvSpPr txBox="1"/>
          <p:nvPr/>
        </p:nvSpPr>
        <p:spPr>
          <a:xfrm>
            <a:off x="1428161" y="1065305"/>
            <a:ext cx="2372444" cy="492443"/>
          </a:xfrm>
          <a:prstGeom prst="rect">
            <a:avLst/>
          </a:prstGeom>
          <a:noFill/>
        </p:spPr>
        <p:txBody>
          <a:bodyPr wrap="none" lIns="0" tIns="0" rIns="0" bIns="0" rtlCol="0">
            <a:spAutoFit/>
          </a:bodyPr>
          <a:lstStyle/>
          <a:p>
            <a:r>
              <a:rPr lang="zh-CN" altLang="en-US" sz="3200" b="1" dirty="0" smtClean="0">
                <a:solidFill>
                  <a:srgbClr val="C00000"/>
                </a:solidFill>
                <a:latin typeface="微软雅黑" panose="020B0503020204020204" pitchFamily="34" charset="-122"/>
                <a:ea typeface="微软雅黑" panose="020B0503020204020204" pitchFamily="34" charset="-122"/>
              </a:rPr>
              <a:t>前  言  介  绍</a:t>
            </a:r>
            <a:endParaRPr lang="zh-CN" altLang="en-US" sz="3200" b="1"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p:cTn id="9" dur="400" fill="hold"/>
                                        <p:tgtEl>
                                          <p:spTgt spid="6"/>
                                        </p:tgtEl>
                                        <p:attrNameLst>
                                          <p:attrName>ppt_w</p:attrName>
                                        </p:attrNameLst>
                                      </p:cBhvr>
                                      <p:tavLst>
                                        <p:tav tm="0">
                                          <p:val>
                                            <p:fltVal val="0"/>
                                          </p:val>
                                        </p:tav>
                                        <p:tav tm="100000">
                                          <p:val>
                                            <p:strVal val="#ppt_w"/>
                                          </p:val>
                                        </p:tav>
                                      </p:tavLst>
                                    </p:anim>
                                    <p:anim calcmode="lin" valueType="num">
                                      <p:cBhvr>
                                        <p:cTn id="10" dur="400" fill="hold"/>
                                        <p:tgtEl>
                                          <p:spTgt spid="6"/>
                                        </p:tgtEl>
                                        <p:attrNameLst>
                                          <p:attrName>ppt_h</p:attrName>
                                        </p:attrNameLst>
                                      </p:cBhvr>
                                      <p:tavLst>
                                        <p:tav tm="0">
                                          <p:val>
                                            <p:fltVal val="0"/>
                                          </p:val>
                                        </p:tav>
                                        <p:tav tm="100000">
                                          <p:val>
                                            <p:strVal val="#ppt_h"/>
                                          </p:val>
                                        </p:tav>
                                      </p:tavLst>
                                    </p:anim>
                                    <p:animEffect transition="in" filter="fade">
                                      <p:cBhvr>
                                        <p:cTn id="11" dur="400"/>
                                        <p:tgtEl>
                                          <p:spTgt spid="6"/>
                                        </p:tgtEl>
                                      </p:cBhvr>
                                    </p:animEffect>
                                  </p:childTnLst>
                                </p:cTn>
                              </p:par>
                              <p:par>
                                <p:cTn id="12" presetID="64" presetClass="path" presetSubtype="0" fill="hold" nodeType="withEffect">
                                  <p:stCondLst>
                                    <p:cond delay="0"/>
                                  </p:stCondLst>
                                  <p:childTnLst>
                                    <p:animMotion origin="layout" path="M 0.00087 -0.00679 L -0.58542 -0.34105 " pathEditMode="relative" rAng="0" ptsTypes="AA">
                                      <p:cBhvr>
                                        <p:cTn id="13" dur="400" spd="-100000" fill="hold"/>
                                        <p:tgtEl>
                                          <p:spTgt spid="6"/>
                                        </p:tgtEl>
                                        <p:attrNameLst>
                                          <p:attrName>ppt_x</p:attrName>
                                          <p:attrName>ppt_y</p:attrName>
                                        </p:attrNameLst>
                                      </p:cBhvr>
                                      <p:rCtr x="-29323" y="-16728"/>
                                    </p:animMotion>
                                  </p:childTnLst>
                                </p:cTn>
                              </p:par>
                              <p:par>
                                <p:cTn id="14" presetID="1" presetClass="entr" presetSubtype="0" fill="hold" nodeType="withEffect">
                                  <p:stCondLst>
                                    <p:cond delay="200"/>
                                  </p:stCondLst>
                                  <p:childTnLst>
                                    <p:set>
                                      <p:cBhvr>
                                        <p:cTn id="15" dur="1" fill="hold">
                                          <p:stCondLst>
                                            <p:cond delay="0"/>
                                          </p:stCondLst>
                                        </p:cTn>
                                        <p:tgtEl>
                                          <p:spTgt spid="10"/>
                                        </p:tgtEl>
                                        <p:attrNameLst>
                                          <p:attrName>style.visibility</p:attrName>
                                        </p:attrNameLst>
                                      </p:cBhvr>
                                      <p:to>
                                        <p:strVal val="visible"/>
                                      </p:to>
                                    </p:set>
                                  </p:childTnLst>
                                </p:cTn>
                              </p:par>
                              <p:par>
                                <p:cTn id="16" presetID="53" presetClass="entr" presetSubtype="16" fill="hold" nodeType="withEffect">
                                  <p:stCondLst>
                                    <p:cond delay="2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64" presetClass="path" presetSubtype="0" fill="hold" nodeType="withEffect">
                                  <p:stCondLst>
                                    <p:cond delay="200"/>
                                  </p:stCondLst>
                                  <p:childTnLst>
                                    <p:animMotion origin="layout" path="M 0.00087 -0.00679 L -0.58542 -0.34105 " pathEditMode="relative" rAng="0" ptsTypes="AA">
                                      <p:cBhvr>
                                        <p:cTn id="22" dur="500" spd="-100000" fill="hold"/>
                                        <p:tgtEl>
                                          <p:spTgt spid="10"/>
                                        </p:tgtEl>
                                        <p:attrNameLst>
                                          <p:attrName>ppt_x</p:attrName>
                                          <p:attrName>ppt_y</p:attrName>
                                        </p:attrNameLst>
                                      </p:cBhvr>
                                      <p:rCtr x="-29323" y="-16728"/>
                                    </p:animMotion>
                                  </p:childTnLst>
                                </p:cTn>
                              </p:par>
                              <p:par>
                                <p:cTn id="23" presetID="1" presetClass="entr" presetSubtype="0" fill="hold" nodeType="withEffect">
                                  <p:stCondLst>
                                    <p:cond delay="400"/>
                                  </p:stCondLst>
                                  <p:childTnLst>
                                    <p:set>
                                      <p:cBhvr>
                                        <p:cTn id="24" dur="1" fill="hold">
                                          <p:stCondLst>
                                            <p:cond delay="0"/>
                                          </p:stCondLst>
                                        </p:cTn>
                                        <p:tgtEl>
                                          <p:spTgt spid="13"/>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13"/>
                                        </p:tgtEl>
                                        <p:attrNameLst>
                                          <p:attrName>style.visibility</p:attrName>
                                        </p:attrNameLst>
                                      </p:cBhvr>
                                      <p:to>
                                        <p:strVal val="visible"/>
                                      </p:to>
                                    </p:set>
                                    <p:anim calcmode="lin" valueType="num">
                                      <p:cBhvr>
                                        <p:cTn id="27" dur="1000" fill="hold"/>
                                        <p:tgtEl>
                                          <p:spTgt spid="13"/>
                                        </p:tgtEl>
                                        <p:attrNameLst>
                                          <p:attrName>ppt_w</p:attrName>
                                        </p:attrNameLst>
                                      </p:cBhvr>
                                      <p:tavLst>
                                        <p:tav tm="0">
                                          <p:val>
                                            <p:fltVal val="0"/>
                                          </p:val>
                                        </p:tav>
                                        <p:tav tm="100000">
                                          <p:val>
                                            <p:strVal val="#ppt_w"/>
                                          </p:val>
                                        </p:tav>
                                      </p:tavLst>
                                    </p:anim>
                                    <p:anim calcmode="lin" valueType="num">
                                      <p:cBhvr>
                                        <p:cTn id="28" dur="1000" fill="hold"/>
                                        <p:tgtEl>
                                          <p:spTgt spid="13"/>
                                        </p:tgtEl>
                                        <p:attrNameLst>
                                          <p:attrName>ppt_h</p:attrName>
                                        </p:attrNameLst>
                                      </p:cBhvr>
                                      <p:tavLst>
                                        <p:tav tm="0">
                                          <p:val>
                                            <p:fltVal val="0"/>
                                          </p:val>
                                        </p:tav>
                                        <p:tav tm="100000">
                                          <p:val>
                                            <p:strVal val="#ppt_h"/>
                                          </p:val>
                                        </p:tav>
                                      </p:tavLst>
                                    </p:anim>
                                    <p:animEffect transition="in" filter="fade">
                                      <p:cBhvr>
                                        <p:cTn id="29" dur="1000"/>
                                        <p:tgtEl>
                                          <p:spTgt spid="13"/>
                                        </p:tgtEl>
                                      </p:cBhvr>
                                    </p:animEffect>
                                  </p:childTnLst>
                                </p:cTn>
                              </p:par>
                              <p:par>
                                <p:cTn id="30" presetID="64" presetClass="path" presetSubtype="0" fill="hold" nodeType="withEffect">
                                  <p:stCondLst>
                                    <p:cond delay="300"/>
                                  </p:stCondLst>
                                  <p:childTnLst>
                                    <p:animMotion origin="layout" path="M 0.00087 -0.00679 L -0.58542 -0.34105 " pathEditMode="relative" rAng="0" ptsTypes="AA">
                                      <p:cBhvr>
                                        <p:cTn id="31" dur="1000" spd="-100000" fill="hold"/>
                                        <p:tgtEl>
                                          <p:spTgt spid="13"/>
                                        </p:tgtEl>
                                        <p:attrNameLst>
                                          <p:attrName>ppt_x</p:attrName>
                                          <p:attrName>ppt_y</p:attrName>
                                        </p:attrNameLst>
                                      </p:cBhvr>
                                      <p:rCtr x="-29323" y="-16728"/>
                                    </p:animMotion>
                                  </p:childTnLst>
                                </p:cTn>
                              </p:par>
                              <p:par>
                                <p:cTn id="32" presetID="1" presetClass="entr" presetSubtype="0" fill="hold" nodeType="withEffect">
                                  <p:stCondLst>
                                    <p:cond delay="200"/>
                                  </p:stCondLst>
                                  <p:childTnLst>
                                    <p:set>
                                      <p:cBhvr>
                                        <p:cTn id="33" dur="1" fill="hold">
                                          <p:stCondLst>
                                            <p:cond delay="0"/>
                                          </p:stCondLst>
                                        </p:cTn>
                                        <p:tgtEl>
                                          <p:spTgt spid="16"/>
                                        </p:tgtEl>
                                        <p:attrNameLst>
                                          <p:attrName>style.visibility</p:attrName>
                                        </p:attrNameLst>
                                      </p:cBhvr>
                                      <p:to>
                                        <p:strVal val="visible"/>
                                      </p:to>
                                    </p:set>
                                  </p:childTnLst>
                                </p:cTn>
                              </p:par>
                              <p:par>
                                <p:cTn id="34" presetID="53" presetClass="entr" presetSubtype="16" fill="hold" nodeType="withEffect">
                                  <p:stCondLst>
                                    <p:cond delay="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800" fill="hold"/>
                                        <p:tgtEl>
                                          <p:spTgt spid="16"/>
                                        </p:tgtEl>
                                        <p:attrNameLst>
                                          <p:attrName>ppt_w</p:attrName>
                                        </p:attrNameLst>
                                      </p:cBhvr>
                                      <p:tavLst>
                                        <p:tav tm="0">
                                          <p:val>
                                            <p:fltVal val="0"/>
                                          </p:val>
                                        </p:tav>
                                        <p:tav tm="100000">
                                          <p:val>
                                            <p:strVal val="#ppt_w"/>
                                          </p:val>
                                        </p:tav>
                                      </p:tavLst>
                                    </p:anim>
                                    <p:anim calcmode="lin" valueType="num">
                                      <p:cBhvr>
                                        <p:cTn id="37" dur="800" fill="hold"/>
                                        <p:tgtEl>
                                          <p:spTgt spid="16"/>
                                        </p:tgtEl>
                                        <p:attrNameLst>
                                          <p:attrName>ppt_h</p:attrName>
                                        </p:attrNameLst>
                                      </p:cBhvr>
                                      <p:tavLst>
                                        <p:tav tm="0">
                                          <p:val>
                                            <p:fltVal val="0"/>
                                          </p:val>
                                        </p:tav>
                                        <p:tav tm="100000">
                                          <p:val>
                                            <p:strVal val="#ppt_h"/>
                                          </p:val>
                                        </p:tav>
                                      </p:tavLst>
                                    </p:anim>
                                    <p:animEffect transition="in" filter="fade">
                                      <p:cBhvr>
                                        <p:cTn id="38" dur="800"/>
                                        <p:tgtEl>
                                          <p:spTgt spid="16"/>
                                        </p:tgtEl>
                                      </p:cBhvr>
                                    </p:animEffect>
                                  </p:childTnLst>
                                </p:cTn>
                              </p:par>
                              <p:par>
                                <p:cTn id="39" presetID="64" presetClass="path" presetSubtype="0" fill="hold" nodeType="withEffect">
                                  <p:stCondLst>
                                    <p:cond delay="200"/>
                                  </p:stCondLst>
                                  <p:childTnLst>
                                    <p:animMotion origin="layout" path="M 0.00087 -0.00679 L -0.58542 -0.34105 " pathEditMode="relative" rAng="0" ptsTypes="AA">
                                      <p:cBhvr>
                                        <p:cTn id="40" dur="800" spd="-100000" fill="hold"/>
                                        <p:tgtEl>
                                          <p:spTgt spid="16"/>
                                        </p:tgtEl>
                                        <p:attrNameLst>
                                          <p:attrName>ppt_x</p:attrName>
                                          <p:attrName>ppt_y</p:attrName>
                                        </p:attrNameLst>
                                      </p:cBhvr>
                                      <p:rCtr x="-29323" y="-16728"/>
                                    </p:animMotion>
                                  </p:childTnLst>
                                </p:cTn>
                              </p:par>
                              <p:par>
                                <p:cTn id="41" presetID="1" presetClass="entr" presetSubtype="0" fill="hold" nodeType="withEffect">
                                  <p:stCondLst>
                                    <p:cond delay="400"/>
                                  </p:stCondLst>
                                  <p:childTnLst>
                                    <p:set>
                                      <p:cBhvr>
                                        <p:cTn id="42" dur="1" fill="hold">
                                          <p:stCondLst>
                                            <p:cond delay="0"/>
                                          </p:stCondLst>
                                        </p:cTn>
                                        <p:tgtEl>
                                          <p:spTgt spid="22"/>
                                        </p:tgtEl>
                                        <p:attrNameLst>
                                          <p:attrName>style.visibility</p:attrName>
                                        </p:attrNameLst>
                                      </p:cBhvr>
                                      <p:to>
                                        <p:strVal val="visible"/>
                                      </p:to>
                                    </p:set>
                                  </p:childTnLst>
                                </p:cTn>
                              </p:par>
                              <p:par>
                                <p:cTn id="43" presetID="53" presetClass="entr" presetSubtype="16" fill="hold" nodeType="withEffect">
                                  <p:stCondLst>
                                    <p:cond delay="40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500" fill="hold"/>
                                        <p:tgtEl>
                                          <p:spTgt spid="22"/>
                                        </p:tgtEl>
                                        <p:attrNameLst>
                                          <p:attrName>ppt_w</p:attrName>
                                        </p:attrNameLst>
                                      </p:cBhvr>
                                      <p:tavLst>
                                        <p:tav tm="0">
                                          <p:val>
                                            <p:fltVal val="0"/>
                                          </p:val>
                                        </p:tav>
                                        <p:tav tm="100000">
                                          <p:val>
                                            <p:strVal val="#ppt_w"/>
                                          </p:val>
                                        </p:tav>
                                      </p:tavLst>
                                    </p:anim>
                                    <p:anim calcmode="lin" valueType="num">
                                      <p:cBhvr>
                                        <p:cTn id="46" dur="1500" fill="hold"/>
                                        <p:tgtEl>
                                          <p:spTgt spid="22"/>
                                        </p:tgtEl>
                                        <p:attrNameLst>
                                          <p:attrName>ppt_h</p:attrName>
                                        </p:attrNameLst>
                                      </p:cBhvr>
                                      <p:tavLst>
                                        <p:tav tm="0">
                                          <p:val>
                                            <p:fltVal val="0"/>
                                          </p:val>
                                        </p:tav>
                                        <p:tav tm="100000">
                                          <p:val>
                                            <p:strVal val="#ppt_h"/>
                                          </p:val>
                                        </p:tav>
                                      </p:tavLst>
                                    </p:anim>
                                    <p:animEffect transition="in" filter="fade">
                                      <p:cBhvr>
                                        <p:cTn id="47" dur="1500"/>
                                        <p:tgtEl>
                                          <p:spTgt spid="22"/>
                                        </p:tgtEl>
                                      </p:cBhvr>
                                    </p:animEffect>
                                  </p:childTnLst>
                                </p:cTn>
                              </p:par>
                              <p:par>
                                <p:cTn id="48" presetID="64" presetClass="path" presetSubtype="0" fill="hold" nodeType="withEffect">
                                  <p:stCondLst>
                                    <p:cond delay="400"/>
                                  </p:stCondLst>
                                  <p:childTnLst>
                                    <p:animMotion origin="layout" path="M 0.00087 -0.00679 L -0.58542 -0.34105 " pathEditMode="relative" rAng="0" ptsTypes="AA">
                                      <p:cBhvr>
                                        <p:cTn id="49" dur="1500" spd="-100000" fill="hold"/>
                                        <p:tgtEl>
                                          <p:spTgt spid="22"/>
                                        </p:tgtEl>
                                        <p:attrNameLst>
                                          <p:attrName>ppt_x</p:attrName>
                                          <p:attrName>ppt_y</p:attrName>
                                        </p:attrNameLst>
                                      </p:cBhvr>
                                      <p:rCtr x="-29323" y="-16728"/>
                                    </p:animMotion>
                                  </p:childTnLst>
                                </p:cTn>
                              </p:par>
                              <p:par>
                                <p:cTn id="50" presetID="1"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par>
                                <p:cTn id="52" presetID="53" presetClass="entr" presetSubtype="16"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1100" fill="hold"/>
                                        <p:tgtEl>
                                          <p:spTgt spid="19"/>
                                        </p:tgtEl>
                                        <p:attrNameLst>
                                          <p:attrName>ppt_w</p:attrName>
                                        </p:attrNameLst>
                                      </p:cBhvr>
                                      <p:tavLst>
                                        <p:tav tm="0">
                                          <p:val>
                                            <p:fltVal val="0"/>
                                          </p:val>
                                        </p:tav>
                                        <p:tav tm="100000">
                                          <p:val>
                                            <p:strVal val="#ppt_w"/>
                                          </p:val>
                                        </p:tav>
                                      </p:tavLst>
                                    </p:anim>
                                    <p:anim calcmode="lin" valueType="num">
                                      <p:cBhvr>
                                        <p:cTn id="55" dur="1100" fill="hold"/>
                                        <p:tgtEl>
                                          <p:spTgt spid="19"/>
                                        </p:tgtEl>
                                        <p:attrNameLst>
                                          <p:attrName>ppt_h</p:attrName>
                                        </p:attrNameLst>
                                      </p:cBhvr>
                                      <p:tavLst>
                                        <p:tav tm="0">
                                          <p:val>
                                            <p:fltVal val="0"/>
                                          </p:val>
                                        </p:tav>
                                        <p:tav tm="100000">
                                          <p:val>
                                            <p:strVal val="#ppt_h"/>
                                          </p:val>
                                        </p:tav>
                                      </p:tavLst>
                                    </p:anim>
                                    <p:animEffect transition="in" filter="fade">
                                      <p:cBhvr>
                                        <p:cTn id="56" dur="1100"/>
                                        <p:tgtEl>
                                          <p:spTgt spid="19"/>
                                        </p:tgtEl>
                                      </p:cBhvr>
                                    </p:animEffect>
                                  </p:childTnLst>
                                </p:cTn>
                              </p:par>
                              <p:par>
                                <p:cTn id="57" presetID="64" presetClass="path" presetSubtype="0" fill="hold" nodeType="withEffect">
                                  <p:stCondLst>
                                    <p:cond delay="0"/>
                                  </p:stCondLst>
                                  <p:childTnLst>
                                    <p:animMotion origin="layout" path="M 0.00087 -0.00679 L -0.58542 -0.34105 " pathEditMode="relative" rAng="0" ptsTypes="AA">
                                      <p:cBhvr>
                                        <p:cTn id="58" dur="1100" spd="-100000" fill="hold"/>
                                        <p:tgtEl>
                                          <p:spTgt spid="19"/>
                                        </p:tgtEl>
                                        <p:attrNameLst>
                                          <p:attrName>ppt_x</p:attrName>
                                          <p:attrName>ppt_y</p:attrName>
                                        </p:attrNameLst>
                                      </p:cBhvr>
                                      <p:rCtr x="-29323" y="-16728"/>
                                    </p:animMotion>
                                  </p:childTnLst>
                                </p:cTn>
                              </p:par>
                              <p:par>
                                <p:cTn id="59" presetID="1" presetClass="entr" presetSubtype="0" fill="hold" grpId="0" nodeType="withEffect">
                                  <p:stCondLst>
                                    <p:cond delay="500"/>
                                  </p:stCondLst>
                                  <p:childTnLst>
                                    <p:set>
                                      <p:cBhvr>
                                        <p:cTn id="60" dur="1" fill="hold">
                                          <p:stCondLst>
                                            <p:cond delay="0"/>
                                          </p:stCondLst>
                                        </p:cTn>
                                        <p:tgtEl>
                                          <p:spTgt spid="9"/>
                                        </p:tgtEl>
                                        <p:attrNameLst>
                                          <p:attrName>style.visibility</p:attrName>
                                        </p:attrNameLst>
                                      </p:cBhvr>
                                      <p:to>
                                        <p:strVal val="visible"/>
                                      </p:to>
                                    </p:set>
                                  </p:childTnLst>
                                </p:cTn>
                              </p:par>
                              <p:par>
                                <p:cTn id="61" presetID="53" presetClass="entr" presetSubtype="16" fill="hold" grpId="1" nodeType="withEffect">
                                  <p:stCondLst>
                                    <p:cond delay="500"/>
                                  </p:stCondLst>
                                  <p:childTnLst>
                                    <p:set>
                                      <p:cBhvr>
                                        <p:cTn id="62" dur="1" fill="hold">
                                          <p:stCondLst>
                                            <p:cond delay="0"/>
                                          </p:stCondLst>
                                        </p:cTn>
                                        <p:tgtEl>
                                          <p:spTgt spid="9"/>
                                        </p:tgtEl>
                                        <p:attrNameLst>
                                          <p:attrName>style.visibility</p:attrName>
                                        </p:attrNameLst>
                                      </p:cBhvr>
                                      <p:to>
                                        <p:strVal val="visible"/>
                                      </p:to>
                                    </p:set>
                                    <p:anim calcmode="lin" valueType="num">
                                      <p:cBhvr>
                                        <p:cTn id="63" dur="500" fill="hold"/>
                                        <p:tgtEl>
                                          <p:spTgt spid="9"/>
                                        </p:tgtEl>
                                        <p:attrNameLst>
                                          <p:attrName>ppt_w</p:attrName>
                                        </p:attrNameLst>
                                      </p:cBhvr>
                                      <p:tavLst>
                                        <p:tav tm="0">
                                          <p:val>
                                            <p:fltVal val="0"/>
                                          </p:val>
                                        </p:tav>
                                        <p:tav tm="100000">
                                          <p:val>
                                            <p:strVal val="#ppt_w"/>
                                          </p:val>
                                        </p:tav>
                                      </p:tavLst>
                                    </p:anim>
                                    <p:anim calcmode="lin" valueType="num">
                                      <p:cBhvr>
                                        <p:cTn id="64" dur="500" fill="hold"/>
                                        <p:tgtEl>
                                          <p:spTgt spid="9"/>
                                        </p:tgtEl>
                                        <p:attrNameLst>
                                          <p:attrName>ppt_h</p:attrName>
                                        </p:attrNameLst>
                                      </p:cBhvr>
                                      <p:tavLst>
                                        <p:tav tm="0">
                                          <p:val>
                                            <p:fltVal val="0"/>
                                          </p:val>
                                        </p:tav>
                                        <p:tav tm="100000">
                                          <p:val>
                                            <p:strVal val="#ppt_h"/>
                                          </p:val>
                                        </p:tav>
                                      </p:tavLst>
                                    </p:anim>
                                    <p:animEffect transition="in" filter="fade">
                                      <p:cBhvr>
                                        <p:cTn id="65" dur="500"/>
                                        <p:tgtEl>
                                          <p:spTgt spid="9"/>
                                        </p:tgtEl>
                                      </p:cBhvr>
                                    </p:animEffect>
                                  </p:childTnLst>
                                </p:cTn>
                              </p:par>
                              <p:par>
                                <p:cTn id="66" presetID="64" presetClass="path" presetSubtype="0" fill="hold" grpId="2" nodeType="withEffect">
                                  <p:stCondLst>
                                    <p:cond delay="500"/>
                                  </p:stCondLst>
                                  <p:childTnLst>
                                    <p:animMotion origin="layout" path="M 8.33333E-7 -2.84656E-6 L -0.8033 -0.22044 " pathEditMode="relative" rAng="0" ptsTypes="AA">
                                      <p:cBhvr>
                                        <p:cTn id="67" dur="500" spd="-100000" fill="hold"/>
                                        <p:tgtEl>
                                          <p:spTgt spid="9"/>
                                        </p:tgtEl>
                                        <p:attrNameLst>
                                          <p:attrName>ppt_x</p:attrName>
                                          <p:attrName>ppt_y</p:attrName>
                                        </p:attrNameLst>
                                      </p:cBhvr>
                                      <p:rCtr x="-40174" y="-11022"/>
                                    </p:animMotion>
                                  </p:childTnLst>
                                </p:cTn>
                              </p:par>
                            </p:childTnLst>
                          </p:cTn>
                        </p:par>
                        <p:par>
                          <p:cTn id="68" fill="hold">
                            <p:stCondLst>
                              <p:cond delay="0"/>
                            </p:stCondLst>
                            <p:childTnLst>
                              <p:par>
                                <p:cTn id="69" presetID="5" presetClass="entr" presetSubtype="10"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checkerboard(across)">
                                      <p:cBhvr>
                                        <p:cTn id="71" dur="500"/>
                                        <p:tgtEl>
                                          <p:spTgt spid="25"/>
                                        </p:tgtEl>
                                      </p:cBhvr>
                                    </p:animEffect>
                                  </p:childTnLst>
                                </p:cTn>
                              </p:par>
                            </p:childTnLst>
                          </p:cTn>
                        </p:par>
                        <p:par>
                          <p:cTn id="72" fill="hold">
                            <p:stCondLst>
                              <p:cond delay="500"/>
                            </p:stCondLst>
                            <p:childTnLst>
                              <p:par>
                                <p:cTn id="73" presetID="22" presetClass="entr" presetSubtype="2"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right)">
                                      <p:cBhvr>
                                        <p:cTn id="75" dur="250"/>
                                        <p:tgtEl>
                                          <p:spTgt spid="4"/>
                                        </p:tgtEl>
                                      </p:cBhvr>
                                    </p:animEffect>
                                  </p:childTnLst>
                                </p:cTn>
                              </p:par>
                            </p:childTnLst>
                          </p:cTn>
                        </p:par>
                        <p:par>
                          <p:cTn id="76" fill="hold">
                            <p:stCondLst>
                              <p:cond delay="1000"/>
                            </p:stCondLst>
                            <p:childTnLst>
                              <p:par>
                                <p:cTn id="77" presetID="14" presetClass="entr" presetSubtype="10"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randombar(horizontal)">
                                      <p:cBhvr>
                                        <p:cTn id="7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9" grpId="1" animBg="1"/>
      <p:bldP spid="9" grpId="2"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第四部分  单击添加标题</a:t>
            </a:r>
            <a:endParaRPr lang="zh-CN" altLang="en-US" dirty="0"/>
          </a:p>
        </p:txBody>
      </p:sp>
      <p:cxnSp>
        <p:nvCxnSpPr>
          <p:cNvPr id="7" name="直接连接符 6"/>
          <p:cNvCxnSpPr/>
          <p:nvPr/>
        </p:nvCxnSpPr>
        <p:spPr>
          <a:xfrm>
            <a:off x="4121231" y="2558922"/>
            <a:ext cx="100811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121231" y="3026974"/>
            <a:ext cx="100811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78893" y="1783093"/>
            <a:ext cx="2880320" cy="2019710"/>
            <a:chOff x="1079612" y="1507889"/>
            <a:chExt cx="2880320" cy="2019710"/>
          </a:xfrm>
        </p:grpSpPr>
        <p:grpSp>
          <p:nvGrpSpPr>
            <p:cNvPr id="10" name="组合 9"/>
            <p:cNvGrpSpPr/>
            <p:nvPr/>
          </p:nvGrpSpPr>
          <p:grpSpPr>
            <a:xfrm>
              <a:off x="1079612" y="1507889"/>
              <a:ext cx="2880320" cy="775829"/>
              <a:chOff x="755576" y="1779662"/>
              <a:chExt cx="2880320" cy="360040"/>
            </a:xfrm>
          </p:grpSpPr>
          <p:cxnSp>
            <p:nvCxnSpPr>
              <p:cNvPr id="14" name="直接连接符 13"/>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flipV="1">
              <a:off x="1079612" y="2751770"/>
              <a:ext cx="2880320" cy="775829"/>
              <a:chOff x="755576" y="1779662"/>
              <a:chExt cx="2880320" cy="360040"/>
            </a:xfrm>
          </p:grpSpPr>
          <p:cxnSp>
            <p:nvCxnSpPr>
              <p:cNvPr id="12" name="直接连接符 11"/>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flipH="1">
            <a:off x="5255357" y="1783093"/>
            <a:ext cx="2880320" cy="2019710"/>
            <a:chOff x="1079612" y="1507889"/>
            <a:chExt cx="2880320" cy="2019710"/>
          </a:xfrm>
        </p:grpSpPr>
        <p:grpSp>
          <p:nvGrpSpPr>
            <p:cNvPr id="17" name="组合 16"/>
            <p:cNvGrpSpPr/>
            <p:nvPr/>
          </p:nvGrpSpPr>
          <p:grpSpPr>
            <a:xfrm>
              <a:off x="1079612" y="1507889"/>
              <a:ext cx="2880320" cy="775829"/>
              <a:chOff x="755576" y="1779662"/>
              <a:chExt cx="2880320" cy="360040"/>
            </a:xfrm>
          </p:grpSpPr>
          <p:cxnSp>
            <p:nvCxnSpPr>
              <p:cNvPr id="21" name="直接连接符 20"/>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1079612" y="2751770"/>
              <a:ext cx="2880320" cy="775829"/>
              <a:chOff x="755576" y="1779662"/>
              <a:chExt cx="2880320" cy="360040"/>
            </a:xfrm>
          </p:grpSpPr>
          <p:cxnSp>
            <p:nvCxnSpPr>
              <p:cNvPr id="19" name="直接连接符 18"/>
              <p:cNvCxnSpPr/>
              <p:nvPr/>
            </p:nvCxnSpPr>
            <p:spPr>
              <a:xfrm>
                <a:off x="755576" y="1779662"/>
                <a:ext cx="1957772"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713348" y="1779662"/>
                <a:ext cx="922548" cy="360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23" name="矩形 22"/>
          <p:cNvSpPr/>
          <p:nvPr/>
        </p:nvSpPr>
        <p:spPr>
          <a:xfrm>
            <a:off x="4153585" y="2567027"/>
            <a:ext cx="943143" cy="461665"/>
          </a:xfrm>
          <a:prstGeom prst="rect">
            <a:avLst/>
          </a:prstGeom>
          <a:noFill/>
          <a:ln>
            <a:noFill/>
          </a:ln>
        </p:spPr>
        <p:txBody>
          <a:bodyPr wrap="none">
            <a:spAutoFit/>
          </a:bodyPr>
          <a:lstStyle/>
          <a:p>
            <a:pPr algn="ctr"/>
            <a:r>
              <a:rPr lang="en-US" altLang="zh-CN" sz="2400" dirty="0">
                <a:solidFill>
                  <a:srgbClr val="C00000"/>
                </a:solidFill>
              </a:rPr>
              <a:t>SWTO</a:t>
            </a:r>
            <a:endParaRPr lang="zh-CN" altLang="en-US" sz="2400" dirty="0">
              <a:solidFill>
                <a:srgbClr val="C00000"/>
              </a:solidFill>
            </a:endParaRPr>
          </a:p>
        </p:txBody>
      </p:sp>
      <p:grpSp>
        <p:nvGrpSpPr>
          <p:cNvPr id="24" name="组合 23"/>
          <p:cNvGrpSpPr/>
          <p:nvPr/>
        </p:nvGrpSpPr>
        <p:grpSpPr>
          <a:xfrm>
            <a:off x="3383018" y="1553265"/>
            <a:ext cx="2484277" cy="2484277"/>
            <a:chOff x="3383018" y="1553265"/>
            <a:chExt cx="2484277" cy="2484277"/>
          </a:xfrm>
        </p:grpSpPr>
        <p:sp>
          <p:nvSpPr>
            <p:cNvPr id="25" name="弧形 24"/>
            <p:cNvSpPr/>
            <p:nvPr/>
          </p:nvSpPr>
          <p:spPr>
            <a:xfrm>
              <a:off x="3383018" y="1553265"/>
              <a:ext cx="2484276" cy="2484276"/>
            </a:xfrm>
            <a:prstGeom prst="arc">
              <a:avLst>
                <a:gd name="adj1" fmla="val 10802728"/>
                <a:gd name="adj2" fmla="val 16203320"/>
              </a:avLst>
            </a:prstGeom>
            <a:noFill/>
            <a:ln w="5715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26" name="弧形 25"/>
            <p:cNvSpPr/>
            <p:nvPr/>
          </p:nvSpPr>
          <p:spPr>
            <a:xfrm rot="16200000">
              <a:off x="3383018" y="1553266"/>
              <a:ext cx="2484276" cy="2484276"/>
            </a:xfrm>
            <a:prstGeom prst="arc">
              <a:avLst>
                <a:gd name="adj1" fmla="val 10802728"/>
                <a:gd name="adj2" fmla="val 16203320"/>
              </a:avLst>
            </a:prstGeom>
            <a:noFill/>
            <a:ln w="5715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27" name="弧形 26"/>
            <p:cNvSpPr/>
            <p:nvPr/>
          </p:nvSpPr>
          <p:spPr>
            <a:xfrm rot="10800000">
              <a:off x="3383019" y="1553265"/>
              <a:ext cx="2484276" cy="2484276"/>
            </a:xfrm>
            <a:prstGeom prst="arc">
              <a:avLst>
                <a:gd name="adj1" fmla="val 10802728"/>
                <a:gd name="adj2" fmla="val 16203320"/>
              </a:avLst>
            </a:prstGeom>
            <a:noFill/>
            <a:ln w="5715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sp>
          <p:nvSpPr>
            <p:cNvPr id="28" name="弧形 27"/>
            <p:cNvSpPr/>
            <p:nvPr/>
          </p:nvSpPr>
          <p:spPr>
            <a:xfrm rot="5400000">
              <a:off x="3383018" y="1553265"/>
              <a:ext cx="2484276" cy="2484276"/>
            </a:xfrm>
            <a:prstGeom prst="arc">
              <a:avLst>
                <a:gd name="adj1" fmla="val 10802728"/>
                <a:gd name="adj2" fmla="val 16203320"/>
              </a:avLst>
            </a:prstGeom>
            <a:noFill/>
            <a:ln w="57150" cap="rnd">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BF3420"/>
                </a:solidFill>
              </a:endParaRPr>
            </a:p>
          </p:txBody>
        </p:sp>
      </p:grpSp>
      <p:sp>
        <p:nvSpPr>
          <p:cNvPr id="29" name="矩形 28"/>
          <p:cNvSpPr/>
          <p:nvPr/>
        </p:nvSpPr>
        <p:spPr>
          <a:xfrm>
            <a:off x="1121808" y="1436764"/>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01.</a:t>
            </a:r>
            <a:r>
              <a:rPr lang="zh-CN" altLang="en-US" sz="1400" b="1" dirty="0" smtClean="0">
                <a:solidFill>
                  <a:srgbClr val="C00000"/>
                </a:solidFill>
                <a:latin typeface="微软雅黑" panose="020B0503020204020204" pitchFamily="34" charset="-122"/>
                <a:ea typeface="微软雅黑" panose="020B0503020204020204" pitchFamily="34" charset="-122"/>
              </a:rPr>
              <a:t>点击添加文本</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30" name="TextBox 33"/>
          <p:cNvSpPr txBox="1"/>
          <p:nvPr/>
        </p:nvSpPr>
        <p:spPr>
          <a:xfrm>
            <a:off x="1121807" y="1851670"/>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31" name="矩形 30"/>
          <p:cNvSpPr/>
          <p:nvPr/>
        </p:nvSpPr>
        <p:spPr>
          <a:xfrm>
            <a:off x="1121808" y="3441952"/>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02.</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添加文本</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32" name="TextBox 35"/>
          <p:cNvSpPr txBox="1"/>
          <p:nvPr/>
        </p:nvSpPr>
        <p:spPr>
          <a:xfrm>
            <a:off x="1121807" y="3856858"/>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33" name="矩形 32"/>
          <p:cNvSpPr/>
          <p:nvPr/>
        </p:nvSpPr>
        <p:spPr>
          <a:xfrm>
            <a:off x="6197653" y="1436764"/>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03.</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添加文本</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34" name="TextBox 37"/>
          <p:cNvSpPr txBox="1"/>
          <p:nvPr/>
        </p:nvSpPr>
        <p:spPr>
          <a:xfrm>
            <a:off x="6197652" y="1851670"/>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35" name="矩形 34"/>
          <p:cNvSpPr/>
          <p:nvPr/>
        </p:nvSpPr>
        <p:spPr>
          <a:xfrm>
            <a:off x="6197653" y="3441952"/>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04.</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添加文本</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36" name="TextBox 39"/>
          <p:cNvSpPr txBox="1"/>
          <p:nvPr/>
        </p:nvSpPr>
        <p:spPr>
          <a:xfrm>
            <a:off x="6197652" y="3856858"/>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childTnLst>
                          </p:cTn>
                        </p:par>
                        <p:par>
                          <p:cTn id="11" fill="hold">
                            <p:stCondLst>
                              <p:cond delay="1000"/>
                            </p:stCondLst>
                            <p:childTnLst>
                              <p:par>
                                <p:cTn id="12" presetID="2" presetClass="entr" presetSubtype="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par>
                                <p:cTn id="28" presetID="22" presetClass="entr" presetSubtype="8"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2500"/>
                            </p:stCondLst>
                            <p:childTnLst>
                              <p:par>
                                <p:cTn id="32" presetID="17" presetClass="entr" presetSubtype="1" fill="hold" grpId="0" nodeType="afterEffect">
                                  <p:stCondLst>
                                    <p:cond delay="0"/>
                                  </p:stCondLst>
                                  <p:iterate type="lt">
                                    <p:tmPct val="10000"/>
                                  </p:iterate>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ppt_x</p:attrName>
                                        </p:attrNameLst>
                                      </p:cBhvr>
                                      <p:tavLst>
                                        <p:tav tm="0">
                                          <p:val>
                                            <p:strVal val="#ppt_x"/>
                                          </p:val>
                                        </p:tav>
                                        <p:tav tm="100000">
                                          <p:val>
                                            <p:strVal val="#ppt_x"/>
                                          </p:val>
                                        </p:tav>
                                      </p:tavLst>
                                    </p:anim>
                                    <p:anim calcmode="lin" valueType="num">
                                      <p:cBhvr>
                                        <p:cTn id="35" dur="500" fill="hold"/>
                                        <p:tgtEl>
                                          <p:spTgt spid="29"/>
                                        </p:tgtEl>
                                        <p:attrNameLst>
                                          <p:attrName>ppt_y</p:attrName>
                                        </p:attrNameLst>
                                      </p:cBhvr>
                                      <p:tavLst>
                                        <p:tav tm="0">
                                          <p:val>
                                            <p:strVal val="#ppt_y-#ppt_h/2"/>
                                          </p:val>
                                        </p:tav>
                                        <p:tav tm="100000">
                                          <p:val>
                                            <p:strVal val="#ppt_y"/>
                                          </p:val>
                                        </p:tav>
                                      </p:tavLst>
                                    </p:anim>
                                    <p:anim calcmode="lin" valueType="num">
                                      <p:cBhvr>
                                        <p:cTn id="36" dur="500" fill="hold"/>
                                        <p:tgtEl>
                                          <p:spTgt spid="29"/>
                                        </p:tgtEl>
                                        <p:attrNameLst>
                                          <p:attrName>ppt_w</p:attrName>
                                        </p:attrNameLst>
                                      </p:cBhvr>
                                      <p:tavLst>
                                        <p:tav tm="0">
                                          <p:val>
                                            <p:strVal val="#ppt_w"/>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childTnLst>
                                </p:cTn>
                              </p:par>
                            </p:childTnLst>
                          </p:cTn>
                        </p:par>
                        <p:par>
                          <p:cTn id="38" fill="hold">
                            <p:stCondLst>
                              <p:cond delay="3400"/>
                            </p:stCondLst>
                            <p:childTnLst>
                              <p:par>
                                <p:cTn id="39" presetID="10" presetClass="entr" presetSubtype="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par>
                          <p:cTn id="42" fill="hold">
                            <p:stCondLst>
                              <p:cond delay="3900"/>
                            </p:stCondLst>
                            <p:childTnLst>
                              <p:par>
                                <p:cTn id="43" presetID="17" presetClass="entr" presetSubtype="1" fill="hold" grpId="0" nodeType="afterEffect">
                                  <p:stCondLst>
                                    <p:cond delay="0"/>
                                  </p:stCondLst>
                                  <p:iterate type="lt">
                                    <p:tmPct val="10000"/>
                                  </p:iterate>
                                  <p:childTnLst>
                                    <p:set>
                                      <p:cBhvr>
                                        <p:cTn id="44" dur="1" fill="hold">
                                          <p:stCondLst>
                                            <p:cond delay="0"/>
                                          </p:stCondLst>
                                        </p:cTn>
                                        <p:tgtEl>
                                          <p:spTgt spid="31"/>
                                        </p:tgtEl>
                                        <p:attrNameLst>
                                          <p:attrName>style.visibility</p:attrName>
                                        </p:attrNameLst>
                                      </p:cBhvr>
                                      <p:to>
                                        <p:strVal val="visible"/>
                                      </p:to>
                                    </p:se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ppt_h/2"/>
                                          </p:val>
                                        </p:tav>
                                        <p:tav tm="100000">
                                          <p:val>
                                            <p:strVal val="#ppt_y"/>
                                          </p:val>
                                        </p:tav>
                                      </p:tavLst>
                                    </p:anim>
                                    <p:anim calcmode="lin" valueType="num">
                                      <p:cBhvr>
                                        <p:cTn id="47" dur="500" fill="hold"/>
                                        <p:tgtEl>
                                          <p:spTgt spid="31"/>
                                        </p:tgtEl>
                                        <p:attrNameLst>
                                          <p:attrName>ppt_w</p:attrName>
                                        </p:attrNameLst>
                                      </p:cBhvr>
                                      <p:tavLst>
                                        <p:tav tm="0">
                                          <p:val>
                                            <p:strVal val="#ppt_w"/>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childTnLst>
                                </p:cTn>
                              </p:par>
                            </p:childTnLst>
                          </p:cTn>
                        </p:par>
                        <p:par>
                          <p:cTn id="49" fill="hold">
                            <p:stCondLst>
                              <p:cond delay="48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par>
                          <p:cTn id="53" fill="hold">
                            <p:stCondLst>
                              <p:cond delay="5300"/>
                            </p:stCondLst>
                            <p:childTnLst>
                              <p:par>
                                <p:cTn id="54" presetID="17" presetClass="entr" presetSubtype="1" fill="hold" grpId="0" nodeType="afterEffect">
                                  <p:stCondLst>
                                    <p:cond delay="0"/>
                                  </p:stCondLst>
                                  <p:iterate type="lt">
                                    <p:tmPct val="10000"/>
                                  </p:iterate>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ppt_x</p:attrName>
                                        </p:attrNameLst>
                                      </p:cBhvr>
                                      <p:tavLst>
                                        <p:tav tm="0">
                                          <p:val>
                                            <p:strVal val="#ppt_x"/>
                                          </p:val>
                                        </p:tav>
                                        <p:tav tm="100000">
                                          <p:val>
                                            <p:strVal val="#ppt_x"/>
                                          </p:val>
                                        </p:tav>
                                      </p:tavLst>
                                    </p:anim>
                                    <p:anim calcmode="lin" valueType="num">
                                      <p:cBhvr>
                                        <p:cTn id="57" dur="500" fill="hold"/>
                                        <p:tgtEl>
                                          <p:spTgt spid="33"/>
                                        </p:tgtEl>
                                        <p:attrNameLst>
                                          <p:attrName>ppt_y</p:attrName>
                                        </p:attrNameLst>
                                      </p:cBhvr>
                                      <p:tavLst>
                                        <p:tav tm="0">
                                          <p:val>
                                            <p:strVal val="#ppt_y-#ppt_h/2"/>
                                          </p:val>
                                        </p:tav>
                                        <p:tav tm="100000">
                                          <p:val>
                                            <p:strVal val="#ppt_y"/>
                                          </p:val>
                                        </p:tav>
                                      </p:tavLst>
                                    </p:anim>
                                    <p:anim calcmode="lin" valueType="num">
                                      <p:cBhvr>
                                        <p:cTn id="58" dur="500" fill="hold"/>
                                        <p:tgtEl>
                                          <p:spTgt spid="33"/>
                                        </p:tgtEl>
                                        <p:attrNameLst>
                                          <p:attrName>ppt_w</p:attrName>
                                        </p:attrNameLst>
                                      </p:cBhvr>
                                      <p:tavLst>
                                        <p:tav tm="0">
                                          <p:val>
                                            <p:strVal val="#ppt_w"/>
                                          </p:val>
                                        </p:tav>
                                        <p:tav tm="100000">
                                          <p:val>
                                            <p:strVal val="#ppt_w"/>
                                          </p:val>
                                        </p:tav>
                                      </p:tavLst>
                                    </p:anim>
                                    <p:anim calcmode="lin" valueType="num">
                                      <p:cBhvr>
                                        <p:cTn id="59" dur="500" fill="hold"/>
                                        <p:tgtEl>
                                          <p:spTgt spid="33"/>
                                        </p:tgtEl>
                                        <p:attrNameLst>
                                          <p:attrName>ppt_h</p:attrName>
                                        </p:attrNameLst>
                                      </p:cBhvr>
                                      <p:tavLst>
                                        <p:tav tm="0">
                                          <p:val>
                                            <p:fltVal val="0"/>
                                          </p:val>
                                        </p:tav>
                                        <p:tav tm="100000">
                                          <p:val>
                                            <p:strVal val="#ppt_h"/>
                                          </p:val>
                                        </p:tav>
                                      </p:tavLst>
                                    </p:anim>
                                  </p:childTnLst>
                                </p:cTn>
                              </p:par>
                            </p:childTnLst>
                          </p:cTn>
                        </p:par>
                        <p:par>
                          <p:cTn id="60" fill="hold">
                            <p:stCondLst>
                              <p:cond delay="6199"/>
                            </p:stCondLst>
                            <p:childTnLst>
                              <p:par>
                                <p:cTn id="61" presetID="10" presetClass="entr" presetSubtype="0"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par>
                          <p:cTn id="64" fill="hold">
                            <p:stCondLst>
                              <p:cond delay="6699"/>
                            </p:stCondLst>
                            <p:childTnLst>
                              <p:par>
                                <p:cTn id="65" presetID="17" presetClass="entr" presetSubtype="1" fill="hold" grpId="0" nodeType="afterEffect">
                                  <p:stCondLst>
                                    <p:cond delay="0"/>
                                  </p:stCondLst>
                                  <p:iterate type="lt">
                                    <p:tmPct val="10000"/>
                                  </p:iterate>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ppt_x</p:attrName>
                                        </p:attrNameLst>
                                      </p:cBhvr>
                                      <p:tavLst>
                                        <p:tav tm="0">
                                          <p:val>
                                            <p:strVal val="#ppt_x"/>
                                          </p:val>
                                        </p:tav>
                                        <p:tav tm="100000">
                                          <p:val>
                                            <p:strVal val="#ppt_x"/>
                                          </p:val>
                                        </p:tav>
                                      </p:tavLst>
                                    </p:anim>
                                    <p:anim calcmode="lin" valueType="num">
                                      <p:cBhvr>
                                        <p:cTn id="68" dur="500" fill="hold"/>
                                        <p:tgtEl>
                                          <p:spTgt spid="35"/>
                                        </p:tgtEl>
                                        <p:attrNameLst>
                                          <p:attrName>ppt_y</p:attrName>
                                        </p:attrNameLst>
                                      </p:cBhvr>
                                      <p:tavLst>
                                        <p:tav tm="0">
                                          <p:val>
                                            <p:strVal val="#ppt_y-#ppt_h/2"/>
                                          </p:val>
                                        </p:tav>
                                        <p:tav tm="100000">
                                          <p:val>
                                            <p:strVal val="#ppt_y"/>
                                          </p:val>
                                        </p:tav>
                                      </p:tavLst>
                                    </p:anim>
                                    <p:anim calcmode="lin" valueType="num">
                                      <p:cBhvr>
                                        <p:cTn id="69" dur="500" fill="hold"/>
                                        <p:tgtEl>
                                          <p:spTgt spid="35"/>
                                        </p:tgtEl>
                                        <p:attrNameLst>
                                          <p:attrName>ppt_w</p:attrName>
                                        </p:attrNameLst>
                                      </p:cBhvr>
                                      <p:tavLst>
                                        <p:tav tm="0">
                                          <p:val>
                                            <p:strVal val="#ppt_w"/>
                                          </p:val>
                                        </p:tav>
                                        <p:tav tm="100000">
                                          <p:val>
                                            <p:strVal val="#ppt_w"/>
                                          </p:val>
                                        </p:tav>
                                      </p:tavLst>
                                    </p:anim>
                                    <p:anim calcmode="lin" valueType="num">
                                      <p:cBhvr>
                                        <p:cTn id="70" dur="500" fill="hold"/>
                                        <p:tgtEl>
                                          <p:spTgt spid="35"/>
                                        </p:tgtEl>
                                        <p:attrNameLst>
                                          <p:attrName>ppt_h</p:attrName>
                                        </p:attrNameLst>
                                      </p:cBhvr>
                                      <p:tavLst>
                                        <p:tav tm="0">
                                          <p:val>
                                            <p:fltVal val="0"/>
                                          </p:val>
                                        </p:tav>
                                        <p:tav tm="100000">
                                          <p:val>
                                            <p:strVal val="#ppt_h"/>
                                          </p:val>
                                        </p:tav>
                                      </p:tavLst>
                                    </p:anim>
                                  </p:childTnLst>
                                </p:cTn>
                              </p:par>
                            </p:childTnLst>
                          </p:cTn>
                        </p:par>
                        <p:par>
                          <p:cTn id="71" fill="hold">
                            <p:stCondLst>
                              <p:cond delay="7599"/>
                            </p:stCondLst>
                            <p:childTnLst>
                              <p:par>
                                <p:cTn id="72" presetID="10" presetClass="entr" presetSubtype="0" fill="hold" grpId="0"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9" grpId="0"/>
      <p:bldP spid="30" grpId="0"/>
      <p:bldP spid="31" grpId="0"/>
      <p:bldP spid="32" grpId="0"/>
      <p:bldP spid="33" grpId="0"/>
      <p:bldP spid="34" grpId="0"/>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339752" y="1406370"/>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2569028" y="1203598"/>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第一部分</a:t>
            </a:r>
            <a:endParaRPr lang="zh-CN" altLang="en-US" sz="1600" b="1" dirty="0">
              <a:latin typeface="微软雅黑" panose="020B0503020204020204" pitchFamily="34" charset="-122"/>
              <a:ea typeface="微软雅黑" panose="020B0503020204020204" pitchFamily="34" charset="-122"/>
            </a:endParaRPr>
          </a:p>
        </p:txBody>
      </p:sp>
      <p:sp>
        <p:nvSpPr>
          <p:cNvPr id="4" name="TextBox 5"/>
          <p:cNvSpPr txBox="1"/>
          <p:nvPr/>
        </p:nvSpPr>
        <p:spPr>
          <a:xfrm>
            <a:off x="4203402" y="1406370"/>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339752" y="2090411"/>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569028" y="1887639"/>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第二部分</a:t>
            </a:r>
            <a:endParaRPr lang="zh-CN" altLang="en-US" sz="1600" b="1" dirty="0">
              <a:latin typeface="微软雅黑" panose="020B0503020204020204" pitchFamily="34" charset="-122"/>
              <a:ea typeface="微软雅黑" panose="020B0503020204020204" pitchFamily="34" charset="-122"/>
            </a:endParaRPr>
          </a:p>
        </p:txBody>
      </p:sp>
      <p:sp>
        <p:nvSpPr>
          <p:cNvPr id="7" name="TextBox 9"/>
          <p:cNvSpPr txBox="1"/>
          <p:nvPr/>
        </p:nvSpPr>
        <p:spPr>
          <a:xfrm>
            <a:off x="4203402" y="2090411"/>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339752" y="2746103"/>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569028" y="2600099"/>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第三部分</a:t>
            </a:r>
            <a:endParaRPr lang="zh-CN" altLang="en-US" sz="1600" b="1" dirty="0">
              <a:latin typeface="微软雅黑" panose="020B0503020204020204" pitchFamily="34" charset="-122"/>
              <a:ea typeface="微软雅黑" panose="020B0503020204020204" pitchFamily="34" charset="-122"/>
            </a:endParaRPr>
          </a:p>
        </p:txBody>
      </p:sp>
      <p:sp>
        <p:nvSpPr>
          <p:cNvPr id="10" name="TextBox 18"/>
          <p:cNvSpPr txBox="1"/>
          <p:nvPr/>
        </p:nvSpPr>
        <p:spPr>
          <a:xfrm>
            <a:off x="4203402" y="2746103"/>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339752" y="3439895"/>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2569028" y="3293891"/>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第四部分</a:t>
            </a:r>
            <a:endParaRPr lang="zh-CN" altLang="en-US" sz="1600" b="1" dirty="0">
              <a:latin typeface="微软雅黑" panose="020B0503020204020204" pitchFamily="34" charset="-122"/>
              <a:ea typeface="微软雅黑" panose="020B0503020204020204" pitchFamily="34" charset="-122"/>
            </a:endParaRPr>
          </a:p>
        </p:txBody>
      </p:sp>
      <p:sp>
        <p:nvSpPr>
          <p:cNvPr id="13" name="TextBox 21"/>
          <p:cNvSpPr txBox="1"/>
          <p:nvPr/>
        </p:nvSpPr>
        <p:spPr>
          <a:xfrm>
            <a:off x="4203402" y="3439895"/>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339752" y="4137115"/>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2569028" y="3991111"/>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第五部分</a:t>
            </a:r>
            <a:endParaRPr lang="zh-CN" altLang="en-US" sz="1600" b="1" dirty="0">
              <a:latin typeface="微软雅黑" panose="020B0503020204020204" pitchFamily="34" charset="-122"/>
              <a:ea typeface="微软雅黑" panose="020B0503020204020204" pitchFamily="34" charset="-122"/>
            </a:endParaRPr>
          </a:p>
        </p:txBody>
      </p:sp>
      <p:sp>
        <p:nvSpPr>
          <p:cNvPr id="16" name="TextBox 24"/>
          <p:cNvSpPr txBox="1"/>
          <p:nvPr/>
        </p:nvSpPr>
        <p:spPr>
          <a:xfrm>
            <a:off x="4203402" y="4137115"/>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789484" y="-193476"/>
            <a:ext cx="1334244" cy="504056"/>
          </a:xfrm>
          <a:prstGeom prst="roundRect">
            <a:avLst>
              <a:gd name="adj" fmla="val 91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789484" y="347122"/>
            <a:ext cx="1334244" cy="712460"/>
          </a:xfrm>
          <a:prstGeom prst="roundRect">
            <a:avLst>
              <a:gd name="adj" fmla="val 91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目录页</a:t>
            </a:r>
            <a:endParaRPr lang="en-US" altLang="zh-CN" sz="2000" b="1" dirty="0" smtClean="0">
              <a:latin typeface="微软雅黑" panose="020B0503020204020204" pitchFamily="34" charset="-122"/>
              <a:ea typeface="微软雅黑" panose="020B0503020204020204" pitchFamily="34" charset="-122"/>
            </a:endParaRPr>
          </a:p>
          <a:p>
            <a:pPr algn="ctr"/>
            <a:r>
              <a:rPr lang="en-US" altLang="zh-CN" sz="1200" dirty="0" smtClean="0">
                <a:latin typeface="微软雅黑" panose="020B0503020204020204" pitchFamily="34" charset="-122"/>
                <a:ea typeface="微软雅黑" panose="020B0503020204020204" pitchFamily="34" charset="-122"/>
              </a:rPr>
              <a:t>Contents Page</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25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4" fill="hold" grpId="0" nodeType="withEffect">
                                  <p:stCondLst>
                                    <p:cond delay="250"/>
                                  </p:stCondLst>
                                  <p:childTnLst>
                                    <p:anim calcmode="lin" valueType="num">
                                      <p:cBhvr additive="base">
                                        <p:cTn id="10" dur="500"/>
                                        <p:tgtEl>
                                          <p:spTgt spid="3"/>
                                        </p:tgtEl>
                                        <p:attrNameLst>
                                          <p:attrName>ppt_x</p:attrName>
                                        </p:attrNameLst>
                                      </p:cBhvr>
                                      <p:tavLst>
                                        <p:tav tm="0">
                                          <p:val>
                                            <p:strVal val="ppt_x"/>
                                          </p:val>
                                        </p:tav>
                                        <p:tav tm="100000">
                                          <p:val>
                                            <p:strVal val="ppt_x"/>
                                          </p:val>
                                        </p:tav>
                                      </p:tavLst>
                                    </p:anim>
                                    <p:anim calcmode="lin" valueType="num">
                                      <p:cBhvr additive="base">
                                        <p:cTn id="11" dur="500"/>
                                        <p:tgtEl>
                                          <p:spTgt spid="3"/>
                                        </p:tgtEl>
                                        <p:attrNameLst>
                                          <p:attrName>ppt_y</p:attrName>
                                        </p:attrNameLst>
                                      </p:cBhvr>
                                      <p:tavLst>
                                        <p:tav tm="0">
                                          <p:val>
                                            <p:strVal val="ppt_y"/>
                                          </p:val>
                                        </p:tav>
                                        <p:tav tm="100000">
                                          <p:val>
                                            <p:strVal val="1+ppt_h/2"/>
                                          </p:val>
                                        </p:tav>
                                      </p:tavLst>
                                    </p:anim>
                                    <p:set>
                                      <p:cBhvr>
                                        <p:cTn id="12" dur="1" fill="hold">
                                          <p:stCondLst>
                                            <p:cond delay="499"/>
                                          </p:stCondLst>
                                        </p:cTn>
                                        <p:tgtEl>
                                          <p:spTgt spid="3"/>
                                        </p:tgtEl>
                                        <p:attrNameLst>
                                          <p:attrName>style.visibility</p:attrName>
                                        </p:attrNameLst>
                                      </p:cBhvr>
                                      <p:to>
                                        <p:strVal val="hidden"/>
                                      </p:to>
                                    </p:set>
                                  </p:childTnLst>
                                </p:cTn>
                              </p:par>
                              <p:par>
                                <p:cTn id="13" presetID="2" presetClass="exit" presetSubtype="4" fill="hold" grpId="0" nodeType="withEffect">
                                  <p:stCondLst>
                                    <p:cond delay="250"/>
                                  </p:stCondLst>
                                  <p:childTnLst>
                                    <p:anim calcmode="lin" valueType="num">
                                      <p:cBhvr additive="base">
                                        <p:cTn id="14" dur="500"/>
                                        <p:tgtEl>
                                          <p:spTgt spid="4"/>
                                        </p:tgtEl>
                                        <p:attrNameLst>
                                          <p:attrName>ppt_x</p:attrName>
                                        </p:attrNameLst>
                                      </p:cBhvr>
                                      <p:tavLst>
                                        <p:tav tm="0">
                                          <p:val>
                                            <p:strVal val="ppt_x"/>
                                          </p:val>
                                        </p:tav>
                                        <p:tav tm="100000">
                                          <p:val>
                                            <p:strVal val="ppt_x"/>
                                          </p:val>
                                        </p:tav>
                                      </p:tavLst>
                                    </p:anim>
                                    <p:anim calcmode="lin" valueType="num">
                                      <p:cBhvr additive="base">
                                        <p:cTn id="15" dur="500"/>
                                        <p:tgtEl>
                                          <p:spTgt spid="4"/>
                                        </p:tgtEl>
                                        <p:attrNameLst>
                                          <p:attrName>ppt_y</p:attrName>
                                        </p:attrNameLst>
                                      </p:cBhvr>
                                      <p:tavLst>
                                        <p:tav tm="0">
                                          <p:val>
                                            <p:strVal val="ppt_y"/>
                                          </p:val>
                                        </p:tav>
                                        <p:tav tm="100000">
                                          <p:val>
                                            <p:strVal val="1+ppt_h/2"/>
                                          </p:val>
                                        </p:tav>
                                      </p:tavLst>
                                    </p:anim>
                                    <p:set>
                                      <p:cBhvr>
                                        <p:cTn id="16" dur="1" fill="hold">
                                          <p:stCondLst>
                                            <p:cond delay="499"/>
                                          </p:stCondLst>
                                        </p:cTn>
                                        <p:tgtEl>
                                          <p:spTgt spid="4"/>
                                        </p:tgtEl>
                                        <p:attrNameLst>
                                          <p:attrName>style.visibility</p:attrName>
                                        </p:attrNameLst>
                                      </p:cBhvr>
                                      <p:to>
                                        <p:strVal val="hidden"/>
                                      </p:to>
                                    </p:set>
                                  </p:childTnLst>
                                </p:cTn>
                              </p:par>
                              <p:par>
                                <p:cTn id="17" presetID="2" presetClass="exit" presetSubtype="4" fill="hold" grpId="0" nodeType="withEffect">
                                  <p:stCondLst>
                                    <p:cond delay="25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par>
                                <p:cTn id="21" presetID="2" presetClass="exit" presetSubtype="4" fill="hold" grpId="0" nodeType="withEffect">
                                  <p:stCondLst>
                                    <p:cond delay="250"/>
                                  </p:stCondLst>
                                  <p:childTnLst>
                                    <p:anim calcmode="lin" valueType="num">
                                      <p:cBhvr additive="base">
                                        <p:cTn id="22" dur="500"/>
                                        <p:tgtEl>
                                          <p:spTgt spid="6"/>
                                        </p:tgtEl>
                                        <p:attrNameLst>
                                          <p:attrName>ppt_x</p:attrName>
                                        </p:attrNameLst>
                                      </p:cBhvr>
                                      <p:tavLst>
                                        <p:tav tm="0">
                                          <p:val>
                                            <p:strVal val="ppt_x"/>
                                          </p:val>
                                        </p:tav>
                                        <p:tav tm="100000">
                                          <p:val>
                                            <p:strVal val="ppt_x"/>
                                          </p:val>
                                        </p:tav>
                                      </p:tavLst>
                                    </p:anim>
                                    <p:anim calcmode="lin" valueType="num">
                                      <p:cBhvr additive="base">
                                        <p:cTn id="23" dur="500"/>
                                        <p:tgtEl>
                                          <p:spTgt spid="6"/>
                                        </p:tgtEl>
                                        <p:attrNameLst>
                                          <p:attrName>ppt_y</p:attrName>
                                        </p:attrNameLst>
                                      </p:cBhvr>
                                      <p:tavLst>
                                        <p:tav tm="0">
                                          <p:val>
                                            <p:strVal val="ppt_y"/>
                                          </p:val>
                                        </p:tav>
                                        <p:tav tm="100000">
                                          <p:val>
                                            <p:strVal val="1+ppt_h/2"/>
                                          </p:val>
                                        </p:tav>
                                      </p:tavLst>
                                    </p:anim>
                                    <p:set>
                                      <p:cBhvr>
                                        <p:cTn id="24" dur="1" fill="hold">
                                          <p:stCondLst>
                                            <p:cond delay="499"/>
                                          </p:stCondLst>
                                        </p:cTn>
                                        <p:tgtEl>
                                          <p:spTgt spid="6"/>
                                        </p:tgtEl>
                                        <p:attrNameLst>
                                          <p:attrName>style.visibility</p:attrName>
                                        </p:attrNameLst>
                                      </p:cBhvr>
                                      <p:to>
                                        <p:strVal val="hidden"/>
                                      </p:to>
                                    </p:set>
                                  </p:childTnLst>
                                </p:cTn>
                              </p:par>
                              <p:par>
                                <p:cTn id="25" presetID="2" presetClass="exit" presetSubtype="4" fill="hold" grpId="0" nodeType="withEffect">
                                  <p:stCondLst>
                                    <p:cond delay="25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par>
                                <p:cTn id="29" presetID="2" presetClass="exit" presetSubtype="4" fill="hold" grpId="0" nodeType="withEffect">
                                  <p:stCondLst>
                                    <p:cond delay="25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par>
                                <p:cTn id="33" presetID="2" presetClass="exit" presetSubtype="4" fill="hold" grpId="0" nodeType="withEffect">
                                  <p:stCondLst>
                                    <p:cond delay="25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1+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4" fill="hold" grpId="0" nodeType="withEffect">
                                  <p:stCondLst>
                                    <p:cond delay="25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1+ppt_h/2"/>
                                          </p:val>
                                        </p:tav>
                                      </p:tavLst>
                                    </p:anim>
                                    <p:set>
                                      <p:cBhvr>
                                        <p:cTn id="40" dur="1" fill="hold">
                                          <p:stCondLst>
                                            <p:cond delay="499"/>
                                          </p:stCondLst>
                                        </p:cTn>
                                        <p:tgtEl>
                                          <p:spTgt spid="10"/>
                                        </p:tgtEl>
                                        <p:attrNameLst>
                                          <p:attrName>style.visibility</p:attrName>
                                        </p:attrNameLst>
                                      </p:cBhvr>
                                      <p:to>
                                        <p:strVal val="hidden"/>
                                      </p:to>
                                    </p:set>
                                  </p:childTnLst>
                                </p:cTn>
                              </p:par>
                              <p:par>
                                <p:cTn id="41" presetID="2" presetClass="exit" presetSubtype="4" fill="hold" grpId="0" nodeType="withEffect">
                                  <p:stCondLst>
                                    <p:cond delay="250"/>
                                  </p:stCondLst>
                                  <p:childTnLst>
                                    <p:anim calcmode="lin" valueType="num">
                                      <p:cBhvr additive="base">
                                        <p:cTn id="42" dur="500"/>
                                        <p:tgtEl>
                                          <p:spTgt spid="11"/>
                                        </p:tgtEl>
                                        <p:attrNameLst>
                                          <p:attrName>ppt_x</p:attrName>
                                        </p:attrNameLst>
                                      </p:cBhvr>
                                      <p:tavLst>
                                        <p:tav tm="0">
                                          <p:val>
                                            <p:strVal val="ppt_x"/>
                                          </p:val>
                                        </p:tav>
                                        <p:tav tm="100000">
                                          <p:val>
                                            <p:strVal val="ppt_x"/>
                                          </p:val>
                                        </p:tav>
                                      </p:tavLst>
                                    </p:anim>
                                    <p:anim calcmode="lin" valueType="num">
                                      <p:cBhvr additive="base">
                                        <p:cTn id="43" dur="500"/>
                                        <p:tgtEl>
                                          <p:spTgt spid="11"/>
                                        </p:tgtEl>
                                        <p:attrNameLst>
                                          <p:attrName>ppt_y</p:attrName>
                                        </p:attrNameLst>
                                      </p:cBhvr>
                                      <p:tavLst>
                                        <p:tav tm="0">
                                          <p:val>
                                            <p:strVal val="ppt_y"/>
                                          </p:val>
                                        </p:tav>
                                        <p:tav tm="100000">
                                          <p:val>
                                            <p:strVal val="1+ppt_h/2"/>
                                          </p:val>
                                        </p:tav>
                                      </p:tavLst>
                                    </p:anim>
                                    <p:set>
                                      <p:cBhvr>
                                        <p:cTn id="44" dur="1" fill="hold">
                                          <p:stCondLst>
                                            <p:cond delay="499"/>
                                          </p:stCondLst>
                                        </p:cTn>
                                        <p:tgtEl>
                                          <p:spTgt spid="11"/>
                                        </p:tgtEl>
                                        <p:attrNameLst>
                                          <p:attrName>style.visibility</p:attrName>
                                        </p:attrNameLst>
                                      </p:cBhvr>
                                      <p:to>
                                        <p:strVal val="hidden"/>
                                      </p:to>
                                    </p:set>
                                  </p:childTnLst>
                                </p:cTn>
                              </p:par>
                              <p:par>
                                <p:cTn id="45" presetID="2" presetClass="exit" presetSubtype="4" fill="hold" grpId="0" nodeType="withEffect">
                                  <p:stCondLst>
                                    <p:cond delay="250"/>
                                  </p:stCondLst>
                                  <p:childTnLst>
                                    <p:anim calcmode="lin" valueType="num">
                                      <p:cBhvr additive="base">
                                        <p:cTn id="46" dur="500"/>
                                        <p:tgtEl>
                                          <p:spTgt spid="12"/>
                                        </p:tgtEl>
                                        <p:attrNameLst>
                                          <p:attrName>ppt_x</p:attrName>
                                        </p:attrNameLst>
                                      </p:cBhvr>
                                      <p:tavLst>
                                        <p:tav tm="0">
                                          <p:val>
                                            <p:strVal val="ppt_x"/>
                                          </p:val>
                                        </p:tav>
                                        <p:tav tm="100000">
                                          <p:val>
                                            <p:strVal val="ppt_x"/>
                                          </p:val>
                                        </p:tav>
                                      </p:tavLst>
                                    </p:anim>
                                    <p:anim calcmode="lin" valueType="num">
                                      <p:cBhvr additive="base">
                                        <p:cTn id="47" dur="500"/>
                                        <p:tgtEl>
                                          <p:spTgt spid="12"/>
                                        </p:tgtEl>
                                        <p:attrNameLst>
                                          <p:attrName>ppt_y</p:attrName>
                                        </p:attrNameLst>
                                      </p:cBhvr>
                                      <p:tavLst>
                                        <p:tav tm="0">
                                          <p:val>
                                            <p:strVal val="ppt_y"/>
                                          </p:val>
                                        </p:tav>
                                        <p:tav tm="100000">
                                          <p:val>
                                            <p:strVal val="1+ppt_h/2"/>
                                          </p:val>
                                        </p:tav>
                                      </p:tavLst>
                                    </p:anim>
                                    <p:set>
                                      <p:cBhvr>
                                        <p:cTn id="48" dur="1" fill="hold">
                                          <p:stCondLst>
                                            <p:cond delay="499"/>
                                          </p:stCondLst>
                                        </p:cTn>
                                        <p:tgtEl>
                                          <p:spTgt spid="12"/>
                                        </p:tgtEl>
                                        <p:attrNameLst>
                                          <p:attrName>style.visibility</p:attrName>
                                        </p:attrNameLst>
                                      </p:cBhvr>
                                      <p:to>
                                        <p:strVal val="hidden"/>
                                      </p:to>
                                    </p:set>
                                  </p:childTnLst>
                                </p:cTn>
                              </p:par>
                              <p:par>
                                <p:cTn id="49" presetID="2" presetClass="exit" presetSubtype="4" fill="hold" grpId="0" nodeType="withEffect">
                                  <p:stCondLst>
                                    <p:cond delay="250"/>
                                  </p:stCondLst>
                                  <p:childTnLst>
                                    <p:anim calcmode="lin" valueType="num">
                                      <p:cBhvr additive="base">
                                        <p:cTn id="50" dur="500"/>
                                        <p:tgtEl>
                                          <p:spTgt spid="13"/>
                                        </p:tgtEl>
                                        <p:attrNameLst>
                                          <p:attrName>ppt_x</p:attrName>
                                        </p:attrNameLst>
                                      </p:cBhvr>
                                      <p:tavLst>
                                        <p:tav tm="0">
                                          <p:val>
                                            <p:strVal val="ppt_x"/>
                                          </p:val>
                                        </p:tav>
                                        <p:tav tm="100000">
                                          <p:val>
                                            <p:strVal val="ppt_x"/>
                                          </p:val>
                                        </p:tav>
                                      </p:tavLst>
                                    </p:anim>
                                    <p:anim calcmode="lin" valueType="num">
                                      <p:cBhvr additive="base">
                                        <p:cTn id="51" dur="500"/>
                                        <p:tgtEl>
                                          <p:spTgt spid="13"/>
                                        </p:tgtEl>
                                        <p:attrNameLst>
                                          <p:attrName>ppt_y</p:attrName>
                                        </p:attrNameLst>
                                      </p:cBhvr>
                                      <p:tavLst>
                                        <p:tav tm="0">
                                          <p:val>
                                            <p:strVal val="ppt_y"/>
                                          </p:val>
                                        </p:tav>
                                        <p:tav tm="100000">
                                          <p:val>
                                            <p:strVal val="1+ppt_h/2"/>
                                          </p:val>
                                        </p:tav>
                                      </p:tavLst>
                                    </p:anim>
                                    <p:set>
                                      <p:cBhvr>
                                        <p:cTn id="52" dur="1" fill="hold">
                                          <p:stCondLst>
                                            <p:cond delay="499"/>
                                          </p:stCondLst>
                                        </p:cTn>
                                        <p:tgtEl>
                                          <p:spTgt spid="13"/>
                                        </p:tgtEl>
                                        <p:attrNameLst>
                                          <p:attrName>style.visibility</p:attrName>
                                        </p:attrNameLst>
                                      </p:cBhvr>
                                      <p:to>
                                        <p:strVal val="hidden"/>
                                      </p:to>
                                    </p:set>
                                  </p:childTnLst>
                                </p:cTn>
                              </p:par>
                            </p:childTnLst>
                          </p:cTn>
                        </p:par>
                        <p:par>
                          <p:cTn id="53" fill="hold">
                            <p:stCondLst>
                              <p:cond delay="750"/>
                            </p:stCondLst>
                            <p:childTnLst>
                              <p:par>
                                <p:cTn id="54" presetID="64" presetClass="path" presetSubtype="0" fill="hold" grpId="0" nodeType="afterEffect">
                                  <p:stCondLst>
                                    <p:cond delay="0"/>
                                  </p:stCondLst>
                                  <p:childTnLst>
                                    <p:animMotion origin="layout" path="M 0 0 L 0 -0.25 E" pathEditMode="relative" ptsTypes="">
                                      <p:cBhvr>
                                        <p:cTn id="55" dur="750" fill="hold"/>
                                        <p:tgtEl>
                                          <p:spTgt spid="14"/>
                                        </p:tgtEl>
                                        <p:attrNameLst>
                                          <p:attrName>ppt_x</p:attrName>
                                          <p:attrName>ppt_y</p:attrName>
                                        </p:attrNameLst>
                                      </p:cBhvr>
                                    </p:animMotion>
                                  </p:childTnLst>
                                </p:cTn>
                              </p:par>
                              <p:par>
                                <p:cTn id="56" presetID="64" presetClass="path" presetSubtype="0" fill="hold" grpId="0" nodeType="withEffect">
                                  <p:stCondLst>
                                    <p:cond delay="0"/>
                                  </p:stCondLst>
                                  <p:childTnLst>
                                    <p:animMotion origin="layout" path="M 0 0 L 0 -0.25 E" pathEditMode="relative" ptsTypes="">
                                      <p:cBhvr>
                                        <p:cTn id="57" dur="750" fill="hold"/>
                                        <p:tgtEl>
                                          <p:spTgt spid="15"/>
                                        </p:tgtEl>
                                        <p:attrNameLst>
                                          <p:attrName>ppt_x</p:attrName>
                                          <p:attrName>ppt_y</p:attrName>
                                        </p:attrNameLst>
                                      </p:cBhvr>
                                    </p:animMotion>
                                  </p:childTnLst>
                                </p:cTn>
                              </p:par>
                              <p:par>
                                <p:cTn id="58" presetID="64" presetClass="path" presetSubtype="0" fill="hold" grpId="0" nodeType="withEffect">
                                  <p:stCondLst>
                                    <p:cond delay="0"/>
                                  </p:stCondLst>
                                  <p:childTnLst>
                                    <p:animMotion origin="layout" path="M 0 0 L 0 -0.25 E" pathEditMode="relative" ptsTypes="">
                                      <p:cBhvr>
                                        <p:cTn id="59" dur="75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p:bldP spid="8" grpId="0" animBg="1"/>
      <p:bldP spid="9" grpId="0" animBg="1"/>
      <p:bldP spid="10" grpId="0"/>
      <p:bldP spid="11" grpId="0" animBg="1"/>
      <p:bldP spid="12" grpId="0" animBg="1"/>
      <p:bldP spid="13" grpId="0"/>
      <p:bldP spid="14" grpId="0" animBg="1"/>
      <p:bldP spid="15" grpId="0"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第五部分  单击添加标题</a:t>
            </a:r>
            <a:endParaRPr lang="zh-CN" altLang="en-US" dirty="0"/>
          </a:p>
        </p:txBody>
      </p:sp>
      <p:sp>
        <p:nvSpPr>
          <p:cNvPr id="7" name="Freeform 5"/>
          <p:cNvSpPr>
            <a:spLocks noChangeArrowheads="1"/>
          </p:cNvSpPr>
          <p:nvPr/>
        </p:nvSpPr>
        <p:spPr bwMode="auto">
          <a:xfrm>
            <a:off x="755576" y="1603723"/>
            <a:ext cx="3683000" cy="1954213"/>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2"/>
              <a:gd name="T34" fmla="*/ 0 h 139"/>
              <a:gd name="T35" fmla="*/ 262 w 262"/>
              <a:gd name="T36" fmla="*/ 139 h 1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rgbClr val="C00000"/>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zh-CN">
              <a:solidFill>
                <a:srgbClr val="000000"/>
              </a:solidFill>
              <a:sym typeface="宋体" panose="02010600030101010101" pitchFamily="2" charset="-122"/>
            </a:endParaRPr>
          </a:p>
        </p:txBody>
      </p:sp>
      <p:sp>
        <p:nvSpPr>
          <p:cNvPr id="8" name="TextBox 265"/>
          <p:cNvSpPr>
            <a:spLocks noChangeArrowheads="1"/>
          </p:cNvSpPr>
          <p:nvPr/>
        </p:nvSpPr>
        <p:spPr bwMode="auto">
          <a:xfrm>
            <a:off x="4788024" y="1505298"/>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zh-CN" altLang="en-US" sz="320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rgbClr val="C00000"/>
              </a:solidFill>
            </a:endParaRPr>
          </a:p>
        </p:txBody>
      </p:sp>
      <p:sp>
        <p:nvSpPr>
          <p:cNvPr id="9" name="矩形 8"/>
          <p:cNvSpPr>
            <a:spLocks noChangeArrowheads="1"/>
          </p:cNvSpPr>
          <p:nvPr/>
        </p:nvSpPr>
        <p:spPr bwMode="auto">
          <a:xfrm>
            <a:off x="4773538" y="2067694"/>
            <a:ext cx="3960813" cy="226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nSpc>
                <a:spcPct val="150000"/>
              </a:lnSpc>
            </a:pPr>
            <a:r>
              <a:rPr lang="zh-CN" altLang="en-US" sz="1200" dirty="0">
                <a:solidFill>
                  <a:srgbClr val="595959"/>
                </a:solidFill>
                <a:latin typeface="方正兰亭粗黑_GBK" charset="-122"/>
                <a:sym typeface="宋体" panose="02010600030101010101" pitchFamily="2"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200" dirty="0" smtClean="0">
                <a:solidFill>
                  <a:srgbClr val="595959"/>
                </a:solidFill>
                <a:latin typeface="方正兰亭粗黑_GBK" charset="-122"/>
                <a:sym typeface="宋体" panose="02010600030101010101" pitchFamily="2" charset="-122"/>
              </a:rPr>
              <a:t>输入</a:t>
            </a:r>
            <a:endParaRPr lang="en-US" altLang="zh-CN" sz="1200" dirty="0" smtClean="0">
              <a:solidFill>
                <a:srgbClr val="595959"/>
              </a:solidFill>
              <a:latin typeface="方正兰亭粗黑_GBK" charset="-122"/>
              <a:sym typeface="宋体" panose="02010600030101010101" pitchFamily="2" charset="-122"/>
            </a:endParaRPr>
          </a:p>
          <a:p>
            <a:pPr>
              <a:lnSpc>
                <a:spcPct val="150000"/>
              </a:lnSpc>
            </a:pPr>
            <a:r>
              <a:rPr lang="zh-CN" altLang="en-US" sz="1200" dirty="0" smtClean="0">
                <a:solidFill>
                  <a:srgbClr val="595959"/>
                </a:solidFill>
                <a:latin typeface="方正兰亭粗黑_GBK" charset="-122"/>
                <a:sym typeface="宋体" panose="02010600030101010101" pitchFamily="2" charset="-122"/>
              </a:rPr>
              <a:t>这里</a:t>
            </a:r>
            <a:r>
              <a:rPr lang="zh-CN" altLang="en-US" sz="1200" dirty="0">
                <a:solidFill>
                  <a:srgbClr val="595959"/>
                </a:solidFill>
                <a:latin typeface="方正兰亭粗黑_GBK" charset="-122"/>
                <a:sym typeface="宋体" panose="02010600030101010101" pitchFamily="2" charset="-122"/>
              </a:rPr>
              <a:t>输入简单的文字概述这里输入简单字概述这里输入简单简单的文字概述这里输入简单的文字概述简单的文字概述这里输入简单的</a:t>
            </a:r>
            <a:r>
              <a:rPr lang="zh-CN" altLang="en-US" sz="1200" dirty="0" smtClean="0">
                <a:solidFill>
                  <a:srgbClr val="595959"/>
                </a:solidFill>
                <a:latin typeface="方正兰亭粗黑_GBK" charset="-122"/>
                <a:sym typeface="宋体" panose="02010600030101010101" pitchFamily="2" charset="-122"/>
              </a:rPr>
              <a:t>文字</a:t>
            </a:r>
            <a:endParaRPr lang="zh-CN" altLang="en-US" sz="1200" dirty="0">
              <a:latin typeface="方正兰亭粗黑_GBK" charset="-122"/>
            </a:endParaRPr>
          </a:p>
        </p:txBody>
      </p:sp>
      <p:sp>
        <p:nvSpPr>
          <p:cNvPr id="10" name="TextBox 268"/>
          <p:cNvSpPr>
            <a:spLocks noChangeArrowheads="1"/>
          </p:cNvSpPr>
          <p:nvPr/>
        </p:nvSpPr>
        <p:spPr bwMode="auto">
          <a:xfrm>
            <a:off x="3032630" y="3784948"/>
            <a:ext cx="8322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en-US" sz="280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52</a:t>
            </a:r>
            <a:r>
              <a:rPr lang="en-US" sz="200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2000" dirty="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extBox 269"/>
          <p:cNvSpPr>
            <a:spLocks noChangeArrowheads="1"/>
          </p:cNvSpPr>
          <p:nvPr/>
        </p:nvSpPr>
        <p:spPr bwMode="auto">
          <a:xfrm>
            <a:off x="1310192" y="3784948"/>
            <a:ext cx="8322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r>
              <a:rPr lang="en-US" sz="280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48</a:t>
            </a:r>
            <a:r>
              <a:rPr lang="en-US" sz="2000" dirty="0">
                <a:solidFill>
                  <a:srgbClr val="C00000"/>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2800" dirty="0">
              <a:solidFill>
                <a:srgbClr val="C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椭圆 11"/>
          <p:cNvSpPr/>
          <p:nvPr/>
        </p:nvSpPr>
        <p:spPr>
          <a:xfrm>
            <a:off x="1073795" y="1928292"/>
            <a:ext cx="1305074" cy="1305074"/>
          </a:xfrm>
          <a:prstGeom prst="ellipse">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796232" y="1890578"/>
            <a:ext cx="1305074" cy="1305074"/>
          </a:xfrm>
          <a:prstGeom prst="ellipse">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7" presetClass="entr" presetSubtype="1" fill="hold" grpId="0" nodeType="afterEffect">
                                  <p:stCondLst>
                                    <p:cond delay="0"/>
                                  </p:stCondLst>
                                  <p:iterate type="lt">
                                    <p:tmPct val="10000"/>
                                  </p:iterate>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ppt_h/2"/>
                                          </p:val>
                                        </p:tav>
                                        <p:tav tm="100000">
                                          <p:val>
                                            <p:strVal val="#ppt_y"/>
                                          </p:val>
                                        </p:tav>
                                      </p:tavLst>
                                    </p:anim>
                                    <p:anim calcmode="lin" valueType="num">
                                      <p:cBhvr>
                                        <p:cTn id="20" dur="500" fill="hold"/>
                                        <p:tgtEl>
                                          <p:spTgt spid="11"/>
                                        </p:tgtEl>
                                        <p:attrNameLst>
                                          <p:attrName>ppt_w</p:attrName>
                                        </p:attrNameLst>
                                      </p:cBhvr>
                                      <p:tavLst>
                                        <p:tav tm="0">
                                          <p:val>
                                            <p:strVal val="#ppt_w"/>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par>
                                <p:cTn id="22" presetID="17" presetClass="entr" presetSubtype="1" fill="hold" grpId="0" nodeType="with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ppt_h/2"/>
                                          </p:val>
                                        </p:tav>
                                        <p:tav tm="100000">
                                          <p:val>
                                            <p:strVal val="#ppt_y"/>
                                          </p:val>
                                        </p:tav>
                                      </p:tavLst>
                                    </p:anim>
                                    <p:anim calcmode="lin" valueType="num">
                                      <p:cBhvr>
                                        <p:cTn id="26" dur="500" fill="hold"/>
                                        <p:tgtEl>
                                          <p:spTgt spid="10"/>
                                        </p:tgtEl>
                                        <p:attrNameLst>
                                          <p:attrName>ppt_w</p:attrName>
                                        </p:attrNameLst>
                                      </p:cBhvr>
                                      <p:tavLst>
                                        <p:tav tm="0">
                                          <p:val>
                                            <p:strVal val="#ppt_w"/>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childTnLst>
                                </p:cTn>
                              </p:par>
                              <p:par>
                                <p:cTn id="28" presetID="17" presetClass="entr" presetSubtype="1" fill="hold" grpId="0" nodeType="withEffect">
                                  <p:stCondLst>
                                    <p:cond delay="0"/>
                                  </p:stCondLst>
                                  <p:iterate type="lt">
                                    <p:tmPct val="10000"/>
                                  </p:iterate>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ppt_x</p:attrName>
                                        </p:attrNameLst>
                                      </p:cBhvr>
                                      <p:tavLst>
                                        <p:tav tm="0">
                                          <p:val>
                                            <p:strVal val="#ppt_x"/>
                                          </p:val>
                                        </p:tav>
                                        <p:tav tm="100000">
                                          <p:val>
                                            <p:strVal val="#ppt_x"/>
                                          </p:val>
                                        </p:tav>
                                      </p:tavLst>
                                    </p:anim>
                                    <p:anim calcmode="lin" valueType="num">
                                      <p:cBhvr>
                                        <p:cTn id="31" dur="500" fill="hold"/>
                                        <p:tgtEl>
                                          <p:spTgt spid="8"/>
                                        </p:tgtEl>
                                        <p:attrNameLst>
                                          <p:attrName>ppt_y</p:attrName>
                                        </p:attrNameLst>
                                      </p:cBhvr>
                                      <p:tavLst>
                                        <p:tav tm="0">
                                          <p:val>
                                            <p:strVal val="#ppt_y-#ppt_h/2"/>
                                          </p:val>
                                        </p:tav>
                                        <p:tav tm="100000">
                                          <p:val>
                                            <p:strVal val="#ppt_y"/>
                                          </p:val>
                                        </p:tav>
                                      </p:tavLst>
                                    </p:anim>
                                    <p:anim calcmode="lin" valueType="num">
                                      <p:cBhvr>
                                        <p:cTn id="32" dur="500" fill="hold"/>
                                        <p:tgtEl>
                                          <p:spTgt spid="8"/>
                                        </p:tgtEl>
                                        <p:attrNameLst>
                                          <p:attrName>ppt_w</p:attrName>
                                        </p:attrNameLst>
                                      </p:cBhvr>
                                      <p:tavLst>
                                        <p:tav tm="0">
                                          <p:val>
                                            <p:strVal val="#ppt_w"/>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childTnLst>
                                </p:cTn>
                              </p:par>
                            </p:childTnLst>
                          </p:cTn>
                        </p:par>
                        <p:par>
                          <p:cTn id="34" fill="hold">
                            <p:stCondLst>
                              <p:cond delay="1649"/>
                            </p:stCondLst>
                            <p:childTnLst>
                              <p:par>
                                <p:cTn id="35" presetID="22" presetClass="entr" presetSubtype="1"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第五部分  单击添加标题</a:t>
            </a:r>
            <a:endParaRPr lang="zh-CN" altLang="en-US" dirty="0"/>
          </a:p>
        </p:txBody>
      </p:sp>
      <p:sp>
        <p:nvSpPr>
          <p:cNvPr id="7" name="六边形 6"/>
          <p:cNvSpPr/>
          <p:nvPr/>
        </p:nvSpPr>
        <p:spPr>
          <a:xfrm>
            <a:off x="3042639" y="1693877"/>
            <a:ext cx="1634636" cy="1410524"/>
          </a:xfrm>
          <a:prstGeom prst="hexagon">
            <a:avLst>
              <a:gd name="adj" fmla="val 25000"/>
              <a:gd name="vf" fmla="val 115470"/>
            </a:avLst>
          </a:prstGeom>
          <a:blipFill dpi="0" rotWithShape="1">
            <a:blip r:embed="rId1" cstate="screen"/>
            <a:srcRect/>
            <a:stretch>
              <a:fillRect/>
            </a:stretch>
          </a:blip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六边形 7"/>
          <p:cNvSpPr/>
          <p:nvPr/>
        </p:nvSpPr>
        <p:spPr>
          <a:xfrm>
            <a:off x="4441071" y="2462084"/>
            <a:ext cx="1634636" cy="1410524"/>
          </a:xfrm>
          <a:prstGeom prst="hexagon">
            <a:avLst>
              <a:gd name="adj" fmla="val 25000"/>
              <a:gd name="vf" fmla="val 115470"/>
            </a:avLst>
          </a:prstGeom>
          <a:blipFill dpi="0" rotWithShape="1">
            <a:blip r:embed="rId2" cstate="screen"/>
            <a:srcRect/>
            <a:stretch>
              <a:fillRect/>
            </a:stretch>
          </a:blip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六边形 8"/>
          <p:cNvSpPr/>
          <p:nvPr/>
        </p:nvSpPr>
        <p:spPr>
          <a:xfrm>
            <a:off x="5865464" y="1711968"/>
            <a:ext cx="1634636" cy="1410524"/>
          </a:xfrm>
          <a:prstGeom prst="hexagon">
            <a:avLst>
              <a:gd name="adj" fmla="val 25000"/>
              <a:gd name="vf" fmla="val 115470"/>
            </a:avLst>
          </a:prstGeom>
          <a:blipFill dpi="0" rotWithShape="1">
            <a:blip r:embed="rId3" cstate="screen"/>
            <a:srcRect/>
            <a:stretch>
              <a:fillRect/>
            </a:stretch>
          </a:blip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0" name="组合 9"/>
          <p:cNvGrpSpPr/>
          <p:nvPr/>
        </p:nvGrpSpPr>
        <p:grpSpPr>
          <a:xfrm>
            <a:off x="1005006" y="2183211"/>
            <a:ext cx="2242027" cy="1934639"/>
            <a:chOff x="195473" y="1923678"/>
            <a:chExt cx="2654349" cy="2288511"/>
          </a:xfrm>
        </p:grpSpPr>
        <p:sp>
          <p:nvSpPr>
            <p:cNvPr id="11" name="六边形 10"/>
            <p:cNvSpPr/>
            <p:nvPr/>
          </p:nvSpPr>
          <p:spPr>
            <a:xfrm>
              <a:off x="195473" y="1923678"/>
              <a:ext cx="2654349" cy="2288511"/>
            </a:xfrm>
            <a:prstGeom prst="hexagon">
              <a:avLst>
                <a:gd name="adj" fmla="val 25000"/>
                <a:gd name="vf" fmla="val 11547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31"/>
            <p:cNvSpPr txBox="1"/>
            <p:nvPr/>
          </p:nvSpPr>
          <p:spPr>
            <a:xfrm>
              <a:off x="539552" y="2427734"/>
              <a:ext cx="1944216" cy="1128626"/>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成功项</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目展示</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2998662" y="3238137"/>
            <a:ext cx="1665870" cy="1410524"/>
            <a:chOff x="2555776" y="3171564"/>
            <a:chExt cx="1972234" cy="1668527"/>
          </a:xfrm>
        </p:grpSpPr>
        <p:sp>
          <p:nvSpPr>
            <p:cNvPr id="14" name="六边形 13"/>
            <p:cNvSpPr/>
            <p:nvPr/>
          </p:nvSpPr>
          <p:spPr>
            <a:xfrm>
              <a:off x="2592755" y="3171564"/>
              <a:ext cx="1935255" cy="1668527"/>
            </a:xfrm>
            <a:prstGeom prst="hexagon">
              <a:avLst>
                <a:gd name="adj" fmla="val 25000"/>
                <a:gd name="vf" fmla="val 115470"/>
              </a:avLst>
            </a:prstGeom>
            <a:solidFill>
              <a:srgbClr val="FFC000">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TextBox 34"/>
            <p:cNvSpPr txBox="1"/>
            <p:nvPr/>
          </p:nvSpPr>
          <p:spPr>
            <a:xfrm>
              <a:off x="2555776" y="3651870"/>
              <a:ext cx="1944216" cy="655331"/>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项目展示</a:t>
              </a:r>
              <a:r>
                <a:rPr lang="en-US" altLang="zh-CN" sz="1400" b="1" dirty="0">
                  <a:solidFill>
                    <a:schemeClr val="bg1"/>
                  </a:solidFill>
                  <a:latin typeface="微软雅黑" panose="020B0503020204020204" pitchFamily="34" charset="-122"/>
                  <a:ea typeface="微软雅黑" panose="020B0503020204020204" pitchFamily="34" charset="-122"/>
                </a:rPr>
                <a:t>-1</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添加文字说明</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441071" y="926782"/>
            <a:ext cx="1649286" cy="1410524"/>
            <a:chOff x="4263453" y="437431"/>
            <a:chExt cx="1952600" cy="1668527"/>
          </a:xfrm>
        </p:grpSpPr>
        <p:sp>
          <p:nvSpPr>
            <p:cNvPr id="17" name="六边形 16"/>
            <p:cNvSpPr/>
            <p:nvPr/>
          </p:nvSpPr>
          <p:spPr>
            <a:xfrm>
              <a:off x="4263453" y="437431"/>
              <a:ext cx="1935255" cy="1668527"/>
            </a:xfrm>
            <a:prstGeom prst="hexagon">
              <a:avLst>
                <a:gd name="adj" fmla="val 25000"/>
                <a:gd name="vf" fmla="val 115470"/>
              </a:avLst>
            </a:prstGeom>
            <a:solidFill>
              <a:srgbClr val="C00000">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TextBox 37"/>
            <p:cNvSpPr txBox="1"/>
            <p:nvPr/>
          </p:nvSpPr>
          <p:spPr>
            <a:xfrm>
              <a:off x="4271837" y="948527"/>
              <a:ext cx="1944216" cy="655331"/>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项目展示</a:t>
              </a:r>
              <a:r>
                <a:rPr lang="en-US" altLang="zh-CN" sz="1400" b="1" dirty="0">
                  <a:solidFill>
                    <a:schemeClr val="bg1"/>
                  </a:solidFill>
                  <a:latin typeface="微软雅黑" panose="020B0503020204020204" pitchFamily="34" charset="-122"/>
                  <a:ea typeface="微软雅黑" panose="020B0503020204020204" pitchFamily="34" charset="-122"/>
                </a:rPr>
                <a:t>-2</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添加文字说明</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5839985" y="3238137"/>
            <a:ext cx="1642205" cy="1410524"/>
            <a:chOff x="5919637" y="3171564"/>
            <a:chExt cx="1944216" cy="1668527"/>
          </a:xfrm>
        </p:grpSpPr>
        <p:sp>
          <p:nvSpPr>
            <p:cNvPr id="20" name="六边形 19"/>
            <p:cNvSpPr/>
            <p:nvPr/>
          </p:nvSpPr>
          <p:spPr>
            <a:xfrm>
              <a:off x="5919637" y="3171564"/>
              <a:ext cx="1935255" cy="1668527"/>
            </a:xfrm>
            <a:prstGeom prst="hexagon">
              <a:avLst>
                <a:gd name="adj" fmla="val 25000"/>
                <a:gd name="vf" fmla="val 11547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40"/>
            <p:cNvSpPr txBox="1"/>
            <p:nvPr/>
          </p:nvSpPr>
          <p:spPr>
            <a:xfrm>
              <a:off x="5919637" y="3682660"/>
              <a:ext cx="1944216" cy="655331"/>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项目展示</a:t>
              </a:r>
              <a:r>
                <a:rPr lang="en-US" altLang="zh-CN" sz="1400" b="1" dirty="0">
                  <a:solidFill>
                    <a:schemeClr val="bg1"/>
                  </a:solidFill>
                  <a:latin typeface="微软雅黑" panose="020B0503020204020204" pitchFamily="34" charset="-122"/>
                  <a:ea typeface="微软雅黑" panose="020B0503020204020204" pitchFamily="34" charset="-122"/>
                </a:rPr>
                <a:t>-3</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添加文字说明</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2" name="直接连接符 21"/>
          <p:cNvSpPr>
            <a:spLocks noChangeShapeType="1"/>
          </p:cNvSpPr>
          <p:nvPr/>
        </p:nvSpPr>
        <p:spPr bwMode="auto">
          <a:xfrm flipH="1">
            <a:off x="1109660" y="1435679"/>
            <a:ext cx="2005012" cy="1588"/>
          </a:xfrm>
          <a:prstGeom prst="line">
            <a:avLst/>
          </a:prstGeom>
          <a:noFill/>
          <a:ln w="12700" cap="flat" cmpd="sng">
            <a:solidFill>
              <a:srgbClr val="7F7F7F"/>
            </a:solidFill>
            <a:prstDash val="dash"/>
            <a:bevel/>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23" name="矩形 22"/>
          <p:cNvSpPr/>
          <p:nvPr/>
        </p:nvSpPr>
        <p:spPr>
          <a:xfrm>
            <a:off x="1147726" y="1093368"/>
            <a:ext cx="1938024" cy="307777"/>
          </a:xfrm>
          <a:prstGeom prst="rect">
            <a:avLst/>
          </a:prstGeom>
        </p:spPr>
        <p:txBody>
          <a:bodyPr wrap="square">
            <a:spAutoFit/>
          </a:bodyPr>
          <a:lstStyle/>
          <a:p>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a:t>
            </a:r>
            <a:r>
              <a:rPr lang="zh-CN" altLang="en-US" sz="1400" b="1" dirty="0" smtClean="0">
                <a:solidFill>
                  <a:srgbClr val="C00000"/>
                </a:solidFill>
                <a:latin typeface="微软雅黑" panose="020B0503020204020204" pitchFamily="34" charset="-122"/>
                <a:ea typeface="微软雅黑" panose="020B0503020204020204" pitchFamily="34" charset="-122"/>
              </a:rPr>
              <a:t>文字</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4" name="TextBox 43"/>
          <p:cNvSpPr txBox="1"/>
          <p:nvPr/>
        </p:nvSpPr>
        <p:spPr>
          <a:xfrm>
            <a:off x="1147725" y="1442352"/>
            <a:ext cx="1938023" cy="532453"/>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a:t>
            </a:r>
            <a:r>
              <a:rPr lang="zh-CN" altLang="en-US" sz="1100" dirty="0" smtClean="0">
                <a:solidFill>
                  <a:schemeClr val="tx1">
                    <a:lumMod val="65000"/>
                    <a:lumOff val="35000"/>
                  </a:schemeClr>
                </a:solidFill>
              </a:rPr>
              <a:t>内容</a:t>
            </a:r>
            <a:endParaRPr lang="zh-CN" altLang="en-US" sz="11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10" presetClass="entr" presetSubtype="0" fill="hold" nodeType="withEffect">
                                  <p:stCondLst>
                                    <p:cond delay="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500"/>
                                        <p:tgtEl>
                                          <p:spTgt spid="7"/>
                                        </p:tgtEl>
                                      </p:cBhvr>
                                    </p:animEffect>
                                  </p:childTnLst>
                                </p:cTn>
                              </p:par>
                              <p:par>
                                <p:cTn id="13" presetID="10" presetClass="entr" presetSubtype="0" fill="hold" nodeType="with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500"/>
                                        <p:tgtEl>
                                          <p:spTgt spid="13"/>
                                        </p:tgtEl>
                                      </p:cBhvr>
                                    </p:animEffect>
                                  </p:childTnLst>
                                </p:cTn>
                              </p:par>
                              <p:par>
                                <p:cTn id="16" presetID="10" presetClass="entr" presetSubtype="0" fill="hold"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500"/>
                                        <p:tgtEl>
                                          <p:spTgt spid="8"/>
                                        </p:tgtEl>
                                      </p:cBhvr>
                                    </p:animEffect>
                                  </p:childTnLst>
                                </p:cTn>
                              </p:par>
                              <p:par>
                                <p:cTn id="19" presetID="10" presetClass="entr" presetSubtype="0" fill="hold" nodeType="withEffect">
                                  <p:stCondLst>
                                    <p:cond delay="50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500"/>
                                        <p:tgtEl>
                                          <p:spTgt spid="16"/>
                                        </p:tgtEl>
                                      </p:cBhvr>
                                    </p:animEffect>
                                  </p:childTnLst>
                                </p:cTn>
                              </p:par>
                              <p:par>
                                <p:cTn id="22" presetID="10" presetClass="entr" presetSubtype="0"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500"/>
                                        <p:tgtEl>
                                          <p:spTgt spid="9"/>
                                        </p:tgtEl>
                                      </p:cBhvr>
                                    </p:animEffect>
                                  </p:childTnLst>
                                </p:cTn>
                              </p:par>
                              <p:par>
                                <p:cTn id="25" presetID="10" presetClass="entr" presetSubtype="0" fill="hold" nodeType="withEffect">
                                  <p:stCondLst>
                                    <p:cond delay="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500"/>
                                        <p:tgtEl>
                                          <p:spTgt spid="19"/>
                                        </p:tgtEl>
                                      </p:cBhvr>
                                    </p:animEffect>
                                  </p:childTnLst>
                                </p:cTn>
                              </p:par>
                              <p:par>
                                <p:cTn id="28" presetID="8" presetClass="emph" presetSubtype="0" decel="58000" fill="hold" nodeType="withEffect">
                                  <p:stCondLst>
                                    <p:cond delay="500"/>
                                  </p:stCondLst>
                                  <p:childTnLst>
                                    <p:animRot by="-21600000">
                                      <p:cBhvr>
                                        <p:cTn id="29" dur="1500" fill="hold"/>
                                        <p:tgtEl>
                                          <p:spTgt spid="7"/>
                                        </p:tgtEl>
                                        <p:attrNameLst>
                                          <p:attrName>r</p:attrName>
                                        </p:attrNameLst>
                                      </p:cBhvr>
                                    </p:animRot>
                                  </p:childTnLst>
                                </p:cTn>
                              </p:par>
                              <p:par>
                                <p:cTn id="30" presetID="8" presetClass="emph" presetSubtype="0" decel="58000" fill="hold" nodeType="withEffect">
                                  <p:stCondLst>
                                    <p:cond delay="500"/>
                                  </p:stCondLst>
                                  <p:childTnLst>
                                    <p:animRot by="21600000">
                                      <p:cBhvr>
                                        <p:cTn id="31" dur="1500" fill="hold"/>
                                        <p:tgtEl>
                                          <p:spTgt spid="13"/>
                                        </p:tgtEl>
                                        <p:attrNameLst>
                                          <p:attrName>r</p:attrName>
                                        </p:attrNameLst>
                                      </p:cBhvr>
                                    </p:animRot>
                                  </p:childTnLst>
                                </p:cTn>
                              </p:par>
                              <p:par>
                                <p:cTn id="32" presetID="8" presetClass="emph" presetSubtype="0" decel="58000" fill="hold" nodeType="withEffect">
                                  <p:stCondLst>
                                    <p:cond delay="500"/>
                                  </p:stCondLst>
                                  <p:childTnLst>
                                    <p:animRot by="-21600000">
                                      <p:cBhvr>
                                        <p:cTn id="33" dur="1500" fill="hold"/>
                                        <p:tgtEl>
                                          <p:spTgt spid="8"/>
                                        </p:tgtEl>
                                        <p:attrNameLst>
                                          <p:attrName>r</p:attrName>
                                        </p:attrNameLst>
                                      </p:cBhvr>
                                    </p:animRot>
                                  </p:childTnLst>
                                </p:cTn>
                              </p:par>
                              <p:par>
                                <p:cTn id="34" presetID="8" presetClass="emph" presetSubtype="0" decel="58000" fill="hold" nodeType="withEffect">
                                  <p:stCondLst>
                                    <p:cond delay="500"/>
                                  </p:stCondLst>
                                  <p:childTnLst>
                                    <p:animRot by="21600000">
                                      <p:cBhvr>
                                        <p:cTn id="35" dur="1500" fill="hold"/>
                                        <p:tgtEl>
                                          <p:spTgt spid="16"/>
                                        </p:tgtEl>
                                        <p:attrNameLst>
                                          <p:attrName>r</p:attrName>
                                        </p:attrNameLst>
                                      </p:cBhvr>
                                    </p:animRot>
                                  </p:childTnLst>
                                </p:cTn>
                              </p:par>
                              <p:par>
                                <p:cTn id="36" presetID="8" presetClass="emph" presetSubtype="0" decel="58000" fill="hold" nodeType="withEffect">
                                  <p:stCondLst>
                                    <p:cond delay="500"/>
                                  </p:stCondLst>
                                  <p:childTnLst>
                                    <p:animRot by="-21600000">
                                      <p:cBhvr>
                                        <p:cTn id="37" dur="1500" fill="hold"/>
                                        <p:tgtEl>
                                          <p:spTgt spid="9"/>
                                        </p:tgtEl>
                                        <p:attrNameLst>
                                          <p:attrName>r</p:attrName>
                                        </p:attrNameLst>
                                      </p:cBhvr>
                                    </p:animRot>
                                  </p:childTnLst>
                                </p:cTn>
                              </p:par>
                              <p:par>
                                <p:cTn id="38" presetID="8" presetClass="emph" presetSubtype="0" decel="58000" fill="hold" nodeType="withEffect">
                                  <p:stCondLst>
                                    <p:cond delay="500"/>
                                  </p:stCondLst>
                                  <p:childTnLst>
                                    <p:animRot by="21600000">
                                      <p:cBhvr>
                                        <p:cTn id="39" dur="1500" fill="hold"/>
                                        <p:tgtEl>
                                          <p:spTgt spid="19"/>
                                        </p:tgtEl>
                                        <p:attrNameLst>
                                          <p:attrName>r</p:attrName>
                                        </p:attrNameLst>
                                      </p:cBhvr>
                                    </p:animRot>
                                  </p:childTnLst>
                                </p:cTn>
                              </p:par>
                              <p:par>
                                <p:cTn id="40" presetID="0" presetClass="path" presetSubtype="0" accel="50000" decel="50000" fill="hold" nodeType="withEffect">
                                  <p:stCondLst>
                                    <p:cond delay="50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41" dur="1500" fill="hold"/>
                                        <p:tgtEl>
                                          <p:spTgt spid="7"/>
                                        </p:tgtEl>
                                        <p:attrNameLst>
                                          <p:attrName>ppt_x</p:attrName>
                                          <p:attrName>ppt_y</p:attrName>
                                        </p:attrNameLst>
                                      </p:cBhvr>
                                    </p:animMotion>
                                  </p:childTnLst>
                                </p:cTn>
                              </p:par>
                              <p:par>
                                <p:cTn id="42" presetID="0" presetClass="path" presetSubtype="0" accel="50000" decel="50000" fill="hold" nodeType="withEffect">
                                  <p:stCondLst>
                                    <p:cond delay="500"/>
                                  </p:stCondLst>
                                  <p:childTnLst>
                                    <p:animMotion origin="layout" path="M -0.4625 0.3926 C -0.46701 0.35988 -0.4625 0.32038 -0.44896 0.2963 C -0.44722 0.28457 -0.4401 0.27593 -0.43542 0.26667 C -0.42569 0.24754 -0.40885 0.22655 -0.39479 0.22038 C -0.39028 0.21389 -0.38663 0.20896 -0.38125 0.20556 C -0.37656 0.20247 -0.37674 0.20525 -0.37292 0.20186 C -0.36997 0.19939 -0.36771 0.19445 -0.36458 0.1926 C -0.35295 0.18581 -0.34028 0.18488 -0.32812 0.18334 C -0.31493 0.17562 -0.30139 0.17501 -0.2875 0.17223 C -0.26198 0.1571 -0.22361 0.17254 -0.19479 0.17778 C -0.0875 0.1747 -0.15573 0.18056 -0.12083 0.17038 C -0.11701 0.16513 -0.11406 0.16389 -0.10937 0.16112 C -0.10052 0.14939 -0.09219 0.13797 -0.08437 0.12408 C -0.07917 0.11482 -0.06771 0.09136 -0.06042 0.08704 C -0.05625 0.07963 -0.05469 0.07038 -0.05208 0.06112 C -0.04618 0.04013 -0.05191 0.06142 -0.04583 0.0463 C -0.04288 0.03889 -0.04531 0.03859 -0.04062 0.03519 C -0.03542 0.03118 -0.02934 0.02717 -0.02396 0.02408 C -0.02153 0.02254 -0.02014 0.01822 -0.01771 0.01667 C -0.01562 0.01544 -0.01146 0.01297 -0.01146 0.01297 C -0.00816 0.0071 -0.00434 0.00587 -3.61111E-6 8.51852E-6 " pathEditMode="relative" ptsTypes="ffffffffffffffffffffA">
                                      <p:cBhvr>
                                        <p:cTn id="43" dur="1500" fill="hold"/>
                                        <p:tgtEl>
                                          <p:spTgt spid="13"/>
                                        </p:tgtEl>
                                        <p:attrNameLst>
                                          <p:attrName>ppt_x</p:attrName>
                                          <p:attrName>ppt_y</p:attrName>
                                        </p:attrNameLst>
                                      </p:cBhvr>
                                    </p:animMotion>
                                  </p:childTnLst>
                                </p:cTn>
                              </p:par>
                              <p:par>
                                <p:cTn id="44" presetID="0" presetClass="path" presetSubtype="0" accel="50000" decel="50000" fill="hold" nodeType="withEffect">
                                  <p:stCondLst>
                                    <p:cond delay="50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45" dur="1500" fill="hold"/>
                                        <p:tgtEl>
                                          <p:spTgt spid="16"/>
                                        </p:tgtEl>
                                        <p:attrNameLst>
                                          <p:attrName>ppt_x</p:attrName>
                                          <p:attrName>ppt_y</p:attrName>
                                        </p:attrNameLst>
                                      </p:cBhvr>
                                    </p:animMotion>
                                  </p:childTnLst>
                                </p:cTn>
                              </p:par>
                              <p:par>
                                <p:cTn id="46" presetID="0" presetClass="path" presetSubtype="0" accel="50000" decel="50000" fill="hold" nodeType="withEffect">
                                  <p:stCondLst>
                                    <p:cond delay="50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47" dur="1500" fill="hold"/>
                                        <p:tgtEl>
                                          <p:spTgt spid="8"/>
                                        </p:tgtEl>
                                        <p:attrNameLst>
                                          <p:attrName>ppt_x</p:attrName>
                                          <p:attrName>ppt_y</p:attrName>
                                        </p:attrNameLst>
                                      </p:cBhvr>
                                    </p:animMotion>
                                  </p:childTnLst>
                                </p:cTn>
                              </p:par>
                              <p:par>
                                <p:cTn id="48" presetID="0" presetClass="path" presetSubtype="0" accel="50000" decel="50000" fill="hold" nodeType="withEffect">
                                  <p:stCondLst>
                                    <p:cond delay="500"/>
                                  </p:stCondLst>
                                  <p:childTnLst>
                                    <p:animMotion origin="layout" path="M 0.16251 -0.61852 C 0.16841 -0.59784 0.1698 -0.57593 0.17293 -0.55371 C 0.17779 -0.51914 0.17466 -0.55617 0.17918 -0.51667 C 0.18612 -0.45648 0.17918 -0.4929 0.18855 -0.45 C 0.18994 -0.42161 0.19636 -0.3963 0.19897 -0.36852 C 0.20296 -0.32593 0.20539 -0.28241 0.2073 -0.23889 C 0.20869 -0.20525 0.20904 -0.20834 0.21043 -0.18364 C 0.21112 -0.1713 0.21251 -0.14661 0.21251 -0.14661 C 0.21164 -0.08426 0.21668 0.02315 0.20105 0.09259 C 0.19949 0.10987 0.19706 0.12808 0.19168 0.14259 C 0.18959 0.1571 0.18525 0.17315 0.17813 0.18148 C 0.1724 0.21142 0.154 0.21389 0.13959 0.22376 C 0.12327 0.22284 0.10487 0.23302 0.09063 0.21852 C 0.0797 0.20741 0.09411 0.21697 0.08438 0.21111 C 0.08178 0.20771 0.07848 0.20555 0.07605 0.20185 C 0.06911 0.19166 0.06806 0.17778 0.05938 0.16852 C 0.05435 0.1571 0.04949 0.14537 0.04376 0.13518 C 0.04133 0.12191 0.03577 0.11265 0.03126 0.10185 C 0.02883 0.09599 0.02727 0.0892 0.02501 0.08333 C 0.02171 0.07438 0.01893 0.06204 0.01668 0.05185 C 0.01581 0.04815 0.01581 0.04413 0.01459 0.04074 C 0.01199 0.03364 0.01043 0.02592 0.00834 0.01852 C 0.00661 0.01204 0.00331 0.00741 5.27778E-6 -3.7037E-7 " pathEditMode="relative" ptsTypes="ffffffffffffffffffffffA">
                                      <p:cBhvr>
                                        <p:cTn id="49" dur="1500" fill="hold"/>
                                        <p:tgtEl>
                                          <p:spTgt spid="9"/>
                                        </p:tgtEl>
                                        <p:attrNameLst>
                                          <p:attrName>ppt_x</p:attrName>
                                          <p:attrName>ppt_y</p:attrName>
                                        </p:attrNameLst>
                                      </p:cBhvr>
                                    </p:animMotion>
                                  </p:childTnLst>
                                </p:cTn>
                              </p:par>
                              <p:par>
                                <p:cTn id="50" presetID="0" presetClass="path" presetSubtype="0" accel="50000" decel="50000" fill="hold" nodeType="withEffect">
                                  <p:stCondLst>
                                    <p:cond delay="500"/>
                                  </p:stCondLst>
                                  <p:childTnLst>
                                    <p:animMotion origin="layout" path="M -0.63438 -0.88333 C -0.62379 -0.87715 -0.6158 -0.86234 -0.60521 -0.85555 C -0.60191 -0.85339 -0.59827 -0.8537 -0.59479 -0.85185 C -0.58698 -0.84783 -0.57986 -0.84475 -0.57188 -0.84259 C -0.56146 -0.83641 -0.55174 -0.83487 -0.54063 -0.83333 C -0.5191 -0.82685 -0.49757 -0.82129 -0.47604 -0.81666 C -0.46545 -0.81141 -0.46077 -0.80864 -0.44896 -0.8074 C -0.43872 -0.80123 -0.42986 -0.80123 -0.41875 -0.79999 C -0.41024 -0.79691 -0.40243 -0.79259 -0.39375 -0.79073 C -0.37396 -0.77561 -0.35191 -0.7787 -0.33125 -0.77036 C -0.32813 -0.76913 -0.325 -0.76759 -0.32188 -0.76666 C -0.31563 -0.76512 -0.30313 -0.76296 -0.30313 -0.76296 C -0.27622 -0.7503 -0.29011 -0.75493 -0.26146 -0.74999 C -0.24583 -0.74722 -0.23021 -0.7395 -0.21458 -0.73518 C -0.19236 -0.72901 -0.17014 -0.72407 -0.14792 -0.71851 C -0.12743 -0.70493 -0.10903 -0.69814 -0.0875 -0.69259 C -0.07691 -0.68549 -0.06754 -0.68487 -0.05625 -0.68333 C -0.04323 -0.67746 -0.0309 -0.67561 -0.01771 -0.67407 C -0.00695 -0.66573 0.00503 -0.6608 0.01667 -0.6574 C 0.02257 -0.65215 0.0283 -0.65092 0.03437 -0.64629 C 0.04132 -0.64073 0.04792 -0.63394 0.05521 -0.62962 C 0.06528 -0.61604 0.07673 -0.60493 0.08646 -0.59073 C 0.08906 -0.58672 0.09097 -0.58148 0.09375 -0.57777 C 0.1 -0.56944 0.10746 -0.5608 0.1125 -0.54999 C 0.1158 -0.5429 0.1217 -0.53055 0.125 -0.52222 C 0.1467 -0.46604 0.13455 -0.48857 0.14583 -0.46851 C 0.14965 -0.45246 0.15469 -0.43734 0.15937 -0.42222 C 0.16354 -0.40864 0.16597 -0.3932 0.16979 -0.37962 C 0.17482 -0.36172 0.17326 -0.34135 0.17917 -0.32407 C 0.1809 -0.30864 0.1816 -0.29259 0.18437 -0.27777 C 0.18576 -0.25648 0.18854 -0.25277 0.18958 -0.22962 C 0.18923 -0.16296 0.20851 0.01359 0.15 0.05371 C 0.13802 0.06204 0.14028 0.05927 0.125 0.06112 C 0.03107 0.05896 0.06545 0.07223 0.02187 0.0463 C 0.01736 0.04044 0.0118 0.03581 0.00833 0.02778 C 0.00451 0.01883 0.0026 0.01143 -2.5E-6 7.77778E-6 " pathEditMode="relative" ptsTypes="fffffffffffffffffffffffffffffffffffA">
                                      <p:cBhvr>
                                        <p:cTn id="51" dur="1500" fill="hold"/>
                                        <p:tgtEl>
                                          <p:spTgt spid="19"/>
                                        </p:tgtEl>
                                        <p:attrNameLst>
                                          <p:attrName>ppt_x</p:attrName>
                                          <p:attrName>ppt_y</p:attrName>
                                        </p:attrNameLst>
                                      </p:cBhvr>
                                    </p:animMotion>
                                  </p:childTnLst>
                                </p:cTn>
                              </p:par>
                            </p:childTnLst>
                          </p:cTn>
                        </p:par>
                        <p:par>
                          <p:cTn id="52" fill="hold">
                            <p:stCondLst>
                              <p:cond delay="500"/>
                            </p:stCondLst>
                            <p:childTnLst>
                              <p:par>
                                <p:cTn id="53" presetID="22" presetClass="entr" presetSubtype="2"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childTnLst>
                          </p:cTn>
                        </p:par>
                        <p:par>
                          <p:cTn id="56" fill="hold">
                            <p:stCondLst>
                              <p:cond delay="1000"/>
                            </p:stCondLst>
                            <p:childTnLst>
                              <p:par>
                                <p:cTn id="57" presetID="17" presetClass="entr" presetSubtype="1" fill="hold" grpId="0" nodeType="afterEffect">
                                  <p:stCondLst>
                                    <p:cond delay="0"/>
                                  </p:stCondLst>
                                  <p:iterate type="lt">
                                    <p:tmPct val="10000"/>
                                  </p:iterate>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ppt_x</p:attrName>
                                        </p:attrNameLst>
                                      </p:cBhvr>
                                      <p:tavLst>
                                        <p:tav tm="0">
                                          <p:val>
                                            <p:strVal val="#ppt_x"/>
                                          </p:val>
                                        </p:tav>
                                        <p:tav tm="100000">
                                          <p:val>
                                            <p:strVal val="#ppt_x"/>
                                          </p:val>
                                        </p:tav>
                                      </p:tavLst>
                                    </p:anim>
                                    <p:anim calcmode="lin" valueType="num">
                                      <p:cBhvr>
                                        <p:cTn id="60" dur="500" fill="hold"/>
                                        <p:tgtEl>
                                          <p:spTgt spid="23"/>
                                        </p:tgtEl>
                                        <p:attrNameLst>
                                          <p:attrName>ppt_y</p:attrName>
                                        </p:attrNameLst>
                                      </p:cBhvr>
                                      <p:tavLst>
                                        <p:tav tm="0">
                                          <p:val>
                                            <p:strVal val="#ppt_y-#ppt_h/2"/>
                                          </p:val>
                                        </p:tav>
                                        <p:tav tm="100000">
                                          <p:val>
                                            <p:strVal val="#ppt_y"/>
                                          </p:val>
                                        </p:tav>
                                      </p:tavLst>
                                    </p:anim>
                                    <p:anim calcmode="lin" valueType="num">
                                      <p:cBhvr>
                                        <p:cTn id="61" dur="500" fill="hold"/>
                                        <p:tgtEl>
                                          <p:spTgt spid="23"/>
                                        </p:tgtEl>
                                        <p:attrNameLst>
                                          <p:attrName>ppt_w</p:attrName>
                                        </p:attrNameLst>
                                      </p:cBhvr>
                                      <p:tavLst>
                                        <p:tav tm="0">
                                          <p:val>
                                            <p:strVal val="#ppt_w"/>
                                          </p:val>
                                        </p:tav>
                                        <p:tav tm="100000">
                                          <p:val>
                                            <p:strVal val="#ppt_w"/>
                                          </p:val>
                                        </p:tav>
                                      </p:tavLst>
                                    </p:anim>
                                    <p:anim calcmode="lin" valueType="num">
                                      <p:cBhvr>
                                        <p:cTn id="62" dur="500" fill="hold"/>
                                        <p:tgtEl>
                                          <p:spTgt spid="23"/>
                                        </p:tgtEl>
                                        <p:attrNameLst>
                                          <p:attrName>ppt_h</p:attrName>
                                        </p:attrNameLst>
                                      </p:cBhvr>
                                      <p:tavLst>
                                        <p:tav tm="0">
                                          <p:val>
                                            <p:fltVal val="0"/>
                                          </p:val>
                                        </p:tav>
                                        <p:tav tm="100000">
                                          <p:val>
                                            <p:strVal val="#ppt_h"/>
                                          </p:val>
                                        </p:tav>
                                      </p:tavLst>
                                    </p:anim>
                                  </p:childTnLst>
                                </p:cTn>
                              </p:par>
                              <p:par>
                                <p:cTn id="63" presetID="10" presetClass="entr" presetSubtype="0" fill="hold" grpId="0" nodeType="withEffect">
                                  <p:stCondLst>
                                    <p:cond delay="2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第五部分  单击添加标题</a:t>
            </a:r>
            <a:endParaRPr lang="zh-CN" altLang="en-US" dirty="0"/>
          </a:p>
        </p:txBody>
      </p:sp>
      <p:grpSp>
        <p:nvGrpSpPr>
          <p:cNvPr id="7" name="组合 6"/>
          <p:cNvGrpSpPr/>
          <p:nvPr/>
        </p:nvGrpSpPr>
        <p:grpSpPr>
          <a:xfrm>
            <a:off x="844058" y="2016195"/>
            <a:ext cx="1597446" cy="1317991"/>
            <a:chOff x="844058" y="2016195"/>
            <a:chExt cx="1597446" cy="1317991"/>
          </a:xfrm>
        </p:grpSpPr>
        <p:sp>
          <p:nvSpPr>
            <p:cNvPr id="8" name="Freeform 8"/>
            <p:cNvSpPr/>
            <p:nvPr/>
          </p:nvSpPr>
          <p:spPr bwMode="auto">
            <a:xfrm>
              <a:off x="844058" y="2016195"/>
              <a:ext cx="1597446" cy="1317991"/>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A3A3A3"/>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tIns="66227" rIns="66227" bIns="91440"/>
            <a:lstStyle/>
            <a:p>
              <a:pPr marL="0" lvl="1" defTabSz="977900">
                <a:lnSpc>
                  <a:spcPct val="90000"/>
                </a:lnSpc>
                <a:spcAft>
                  <a:spcPct val="15000"/>
                </a:spcAft>
                <a:defRPr/>
              </a:pPr>
              <a:endParaRPr lang="en-US" altLang="zh-CN" sz="1400" dirty="0">
                <a:solidFill>
                  <a:srgbClr val="000000"/>
                </a:solidFill>
                <a:latin typeface="U.S. 101" pitchFamily="2" charset="0"/>
                <a:cs typeface="Arial" panose="020B0604020202020204" pitchFamily="34" charset="0"/>
              </a:endParaRPr>
            </a:p>
          </p:txBody>
        </p:sp>
        <p:sp>
          <p:nvSpPr>
            <p:cNvPr id="9" name="TextBox 57"/>
            <p:cNvSpPr>
              <a:spLocks noChangeArrowheads="1"/>
            </p:cNvSpPr>
            <p:nvPr/>
          </p:nvSpPr>
          <p:spPr bwMode="auto">
            <a:xfrm>
              <a:off x="868875" y="2130412"/>
              <a:ext cx="1547812" cy="9223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en-US" sz="1200" dirty="0">
                <a:latin typeface="微软雅黑" panose="020B0503020204020204" pitchFamily="34" charset="-122"/>
                <a:ea typeface="微软雅黑" panose="020B0503020204020204" pitchFamily="34" charset="-122"/>
              </a:endParaRPr>
            </a:p>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zh-CN" altLang="en-US" sz="1200" dirty="0">
                <a:latin typeface="微软雅黑" panose="020B0503020204020204" pitchFamily="34" charset="-122"/>
                <a:ea typeface="微软雅黑" panose="020B0503020204020204" pitchFamily="34" charset="-122"/>
              </a:endParaRPr>
            </a:p>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zh-CN" altLang="en-US" dirty="0"/>
            </a:p>
          </p:txBody>
        </p:sp>
      </p:grpSp>
      <p:grpSp>
        <p:nvGrpSpPr>
          <p:cNvPr id="10" name="组合 9"/>
          <p:cNvGrpSpPr/>
          <p:nvPr/>
        </p:nvGrpSpPr>
        <p:grpSpPr>
          <a:xfrm>
            <a:off x="2855728" y="2018177"/>
            <a:ext cx="1667763" cy="1317992"/>
            <a:chOff x="2855728" y="2018177"/>
            <a:chExt cx="1667763" cy="1317992"/>
          </a:xfrm>
        </p:grpSpPr>
        <p:sp>
          <p:nvSpPr>
            <p:cNvPr id="11" name="Freeform 11"/>
            <p:cNvSpPr/>
            <p:nvPr/>
          </p:nvSpPr>
          <p:spPr bwMode="auto">
            <a:xfrm>
              <a:off x="2855728" y="2018177"/>
              <a:ext cx="1597446" cy="1317992"/>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A3A3A3"/>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227" tIns="292662" rIns="66227" bIns="66226" spcCol="1270"/>
            <a:lstStyle/>
            <a:p>
              <a:pPr marL="0" lvl="1" defTabSz="977900" fontAlgn="auto">
                <a:lnSpc>
                  <a:spcPct val="90000"/>
                </a:lnSpc>
                <a:spcAft>
                  <a:spcPct val="15000"/>
                </a:spcAft>
                <a:defRPr/>
              </a:pPr>
              <a:endParaRPr lang="en-US" sz="1400" dirty="0">
                <a:latin typeface="U.S. 101" pitchFamily="2" charset="0"/>
              </a:endParaRPr>
            </a:p>
          </p:txBody>
        </p:sp>
        <p:sp>
          <p:nvSpPr>
            <p:cNvPr id="12" name="TextBox 57"/>
            <p:cNvSpPr>
              <a:spLocks noChangeArrowheads="1"/>
            </p:cNvSpPr>
            <p:nvPr/>
          </p:nvSpPr>
          <p:spPr bwMode="auto">
            <a:xfrm>
              <a:off x="2975679" y="2332577"/>
              <a:ext cx="1547812" cy="9223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en-US" sz="1200" dirty="0">
                <a:latin typeface="微软雅黑" panose="020B0503020204020204" pitchFamily="34" charset="-122"/>
                <a:ea typeface="微软雅黑" panose="020B0503020204020204" pitchFamily="34" charset="-122"/>
              </a:endParaRPr>
            </a:p>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zh-CN" altLang="en-US" sz="1200" dirty="0">
                <a:latin typeface="微软雅黑" panose="020B0503020204020204" pitchFamily="34" charset="-122"/>
                <a:ea typeface="微软雅黑" panose="020B0503020204020204" pitchFamily="34" charset="-122"/>
              </a:endParaRPr>
            </a:p>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zh-CN" altLang="en-US" dirty="0"/>
            </a:p>
          </p:txBody>
        </p:sp>
      </p:grpSp>
      <p:grpSp>
        <p:nvGrpSpPr>
          <p:cNvPr id="13" name="组合 12"/>
          <p:cNvGrpSpPr/>
          <p:nvPr/>
        </p:nvGrpSpPr>
        <p:grpSpPr>
          <a:xfrm>
            <a:off x="4867400" y="2016195"/>
            <a:ext cx="1597446" cy="1317991"/>
            <a:chOff x="4867400" y="2016195"/>
            <a:chExt cx="1597446" cy="1317991"/>
          </a:xfrm>
        </p:grpSpPr>
        <p:sp>
          <p:nvSpPr>
            <p:cNvPr id="14" name="Freeform 14"/>
            <p:cNvSpPr/>
            <p:nvPr/>
          </p:nvSpPr>
          <p:spPr bwMode="auto">
            <a:xfrm>
              <a:off x="4867400" y="2016195"/>
              <a:ext cx="1597446" cy="1317991"/>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no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227" tIns="66227" rIns="66227" bIns="292661" spcCol="1270"/>
            <a:lstStyle/>
            <a:p>
              <a:pPr marL="0" lvl="1" defTabSz="977900" fontAlgn="auto">
                <a:lnSpc>
                  <a:spcPct val="90000"/>
                </a:lnSpc>
                <a:spcAft>
                  <a:spcPct val="15000"/>
                </a:spcAft>
                <a:defRPr/>
              </a:pPr>
              <a:endParaRPr lang="en-US" sz="1400" dirty="0">
                <a:latin typeface="U.S. 101" pitchFamily="2" charset="0"/>
              </a:endParaRPr>
            </a:p>
          </p:txBody>
        </p:sp>
        <p:sp>
          <p:nvSpPr>
            <p:cNvPr id="15" name="TextBox 57"/>
            <p:cNvSpPr>
              <a:spLocks noChangeArrowheads="1"/>
            </p:cNvSpPr>
            <p:nvPr/>
          </p:nvSpPr>
          <p:spPr bwMode="auto">
            <a:xfrm>
              <a:off x="4917034" y="2130412"/>
              <a:ext cx="1547812" cy="9223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en-US" sz="1200" dirty="0">
                <a:latin typeface="微软雅黑" panose="020B0503020204020204" pitchFamily="34" charset="-122"/>
                <a:ea typeface="微软雅黑" panose="020B0503020204020204" pitchFamily="34" charset="-122"/>
              </a:endParaRPr>
            </a:p>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zh-CN" altLang="en-US" sz="1200" dirty="0">
                <a:latin typeface="微软雅黑" panose="020B0503020204020204" pitchFamily="34" charset="-122"/>
                <a:ea typeface="微软雅黑" panose="020B0503020204020204" pitchFamily="34" charset="-122"/>
              </a:endParaRPr>
            </a:p>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zh-CN" altLang="en-US" dirty="0"/>
            </a:p>
          </p:txBody>
        </p:sp>
      </p:grpSp>
      <p:grpSp>
        <p:nvGrpSpPr>
          <p:cNvPr id="16" name="组合 15"/>
          <p:cNvGrpSpPr/>
          <p:nvPr/>
        </p:nvGrpSpPr>
        <p:grpSpPr>
          <a:xfrm>
            <a:off x="6865199" y="2034032"/>
            <a:ext cx="1635220" cy="1319973"/>
            <a:chOff x="6865199" y="2034032"/>
            <a:chExt cx="1635220" cy="1319973"/>
          </a:xfrm>
        </p:grpSpPr>
        <p:sp>
          <p:nvSpPr>
            <p:cNvPr id="17" name="Freeform 17"/>
            <p:cNvSpPr/>
            <p:nvPr/>
          </p:nvSpPr>
          <p:spPr bwMode="auto">
            <a:xfrm>
              <a:off x="6865199" y="2034032"/>
              <a:ext cx="1599427" cy="1319973"/>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A3A3A3"/>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227" tIns="292662" rIns="66227" bIns="66226" spcCol="1270"/>
            <a:lstStyle/>
            <a:p>
              <a:pPr marL="0" lvl="1" defTabSz="977900" fontAlgn="auto">
                <a:lnSpc>
                  <a:spcPct val="90000"/>
                </a:lnSpc>
                <a:spcAft>
                  <a:spcPct val="15000"/>
                </a:spcAft>
                <a:defRPr/>
              </a:pPr>
              <a:endParaRPr lang="en-US" sz="1400" dirty="0">
                <a:latin typeface="U.S. 101" pitchFamily="2" charset="0"/>
              </a:endParaRPr>
            </a:p>
          </p:txBody>
        </p:sp>
        <p:sp>
          <p:nvSpPr>
            <p:cNvPr id="18" name="TextBox 57"/>
            <p:cNvSpPr>
              <a:spLocks noChangeArrowheads="1"/>
            </p:cNvSpPr>
            <p:nvPr/>
          </p:nvSpPr>
          <p:spPr bwMode="auto">
            <a:xfrm>
              <a:off x="6952607" y="2363034"/>
              <a:ext cx="1547812" cy="92233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en-US" sz="1200" dirty="0">
                <a:latin typeface="微软雅黑" panose="020B0503020204020204" pitchFamily="34" charset="-122"/>
                <a:ea typeface="微软雅黑" panose="020B0503020204020204" pitchFamily="34" charset="-122"/>
              </a:endParaRPr>
            </a:p>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zh-CN" altLang="en-US" sz="1200" dirty="0">
                <a:latin typeface="微软雅黑" panose="020B0503020204020204" pitchFamily="34" charset="-122"/>
                <a:ea typeface="微软雅黑" panose="020B0503020204020204" pitchFamily="34" charset="-122"/>
              </a:endParaRPr>
            </a:p>
            <a:p>
              <a:pPr eaLnBrk="0" hangingPunct="0">
                <a:lnSpc>
                  <a:spcPct val="150000"/>
                </a:lnSpc>
              </a:pPr>
              <a:r>
                <a:rPr lang="zh-CN" altLang="en-US" sz="1200" dirty="0">
                  <a:latin typeface="微软雅黑" panose="020B0503020204020204" pitchFamily="34" charset="-122"/>
                  <a:ea typeface="微软雅黑" panose="020B0503020204020204" pitchFamily="34" charset="-122"/>
                </a:rPr>
                <a:t>添加文本说明内容</a:t>
              </a:r>
              <a:endParaRPr lang="zh-CN" altLang="en-US" dirty="0"/>
            </a:p>
          </p:txBody>
        </p:sp>
      </p:grpSp>
      <p:sp>
        <p:nvSpPr>
          <p:cNvPr id="19" name="Shape 9"/>
          <p:cNvSpPr/>
          <p:nvPr/>
        </p:nvSpPr>
        <p:spPr>
          <a:xfrm>
            <a:off x="1751787" y="2363034"/>
            <a:ext cx="1714379" cy="1716361"/>
          </a:xfrm>
          <a:prstGeom prst="leftCircularArrow">
            <a:avLst>
              <a:gd name="adj1" fmla="val 2872"/>
              <a:gd name="adj2" fmla="val 351158"/>
              <a:gd name="adj3" fmla="val 2126668"/>
              <a:gd name="adj4" fmla="val 9024489"/>
              <a:gd name="adj5" fmla="val 3351"/>
            </a:avLst>
          </a:prstGeom>
          <a:solidFill>
            <a:srgbClr val="A3A3A3"/>
          </a:solidFill>
          <a:ln>
            <a:solidFill>
              <a:srgbClr val="A3A3A3"/>
            </a:solid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20" name="Circular Arrow 12"/>
          <p:cNvSpPr/>
          <p:nvPr/>
        </p:nvSpPr>
        <p:spPr>
          <a:xfrm>
            <a:off x="3749585" y="1221436"/>
            <a:ext cx="1920501" cy="1920502"/>
          </a:xfrm>
          <a:prstGeom prst="circularArrow">
            <a:avLst>
              <a:gd name="adj1" fmla="val 2567"/>
              <a:gd name="adj2" fmla="val 311540"/>
              <a:gd name="adj3" fmla="val 19512949"/>
              <a:gd name="adj4" fmla="val 12575511"/>
              <a:gd name="adj5" fmla="val 2994"/>
            </a:avLst>
          </a:prstGeom>
          <a:solidFill>
            <a:srgbClr val="A3A3A3"/>
          </a:solidFill>
          <a:ln>
            <a:solidFill>
              <a:srgbClr val="A3A3A3"/>
            </a:solid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sp>
        <p:nvSpPr>
          <p:cNvPr id="21" name="Shape 16"/>
          <p:cNvSpPr/>
          <p:nvPr/>
        </p:nvSpPr>
        <p:spPr>
          <a:xfrm>
            <a:off x="5761255" y="2380873"/>
            <a:ext cx="1716362" cy="1716361"/>
          </a:xfrm>
          <a:prstGeom prst="leftCircularArrow">
            <a:avLst>
              <a:gd name="adj1" fmla="val 2872"/>
              <a:gd name="adj2" fmla="val 351158"/>
              <a:gd name="adj3" fmla="val 2126668"/>
              <a:gd name="adj4" fmla="val 9024489"/>
              <a:gd name="adj5" fmla="val 3351"/>
            </a:avLst>
          </a:prstGeom>
          <a:solidFill>
            <a:srgbClr val="A3A3A3"/>
          </a:solidFill>
          <a:ln>
            <a:solidFill>
              <a:srgbClr val="A3A3A3"/>
            </a:solid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sp>
      <p:grpSp>
        <p:nvGrpSpPr>
          <p:cNvPr id="22" name="组合 21"/>
          <p:cNvGrpSpPr/>
          <p:nvPr/>
        </p:nvGrpSpPr>
        <p:grpSpPr>
          <a:xfrm>
            <a:off x="1198825" y="3052750"/>
            <a:ext cx="1421053" cy="564854"/>
            <a:chOff x="1198825" y="3052750"/>
            <a:chExt cx="1421053" cy="564854"/>
          </a:xfrm>
          <a:solidFill>
            <a:srgbClr val="C00000"/>
          </a:solidFill>
        </p:grpSpPr>
        <p:sp>
          <p:nvSpPr>
            <p:cNvPr id="23" name="Freeform 10"/>
            <p:cNvSpPr/>
            <p:nvPr/>
          </p:nvSpPr>
          <p:spPr bwMode="auto">
            <a:xfrm>
              <a:off x="1198825" y="3052750"/>
              <a:ext cx="1421053" cy="564854"/>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60889" tIns="45014" rIns="60889" bIns="45014" spcCol="1270" anchor="ctr"/>
            <a:lstStyle/>
            <a:p>
              <a:pPr algn="ctr" defTabSz="1111250" fontAlgn="auto">
                <a:lnSpc>
                  <a:spcPct val="90000"/>
                </a:lnSpc>
                <a:spcAft>
                  <a:spcPct val="35000"/>
                </a:spcAft>
                <a:defRPr/>
              </a:pPr>
              <a:endParaRPr lang="en-US" dirty="0">
                <a:solidFill>
                  <a:srgbClr val="FFFFFF"/>
                </a:solidFill>
                <a:latin typeface="U.S. 101" pitchFamily="2" charset="0"/>
              </a:endParaRPr>
            </a:p>
          </p:txBody>
        </p:sp>
        <p:sp>
          <p:nvSpPr>
            <p:cNvPr id="24" name="TextBox 19"/>
            <p:cNvSpPr txBox="1"/>
            <p:nvPr/>
          </p:nvSpPr>
          <p:spPr>
            <a:xfrm>
              <a:off x="1252128" y="3149520"/>
              <a:ext cx="1338828" cy="369332"/>
            </a:xfrm>
            <a:prstGeom prst="rect">
              <a:avLst/>
            </a:prstGeom>
            <a:grpFill/>
          </p:spPr>
          <p:txBody>
            <a:bodyPr wrap="none" rtlCol="0">
              <a:spAutoFit/>
            </a:bodyPr>
            <a:lstStyle/>
            <a:p>
              <a:r>
                <a:rPr lang="zh-CN" altLang="en-US" b="1" dirty="0" smtClean="0">
                  <a:solidFill>
                    <a:srgbClr val="FFFFFF"/>
                  </a:solidFill>
                  <a:latin typeface="微软雅黑" panose="020B0503020204020204" pitchFamily="34" charset="-122"/>
                  <a:ea typeface="微软雅黑" panose="020B0503020204020204" pitchFamily="34" charset="-122"/>
                </a:rPr>
                <a:t>添加小标题</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210496" y="1734760"/>
            <a:ext cx="1421052" cy="564853"/>
            <a:chOff x="3210496" y="1734760"/>
            <a:chExt cx="1421052" cy="564853"/>
          </a:xfrm>
          <a:solidFill>
            <a:srgbClr val="C00000"/>
          </a:solidFill>
        </p:grpSpPr>
        <p:sp>
          <p:nvSpPr>
            <p:cNvPr id="26" name="Freeform 13"/>
            <p:cNvSpPr/>
            <p:nvPr/>
          </p:nvSpPr>
          <p:spPr bwMode="auto">
            <a:xfrm>
              <a:off x="3210496" y="1734760"/>
              <a:ext cx="1421052" cy="564853"/>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60889" tIns="45014" rIns="60889" bIns="45014" spcCol="1270" anchor="ctr"/>
            <a:lstStyle/>
            <a:p>
              <a:pPr algn="ctr" defTabSz="1111250" fontAlgn="auto">
                <a:lnSpc>
                  <a:spcPct val="90000"/>
                </a:lnSpc>
                <a:spcAft>
                  <a:spcPct val="35000"/>
                </a:spcAft>
                <a:defRPr/>
              </a:pPr>
              <a:endParaRPr lang="en-US" dirty="0">
                <a:solidFill>
                  <a:srgbClr val="FFFFFF"/>
                </a:solidFill>
                <a:latin typeface="U.S. 101" pitchFamily="2" charset="0"/>
              </a:endParaRPr>
            </a:p>
          </p:txBody>
        </p:sp>
        <p:sp>
          <p:nvSpPr>
            <p:cNvPr id="27" name="TextBox 22"/>
            <p:cNvSpPr txBox="1"/>
            <p:nvPr/>
          </p:nvSpPr>
          <p:spPr>
            <a:xfrm>
              <a:off x="3264939" y="1812355"/>
              <a:ext cx="1338828" cy="369332"/>
            </a:xfrm>
            <a:prstGeom prst="rect">
              <a:avLst/>
            </a:prstGeom>
            <a:grpFill/>
          </p:spPr>
          <p:txBody>
            <a:bodyPr wrap="none" rtlCol="0">
              <a:spAutoFit/>
            </a:bodyPr>
            <a:lstStyle/>
            <a:p>
              <a:r>
                <a:rPr lang="zh-CN" altLang="en-US" b="1" dirty="0" smtClean="0">
                  <a:solidFill>
                    <a:srgbClr val="FFFFFF"/>
                  </a:solidFill>
                  <a:latin typeface="微软雅黑" panose="020B0503020204020204" pitchFamily="34" charset="-122"/>
                  <a:ea typeface="微软雅黑" panose="020B0503020204020204" pitchFamily="34" charset="-122"/>
                </a:rPr>
                <a:t>添加小标题</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5222167" y="3052750"/>
            <a:ext cx="1421053" cy="564854"/>
            <a:chOff x="5222167" y="3052750"/>
            <a:chExt cx="1421053" cy="564854"/>
          </a:xfrm>
          <a:solidFill>
            <a:srgbClr val="C00000"/>
          </a:solidFill>
        </p:grpSpPr>
        <p:sp>
          <p:nvSpPr>
            <p:cNvPr id="29" name="Freeform 15"/>
            <p:cNvSpPr/>
            <p:nvPr/>
          </p:nvSpPr>
          <p:spPr bwMode="auto">
            <a:xfrm>
              <a:off x="5222167" y="3052750"/>
              <a:ext cx="1421053" cy="564854"/>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60889" tIns="45014" rIns="60889" bIns="45014" anchor="ctr"/>
            <a:lstStyle/>
            <a:p>
              <a:pPr algn="ctr" defTabSz="1111250">
                <a:lnSpc>
                  <a:spcPct val="90000"/>
                </a:lnSpc>
                <a:spcAft>
                  <a:spcPct val="35000"/>
                </a:spcAft>
                <a:defRPr/>
              </a:pPr>
              <a:endParaRPr lang="en-US" altLang="zh-CN" dirty="0">
                <a:solidFill>
                  <a:srgbClr val="FFFFFF"/>
                </a:solidFill>
                <a:cs typeface="Arial" panose="020B0604020202020204" pitchFamily="34" charset="0"/>
              </a:endParaRPr>
            </a:p>
          </p:txBody>
        </p:sp>
        <p:sp>
          <p:nvSpPr>
            <p:cNvPr id="30" name="TextBox 25"/>
            <p:cNvSpPr txBox="1"/>
            <p:nvPr/>
          </p:nvSpPr>
          <p:spPr>
            <a:xfrm>
              <a:off x="5283060" y="3149520"/>
              <a:ext cx="1338828" cy="369332"/>
            </a:xfrm>
            <a:prstGeom prst="rect">
              <a:avLst/>
            </a:prstGeom>
            <a:grpFill/>
          </p:spPr>
          <p:txBody>
            <a:bodyPr wrap="none" rtlCol="0">
              <a:spAutoFit/>
            </a:bodyPr>
            <a:lstStyle/>
            <a:p>
              <a:r>
                <a:rPr lang="zh-CN" altLang="en-US" b="1" dirty="0" smtClean="0">
                  <a:solidFill>
                    <a:srgbClr val="FFFFFF"/>
                  </a:solidFill>
                  <a:latin typeface="微软雅黑" panose="020B0503020204020204" pitchFamily="34" charset="-122"/>
                  <a:ea typeface="微软雅黑" panose="020B0503020204020204" pitchFamily="34" charset="-122"/>
                </a:rPr>
                <a:t>添加小标题</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219963" y="1750615"/>
            <a:ext cx="1423035" cy="566835"/>
            <a:chOff x="7219963" y="1750615"/>
            <a:chExt cx="1423035" cy="566835"/>
          </a:xfrm>
          <a:solidFill>
            <a:srgbClr val="C00000"/>
          </a:solidFill>
        </p:grpSpPr>
        <p:sp>
          <p:nvSpPr>
            <p:cNvPr id="32" name="Freeform 18"/>
            <p:cNvSpPr/>
            <p:nvPr/>
          </p:nvSpPr>
          <p:spPr bwMode="auto">
            <a:xfrm>
              <a:off x="7219963" y="1750615"/>
              <a:ext cx="1423035" cy="566835"/>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60889" tIns="45014" rIns="60889" bIns="45014" anchor="ctr"/>
            <a:lstStyle/>
            <a:p>
              <a:pPr algn="ctr" defTabSz="1111250">
                <a:lnSpc>
                  <a:spcPct val="90000"/>
                </a:lnSpc>
                <a:spcAft>
                  <a:spcPct val="35000"/>
                </a:spcAft>
                <a:defRPr/>
              </a:pPr>
              <a:endParaRPr lang="en-US" altLang="zh-CN" dirty="0">
                <a:solidFill>
                  <a:srgbClr val="FFFFFF"/>
                </a:solidFill>
                <a:cs typeface="Arial" panose="020B0604020202020204" pitchFamily="34" charset="0"/>
              </a:endParaRPr>
            </a:p>
          </p:txBody>
        </p:sp>
        <p:sp>
          <p:nvSpPr>
            <p:cNvPr id="33" name="TextBox 28"/>
            <p:cNvSpPr txBox="1"/>
            <p:nvPr/>
          </p:nvSpPr>
          <p:spPr>
            <a:xfrm>
              <a:off x="7262066" y="1831529"/>
              <a:ext cx="1338828" cy="369332"/>
            </a:xfrm>
            <a:prstGeom prst="rect">
              <a:avLst/>
            </a:prstGeom>
            <a:grpFill/>
          </p:spPr>
          <p:txBody>
            <a:bodyPr wrap="none" rtlCol="0">
              <a:spAutoFit/>
            </a:bodyPr>
            <a:lstStyle/>
            <a:p>
              <a:r>
                <a:rPr lang="zh-CN" altLang="en-US" b="1" dirty="0" smtClean="0">
                  <a:solidFill>
                    <a:srgbClr val="FFFFFF"/>
                  </a:solidFill>
                  <a:latin typeface="微软雅黑" panose="020B0503020204020204" pitchFamily="34" charset="-122"/>
                  <a:ea typeface="微软雅黑" panose="020B0503020204020204" pitchFamily="34" charset="-122"/>
                </a:rPr>
                <a:t>添加小标题</a:t>
              </a:r>
              <a:endParaRPr lang="zh-CN" altLang="en-US" b="1" dirty="0">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ppt_w"/>
                                          </p:val>
                                        </p:tav>
                                        <p:tav tm="100000">
                                          <p:val>
                                            <p:strVal val="#ppt_w"/>
                                          </p:val>
                                        </p:tav>
                                      </p:tavLst>
                                    </p:anim>
                                    <p:anim calcmode="lin" valueType="num">
                                      <p:cBhvr>
                                        <p:cTn id="8" dur="500" fill="hold"/>
                                        <p:tgtEl>
                                          <p:spTgt spid="22"/>
                                        </p:tgtEl>
                                        <p:attrNameLst>
                                          <p:attrName>ppt_h</p:attrName>
                                        </p:attrNameLst>
                                      </p:cBhvr>
                                      <p:tavLst>
                                        <p:tav tm="0">
                                          <p:val>
                                            <p:strVal val="4*#ppt_h"/>
                                          </p:val>
                                        </p:tav>
                                        <p:tav tm="100000">
                                          <p:val>
                                            <p:strVal val="#ppt_h"/>
                                          </p:val>
                                        </p:tav>
                                      </p:tavLst>
                                    </p:anim>
                                  </p:childTnLst>
                                </p:cTn>
                              </p:par>
                              <p:par>
                                <p:cTn id="9" presetID="23" presetClass="entr" presetSubtype="32" fill="hold" nodeType="withEffect">
                                  <p:stCondLst>
                                    <p:cond delay="25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strVal val="4*#ppt_w"/>
                                          </p:val>
                                        </p:tav>
                                        <p:tav tm="100000">
                                          <p:val>
                                            <p:strVal val="#ppt_w"/>
                                          </p:val>
                                        </p:tav>
                                      </p:tavLst>
                                    </p:anim>
                                    <p:anim calcmode="lin" valueType="num">
                                      <p:cBhvr>
                                        <p:cTn id="12" dur="500" fill="hold"/>
                                        <p:tgtEl>
                                          <p:spTgt spid="25"/>
                                        </p:tgtEl>
                                        <p:attrNameLst>
                                          <p:attrName>ppt_h</p:attrName>
                                        </p:attrNameLst>
                                      </p:cBhvr>
                                      <p:tavLst>
                                        <p:tav tm="0">
                                          <p:val>
                                            <p:strVal val="4*#ppt_h"/>
                                          </p:val>
                                        </p:tav>
                                        <p:tav tm="100000">
                                          <p:val>
                                            <p:strVal val="#ppt_h"/>
                                          </p:val>
                                        </p:tav>
                                      </p:tavLst>
                                    </p:anim>
                                  </p:childTnLst>
                                </p:cTn>
                              </p:par>
                              <p:par>
                                <p:cTn id="13" presetID="23" presetClass="entr" presetSubtype="32" fill="hold" nodeType="withEffect">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ppt_w"/>
                                          </p:val>
                                        </p:tav>
                                        <p:tav tm="100000">
                                          <p:val>
                                            <p:strVal val="#ppt_w"/>
                                          </p:val>
                                        </p:tav>
                                      </p:tavLst>
                                    </p:anim>
                                    <p:anim calcmode="lin" valueType="num">
                                      <p:cBhvr>
                                        <p:cTn id="16" dur="500" fill="hold"/>
                                        <p:tgtEl>
                                          <p:spTgt spid="28"/>
                                        </p:tgtEl>
                                        <p:attrNameLst>
                                          <p:attrName>ppt_h</p:attrName>
                                        </p:attrNameLst>
                                      </p:cBhvr>
                                      <p:tavLst>
                                        <p:tav tm="0">
                                          <p:val>
                                            <p:strVal val="4*#ppt_h"/>
                                          </p:val>
                                        </p:tav>
                                        <p:tav tm="100000">
                                          <p:val>
                                            <p:strVal val="#ppt_h"/>
                                          </p:val>
                                        </p:tav>
                                      </p:tavLst>
                                    </p:anim>
                                  </p:childTnLst>
                                </p:cTn>
                              </p:par>
                              <p:par>
                                <p:cTn id="17" presetID="23" presetClass="entr" presetSubtype="32" fill="hold" nodeType="withEffect">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ppt_w"/>
                                          </p:val>
                                        </p:tav>
                                        <p:tav tm="100000">
                                          <p:val>
                                            <p:strVal val="#ppt_w"/>
                                          </p:val>
                                        </p:tav>
                                      </p:tavLst>
                                    </p:anim>
                                    <p:anim calcmode="lin" valueType="num">
                                      <p:cBhvr>
                                        <p:cTn id="20" dur="500" fill="hold"/>
                                        <p:tgtEl>
                                          <p:spTgt spid="31"/>
                                        </p:tgtEl>
                                        <p:attrNameLst>
                                          <p:attrName>ppt_h</p:attrName>
                                        </p:attrNameLst>
                                      </p:cBhvr>
                                      <p:tavLst>
                                        <p:tav tm="0">
                                          <p:val>
                                            <p:strVal val="4*#ppt_h"/>
                                          </p:val>
                                        </p:tav>
                                        <p:tav tm="100000">
                                          <p:val>
                                            <p:strVal val="#ppt_h"/>
                                          </p:val>
                                        </p:tav>
                                      </p:tavLst>
                                    </p:anim>
                                  </p:childTnLst>
                                </p:cTn>
                              </p:par>
                            </p:childTnLst>
                          </p:cTn>
                        </p:par>
                        <p:par>
                          <p:cTn id="21" fill="hold">
                            <p:stCondLst>
                              <p:cond delay="500"/>
                            </p:stCondLst>
                            <p:childTnLst>
                              <p:par>
                                <p:cTn id="22" presetID="12" presetClass="entr" presetSubtype="4"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p:tgtEl>
                                          <p:spTgt spid="7"/>
                                        </p:tgtEl>
                                        <p:attrNameLst>
                                          <p:attrName>ppt_y</p:attrName>
                                        </p:attrNameLst>
                                      </p:cBhvr>
                                      <p:tavLst>
                                        <p:tav tm="0">
                                          <p:val>
                                            <p:strVal val="#ppt_y+#ppt_h*1.125000"/>
                                          </p:val>
                                        </p:tav>
                                        <p:tav tm="100000">
                                          <p:val>
                                            <p:strVal val="#ppt_y"/>
                                          </p:val>
                                        </p:tav>
                                      </p:tavLst>
                                    </p:anim>
                                    <p:animEffect transition="in" filter="wipe(up)">
                                      <p:cBhvr>
                                        <p:cTn id="25" dur="500"/>
                                        <p:tgtEl>
                                          <p:spTgt spid="7"/>
                                        </p:tgtEl>
                                      </p:cBhvr>
                                    </p:animEffect>
                                  </p:childTnLst>
                                </p:cTn>
                              </p:par>
                              <p:par>
                                <p:cTn id="26" presetID="12" presetClass="entr" presetSubtype="1"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ppt_y</p:attrName>
                                        </p:attrNameLst>
                                      </p:cBhvr>
                                      <p:tavLst>
                                        <p:tav tm="0">
                                          <p:val>
                                            <p:strVal val="#ppt_y-#ppt_h*1.125000"/>
                                          </p:val>
                                        </p:tav>
                                        <p:tav tm="100000">
                                          <p:val>
                                            <p:strVal val="#ppt_y"/>
                                          </p:val>
                                        </p:tav>
                                      </p:tavLst>
                                    </p:anim>
                                    <p:animEffect transition="in" filter="wipe(down)">
                                      <p:cBhvr>
                                        <p:cTn id="29" dur="500"/>
                                        <p:tgtEl>
                                          <p:spTgt spid="10"/>
                                        </p:tgtEl>
                                      </p:cBhvr>
                                    </p:animEffect>
                                  </p:childTnLst>
                                </p:cTn>
                              </p:par>
                              <p:par>
                                <p:cTn id="30" presetID="12" presetClass="entr" presetSubtype="4"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p:tgtEl>
                                          <p:spTgt spid="13"/>
                                        </p:tgtEl>
                                        <p:attrNameLst>
                                          <p:attrName>ppt_y</p:attrName>
                                        </p:attrNameLst>
                                      </p:cBhvr>
                                      <p:tavLst>
                                        <p:tav tm="0">
                                          <p:val>
                                            <p:strVal val="#ppt_y+#ppt_h*1.125000"/>
                                          </p:val>
                                        </p:tav>
                                        <p:tav tm="100000">
                                          <p:val>
                                            <p:strVal val="#ppt_y"/>
                                          </p:val>
                                        </p:tav>
                                      </p:tavLst>
                                    </p:anim>
                                    <p:animEffect transition="in" filter="wipe(up)">
                                      <p:cBhvr>
                                        <p:cTn id="33" dur="500"/>
                                        <p:tgtEl>
                                          <p:spTgt spid="13"/>
                                        </p:tgtEl>
                                      </p:cBhvr>
                                    </p:animEffect>
                                  </p:childTnLst>
                                </p:cTn>
                              </p:par>
                              <p:par>
                                <p:cTn id="34" presetID="12" presetClass="entr" presetSubtype="1"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p:tgtEl>
                                          <p:spTgt spid="16"/>
                                        </p:tgtEl>
                                        <p:attrNameLst>
                                          <p:attrName>ppt_y</p:attrName>
                                        </p:attrNameLst>
                                      </p:cBhvr>
                                      <p:tavLst>
                                        <p:tav tm="0">
                                          <p:val>
                                            <p:strVal val="#ppt_y-#ppt_h*1.125000"/>
                                          </p:val>
                                        </p:tav>
                                        <p:tav tm="100000">
                                          <p:val>
                                            <p:strVal val="#ppt_y"/>
                                          </p:val>
                                        </p:tav>
                                      </p:tavLst>
                                    </p:anim>
                                    <p:animEffect transition="in" filter="wipe(down)">
                                      <p:cBhvr>
                                        <p:cTn id="37" dur="500"/>
                                        <p:tgtEl>
                                          <p:spTgt spid="16"/>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par>
                          <p:cTn id="46" fill="hold">
                            <p:stCondLst>
                              <p:cond delay="20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第五部分  单击添加标题</a:t>
            </a:r>
            <a:endParaRPr lang="zh-CN" altLang="en-US" dirty="0"/>
          </a:p>
        </p:txBody>
      </p:sp>
      <p:sp>
        <p:nvSpPr>
          <p:cNvPr id="7" name="Oval 3"/>
          <p:cNvSpPr>
            <a:spLocks noChangeArrowheads="1"/>
          </p:cNvSpPr>
          <p:nvPr/>
        </p:nvSpPr>
        <p:spPr bwMode="auto">
          <a:xfrm>
            <a:off x="4465927" y="1456872"/>
            <a:ext cx="2940810" cy="2940808"/>
          </a:xfrm>
          <a:prstGeom prst="ellipse">
            <a:avLst/>
          </a:prstGeom>
          <a:noFill/>
          <a:ln w="25400"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 name="Oval 4"/>
          <p:cNvSpPr>
            <a:spLocks noChangeArrowheads="1"/>
          </p:cNvSpPr>
          <p:nvPr/>
        </p:nvSpPr>
        <p:spPr bwMode="auto">
          <a:xfrm>
            <a:off x="4370263" y="1372257"/>
            <a:ext cx="3125788" cy="3127500"/>
          </a:xfrm>
          <a:prstGeom prst="ellipse">
            <a:avLst/>
          </a:prstGeom>
          <a:noFill/>
          <a:ln w="19050" cmpd="sng">
            <a:solidFill>
              <a:srgbClr val="414455"/>
            </a:solidFill>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 name="Oval 6"/>
          <p:cNvSpPr>
            <a:spLocks noChangeArrowheads="1"/>
          </p:cNvSpPr>
          <p:nvPr/>
        </p:nvSpPr>
        <p:spPr bwMode="auto">
          <a:xfrm>
            <a:off x="4624901" y="1606319"/>
            <a:ext cx="2630800" cy="2630800"/>
          </a:xfrm>
          <a:prstGeom prst="ellipse">
            <a:avLst/>
          </a:prstGeom>
          <a:noFill/>
          <a:ln w="19050" cmpd="sng">
            <a:solidFill>
              <a:srgbClr val="414455"/>
            </a:solidFill>
            <a:prstDash val="dash"/>
            <a:round/>
          </a:ln>
          <a:effectLst/>
          <a:extLst>
            <a:ext uri="{909E8E84-426E-40DD-AFC4-6F175D3DCCD1}">
              <a14:hiddenFill xmlns:a14="http://schemas.microsoft.com/office/drawing/2010/main">
                <a:solidFill>
                  <a:srgbClr val="1496C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10" name="中国 52"/>
          <p:cNvGrpSpPr/>
          <p:nvPr/>
        </p:nvGrpSpPr>
        <p:grpSpPr bwMode="auto">
          <a:xfrm>
            <a:off x="4935033" y="2076640"/>
            <a:ext cx="1877186" cy="1707622"/>
            <a:chOff x="0" y="0"/>
            <a:chExt cx="5832647" cy="4819363"/>
          </a:xfrm>
          <a:solidFill>
            <a:srgbClr val="C00000"/>
          </a:solidFill>
        </p:grpSpPr>
        <p:sp>
          <p:nvSpPr>
            <p:cNvPr id="11" name="Freeform 9"/>
            <p:cNvSpPr/>
            <p:nvPr/>
          </p:nvSpPr>
          <p:spPr bwMode="auto">
            <a:xfrm>
              <a:off x="2449067" y="53708"/>
              <a:ext cx="2556482" cy="2180529"/>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8 h 1218"/>
                <a:gd name="T12" fmla="*/ 1114 w 1428"/>
                <a:gd name="T13" fmla="*/ 192 h 1218"/>
                <a:gd name="T14" fmla="*/ 1088 w 1428"/>
                <a:gd name="T15" fmla="*/ 262 h 1218"/>
                <a:gd name="T16" fmla="*/ 982 w 1428"/>
                <a:gd name="T17" fmla="*/ 276 h 1218"/>
                <a:gd name="T18" fmla="*/ 994 w 1428"/>
                <a:gd name="T19" fmla="*/ 420 h 1218"/>
                <a:gd name="T20" fmla="*/ 1136 w 1428"/>
                <a:gd name="T21" fmla="*/ 428 h 1218"/>
                <a:gd name="T22" fmla="*/ 1174 w 1428"/>
                <a:gd name="T23" fmla="*/ 498 h 1218"/>
                <a:gd name="T24" fmla="*/ 1018 w 1428"/>
                <a:gd name="T25" fmla="*/ 540 h 1218"/>
                <a:gd name="T26" fmla="*/ 946 w 1428"/>
                <a:gd name="T27" fmla="*/ 626 h 1218"/>
                <a:gd name="T28" fmla="*/ 820 w 1428"/>
                <a:gd name="T29" fmla="*/ 664 h 1218"/>
                <a:gd name="T30" fmla="*/ 778 w 1428"/>
                <a:gd name="T31" fmla="*/ 722 h 1218"/>
                <a:gd name="T32" fmla="*/ 776 w 1428"/>
                <a:gd name="T33" fmla="*/ 774 h 1218"/>
                <a:gd name="T34" fmla="*/ 688 w 1428"/>
                <a:gd name="T35" fmla="*/ 860 h 1218"/>
                <a:gd name="T36" fmla="*/ 510 w 1428"/>
                <a:gd name="T37" fmla="*/ 882 h 1218"/>
                <a:gd name="T38" fmla="*/ 398 w 1428"/>
                <a:gd name="T39" fmla="*/ 934 h 1218"/>
                <a:gd name="T40" fmla="*/ 246 w 1428"/>
                <a:gd name="T41" fmla="*/ 872 h 1218"/>
                <a:gd name="T42" fmla="*/ 68 w 1428"/>
                <a:gd name="T43" fmla="*/ 854 h 1218"/>
                <a:gd name="T44" fmla="*/ 24 w 1428"/>
                <a:gd name="T45" fmla="*/ 906 h 1218"/>
                <a:gd name="T46" fmla="*/ 46 w 1428"/>
                <a:gd name="T47" fmla="*/ 980 h 1218"/>
                <a:gd name="T48" fmla="*/ 138 w 1428"/>
                <a:gd name="T49" fmla="*/ 966 h 1218"/>
                <a:gd name="T50" fmla="*/ 156 w 1428"/>
                <a:gd name="T51" fmla="*/ 1060 h 1218"/>
                <a:gd name="T52" fmla="*/ 196 w 1428"/>
                <a:gd name="T53" fmla="*/ 1112 h 1218"/>
                <a:gd name="T54" fmla="*/ 240 w 1428"/>
                <a:gd name="T55" fmla="*/ 1114 h 1218"/>
                <a:gd name="T56" fmla="*/ 342 w 1428"/>
                <a:gd name="T57" fmla="*/ 1074 h 1218"/>
                <a:gd name="T58" fmla="*/ 386 w 1428"/>
                <a:gd name="T59" fmla="*/ 1108 h 1218"/>
                <a:gd name="T60" fmla="*/ 340 w 1428"/>
                <a:gd name="T61" fmla="*/ 1208 h 1218"/>
                <a:gd name="T62" fmla="*/ 450 w 1428"/>
                <a:gd name="T63" fmla="*/ 1204 h 1218"/>
                <a:gd name="T64" fmla="*/ 522 w 1428"/>
                <a:gd name="T65" fmla="*/ 1092 h 1218"/>
                <a:gd name="T66" fmla="*/ 538 w 1428"/>
                <a:gd name="T67" fmla="*/ 1180 h 1218"/>
                <a:gd name="T68" fmla="*/ 614 w 1428"/>
                <a:gd name="T69" fmla="*/ 1216 h 1218"/>
                <a:gd name="T70" fmla="*/ 690 w 1428"/>
                <a:gd name="T71" fmla="*/ 1108 h 1218"/>
                <a:gd name="T72" fmla="*/ 752 w 1428"/>
                <a:gd name="T73" fmla="*/ 1064 h 1218"/>
                <a:gd name="T74" fmla="*/ 806 w 1428"/>
                <a:gd name="T75" fmla="*/ 1052 h 1218"/>
                <a:gd name="T76" fmla="*/ 860 w 1428"/>
                <a:gd name="T77" fmla="*/ 992 h 1218"/>
                <a:gd name="T78" fmla="*/ 914 w 1428"/>
                <a:gd name="T79" fmla="*/ 940 h 1218"/>
                <a:gd name="T80" fmla="*/ 958 w 1428"/>
                <a:gd name="T81" fmla="*/ 840 h 1218"/>
                <a:gd name="T82" fmla="*/ 992 w 1428"/>
                <a:gd name="T83" fmla="*/ 896 h 1218"/>
                <a:gd name="T84" fmla="*/ 1068 w 1428"/>
                <a:gd name="T85" fmla="*/ 848 h 1218"/>
                <a:gd name="T86" fmla="*/ 1122 w 1428"/>
                <a:gd name="T87" fmla="*/ 796 h 1218"/>
                <a:gd name="T88" fmla="*/ 1158 w 1428"/>
                <a:gd name="T89" fmla="*/ 828 h 1218"/>
                <a:gd name="T90" fmla="*/ 1206 w 1428"/>
                <a:gd name="T91" fmla="*/ 890 h 1218"/>
                <a:gd name="T92" fmla="*/ 1266 w 1428"/>
                <a:gd name="T93" fmla="*/ 832 h 1218"/>
                <a:gd name="T94" fmla="*/ 1356 w 1428"/>
                <a:gd name="T95" fmla="*/ 756 h 1218"/>
                <a:gd name="T96" fmla="*/ 1412 w 1428"/>
                <a:gd name="T97" fmla="*/ 712 h 1218"/>
                <a:gd name="T98" fmla="*/ 1386 w 1428"/>
                <a:gd name="T99" fmla="*/ 642 h 1218"/>
                <a:gd name="T100" fmla="*/ 1328 w 1428"/>
                <a:gd name="T101" fmla="*/ 630 h 1218"/>
                <a:gd name="T102" fmla="*/ 1276 w 1428"/>
                <a:gd name="T103" fmla="*/ 524 h 1218"/>
                <a:gd name="T104" fmla="*/ 1338 w 1428"/>
                <a:gd name="T105" fmla="*/ 512 h 1218"/>
                <a:gd name="T106" fmla="*/ 1298 w 1428"/>
                <a:gd name="T107" fmla="*/ 406 h 1218"/>
                <a:gd name="T108" fmla="*/ 1334 w 1428"/>
                <a:gd name="T109" fmla="*/ 368 h 1218"/>
                <a:gd name="T110" fmla="*/ 1386 w 1428"/>
                <a:gd name="T111" fmla="*/ 284 h 1218"/>
                <a:gd name="T112" fmla="*/ 1398 w 1428"/>
                <a:gd name="T113" fmla="*/ 186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2" name="Freeform 10"/>
            <p:cNvSpPr/>
            <p:nvPr/>
          </p:nvSpPr>
          <p:spPr bwMode="auto">
            <a:xfrm>
              <a:off x="1958538" y="1528877"/>
              <a:ext cx="1632711" cy="1382076"/>
            </a:xfrm>
            <a:custGeom>
              <a:avLst/>
              <a:gdLst>
                <a:gd name="T0" fmla="*/ 536 w 912"/>
                <a:gd name="T1" fmla="*/ 310 h 772"/>
                <a:gd name="T2" fmla="*/ 494 w 912"/>
                <a:gd name="T3" fmla="*/ 314 h 772"/>
                <a:gd name="T4" fmla="*/ 446 w 912"/>
                <a:gd name="T5" fmla="*/ 258 h 772"/>
                <a:gd name="T6" fmla="*/ 406 w 912"/>
                <a:gd name="T7" fmla="*/ 228 h 772"/>
                <a:gd name="T8" fmla="*/ 416 w 912"/>
                <a:gd name="T9" fmla="*/ 162 h 772"/>
                <a:gd name="T10" fmla="*/ 348 w 912"/>
                <a:gd name="T11" fmla="*/ 164 h 772"/>
                <a:gd name="T12" fmla="*/ 324 w 912"/>
                <a:gd name="T13" fmla="*/ 176 h 772"/>
                <a:gd name="T14" fmla="*/ 288 w 912"/>
                <a:gd name="T15" fmla="*/ 108 h 772"/>
                <a:gd name="T16" fmla="*/ 268 w 912"/>
                <a:gd name="T17" fmla="*/ 32 h 772"/>
                <a:gd name="T18" fmla="*/ 216 w 912"/>
                <a:gd name="T19" fmla="*/ 4 h 772"/>
                <a:gd name="T20" fmla="*/ 178 w 912"/>
                <a:gd name="T21" fmla="*/ 64 h 772"/>
                <a:gd name="T22" fmla="*/ 108 w 912"/>
                <a:gd name="T23" fmla="*/ 86 h 772"/>
                <a:gd name="T24" fmla="*/ 60 w 912"/>
                <a:gd name="T25" fmla="*/ 132 h 772"/>
                <a:gd name="T26" fmla="*/ 8 w 912"/>
                <a:gd name="T27" fmla="*/ 158 h 772"/>
                <a:gd name="T28" fmla="*/ 10 w 912"/>
                <a:gd name="T29" fmla="*/ 232 h 772"/>
                <a:gd name="T30" fmla="*/ 80 w 912"/>
                <a:gd name="T31" fmla="*/ 236 h 772"/>
                <a:gd name="T32" fmla="*/ 154 w 912"/>
                <a:gd name="T33" fmla="*/ 272 h 772"/>
                <a:gd name="T34" fmla="*/ 222 w 912"/>
                <a:gd name="T35" fmla="*/ 274 h 772"/>
                <a:gd name="T36" fmla="*/ 302 w 912"/>
                <a:gd name="T37" fmla="*/ 284 h 772"/>
                <a:gd name="T38" fmla="*/ 352 w 912"/>
                <a:gd name="T39" fmla="*/ 296 h 772"/>
                <a:gd name="T40" fmla="*/ 404 w 912"/>
                <a:gd name="T41" fmla="*/ 338 h 772"/>
                <a:gd name="T42" fmla="*/ 492 w 912"/>
                <a:gd name="T43" fmla="*/ 392 h 772"/>
                <a:gd name="T44" fmla="*/ 548 w 912"/>
                <a:gd name="T45" fmla="*/ 440 h 772"/>
                <a:gd name="T46" fmla="*/ 544 w 912"/>
                <a:gd name="T47" fmla="*/ 576 h 772"/>
                <a:gd name="T48" fmla="*/ 500 w 912"/>
                <a:gd name="T49" fmla="*/ 622 h 772"/>
                <a:gd name="T50" fmla="*/ 492 w 912"/>
                <a:gd name="T51" fmla="*/ 656 h 772"/>
                <a:gd name="T52" fmla="*/ 452 w 912"/>
                <a:gd name="T53" fmla="*/ 696 h 772"/>
                <a:gd name="T54" fmla="*/ 500 w 912"/>
                <a:gd name="T55" fmla="*/ 706 h 772"/>
                <a:gd name="T56" fmla="*/ 520 w 912"/>
                <a:gd name="T57" fmla="*/ 678 h 772"/>
                <a:gd name="T58" fmla="*/ 552 w 912"/>
                <a:gd name="T59" fmla="*/ 644 h 772"/>
                <a:gd name="T60" fmla="*/ 576 w 912"/>
                <a:gd name="T61" fmla="*/ 664 h 772"/>
                <a:gd name="T62" fmla="*/ 644 w 912"/>
                <a:gd name="T63" fmla="*/ 690 h 772"/>
                <a:gd name="T64" fmla="*/ 668 w 912"/>
                <a:gd name="T65" fmla="*/ 726 h 772"/>
                <a:gd name="T66" fmla="*/ 684 w 912"/>
                <a:gd name="T67" fmla="*/ 762 h 772"/>
                <a:gd name="T68" fmla="*/ 732 w 912"/>
                <a:gd name="T69" fmla="*/ 742 h 772"/>
                <a:gd name="T70" fmla="*/ 736 w 912"/>
                <a:gd name="T71" fmla="*/ 700 h 772"/>
                <a:gd name="T72" fmla="*/ 776 w 912"/>
                <a:gd name="T73" fmla="*/ 664 h 772"/>
                <a:gd name="T74" fmla="*/ 792 w 912"/>
                <a:gd name="T75" fmla="*/ 582 h 772"/>
                <a:gd name="T76" fmla="*/ 840 w 912"/>
                <a:gd name="T77" fmla="*/ 596 h 772"/>
                <a:gd name="T78" fmla="*/ 860 w 912"/>
                <a:gd name="T79" fmla="*/ 562 h 772"/>
                <a:gd name="T80" fmla="*/ 904 w 912"/>
                <a:gd name="T81" fmla="*/ 536 h 772"/>
                <a:gd name="T82" fmla="*/ 906 w 912"/>
                <a:gd name="T83" fmla="*/ 488 h 772"/>
                <a:gd name="T84" fmla="*/ 840 w 912"/>
                <a:gd name="T85" fmla="*/ 454 h 772"/>
                <a:gd name="T86" fmla="*/ 788 w 912"/>
                <a:gd name="T87" fmla="*/ 476 h 772"/>
                <a:gd name="T88" fmla="*/ 816 w 912"/>
                <a:gd name="T89" fmla="*/ 510 h 772"/>
                <a:gd name="T90" fmla="*/ 798 w 912"/>
                <a:gd name="T91" fmla="*/ 548 h 772"/>
                <a:gd name="T92" fmla="*/ 780 w 912"/>
                <a:gd name="T93" fmla="*/ 552 h 772"/>
                <a:gd name="T94" fmla="*/ 758 w 912"/>
                <a:gd name="T95" fmla="*/ 576 h 772"/>
                <a:gd name="T96" fmla="*/ 728 w 912"/>
                <a:gd name="T97" fmla="*/ 546 h 772"/>
                <a:gd name="T98" fmla="*/ 712 w 912"/>
                <a:gd name="T99" fmla="*/ 512 h 772"/>
                <a:gd name="T100" fmla="*/ 698 w 912"/>
                <a:gd name="T101" fmla="*/ 444 h 772"/>
                <a:gd name="T102" fmla="*/ 644 w 912"/>
                <a:gd name="T103" fmla="*/ 410 h 772"/>
                <a:gd name="T104" fmla="*/ 604 w 912"/>
                <a:gd name="T105" fmla="*/ 384 h 772"/>
                <a:gd name="T106" fmla="*/ 606 w 912"/>
                <a:gd name="T107" fmla="*/ 324 h 772"/>
                <a:gd name="T108" fmla="*/ 640 w 912"/>
                <a:gd name="T109" fmla="*/ 254 h 772"/>
                <a:gd name="T110" fmla="*/ 590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 name="Freeform 11"/>
            <p:cNvSpPr/>
            <p:nvPr/>
          </p:nvSpPr>
          <p:spPr bwMode="auto">
            <a:xfrm>
              <a:off x="3118622" y="2008665"/>
              <a:ext cx="329407" cy="544237"/>
            </a:xfrm>
            <a:custGeom>
              <a:avLst/>
              <a:gdLst>
                <a:gd name="T0" fmla="*/ 92 w 184"/>
                <a:gd name="T1" fmla="*/ 58 h 304"/>
                <a:gd name="T2" fmla="*/ 92 w 184"/>
                <a:gd name="T3" fmla="*/ 86 h 304"/>
                <a:gd name="T4" fmla="*/ 84 w 184"/>
                <a:gd name="T5" fmla="*/ 108 h 304"/>
                <a:gd name="T6" fmla="*/ 82 w 184"/>
                <a:gd name="T7" fmla="*/ 116 h 304"/>
                <a:gd name="T8" fmla="*/ 76 w 184"/>
                <a:gd name="T9" fmla="*/ 122 h 304"/>
                <a:gd name="T10" fmla="*/ 74 w 184"/>
                <a:gd name="T11" fmla="*/ 124 h 304"/>
                <a:gd name="T12" fmla="*/ 54 w 184"/>
                <a:gd name="T13" fmla="*/ 120 h 304"/>
                <a:gd name="T14" fmla="*/ 12 w 184"/>
                <a:gd name="T15" fmla="*/ 134 h 304"/>
                <a:gd name="T16" fmla="*/ 8 w 184"/>
                <a:gd name="T17" fmla="*/ 140 h 304"/>
                <a:gd name="T18" fmla="*/ 38 w 184"/>
                <a:gd name="T19" fmla="*/ 144 h 304"/>
                <a:gd name="T20" fmla="*/ 48 w 184"/>
                <a:gd name="T21" fmla="*/ 162 h 304"/>
                <a:gd name="T22" fmla="*/ 60 w 184"/>
                <a:gd name="T23" fmla="*/ 174 h 304"/>
                <a:gd name="T24" fmla="*/ 60 w 184"/>
                <a:gd name="T25" fmla="*/ 206 h 304"/>
                <a:gd name="T26" fmla="*/ 72 w 184"/>
                <a:gd name="T27" fmla="*/ 216 h 304"/>
                <a:gd name="T28" fmla="*/ 76 w 184"/>
                <a:gd name="T29" fmla="*/ 240 h 304"/>
                <a:gd name="T30" fmla="*/ 70 w 184"/>
                <a:gd name="T31" fmla="*/ 256 h 304"/>
                <a:gd name="T32" fmla="*/ 82 w 184"/>
                <a:gd name="T33" fmla="*/ 270 h 304"/>
                <a:gd name="T34" fmla="*/ 100 w 184"/>
                <a:gd name="T35" fmla="*/ 280 h 304"/>
                <a:gd name="T36" fmla="*/ 114 w 184"/>
                <a:gd name="T37" fmla="*/ 298 h 304"/>
                <a:gd name="T38" fmla="*/ 124 w 184"/>
                <a:gd name="T39" fmla="*/ 304 h 304"/>
                <a:gd name="T40" fmla="*/ 122 w 184"/>
                <a:gd name="T41" fmla="*/ 282 h 304"/>
                <a:gd name="T42" fmla="*/ 126 w 184"/>
                <a:gd name="T43" fmla="*/ 274 h 304"/>
                <a:gd name="T44" fmla="*/ 140 w 184"/>
                <a:gd name="T45" fmla="*/ 268 h 304"/>
                <a:gd name="T46" fmla="*/ 144 w 184"/>
                <a:gd name="T47" fmla="*/ 268 h 304"/>
                <a:gd name="T48" fmla="*/ 156 w 184"/>
                <a:gd name="T49" fmla="*/ 266 h 304"/>
                <a:gd name="T50" fmla="*/ 158 w 184"/>
                <a:gd name="T51" fmla="*/ 244 h 304"/>
                <a:gd name="T52" fmla="*/ 148 w 184"/>
                <a:gd name="T53" fmla="*/ 232 h 304"/>
                <a:gd name="T54" fmla="*/ 138 w 184"/>
                <a:gd name="T55" fmla="*/ 232 h 304"/>
                <a:gd name="T56" fmla="*/ 132 w 184"/>
                <a:gd name="T57" fmla="*/ 210 h 304"/>
                <a:gd name="T58" fmla="*/ 136 w 184"/>
                <a:gd name="T59" fmla="*/ 168 h 304"/>
                <a:gd name="T60" fmla="*/ 164 w 184"/>
                <a:gd name="T61" fmla="*/ 160 h 304"/>
                <a:gd name="T62" fmla="*/ 184 w 184"/>
                <a:gd name="T63" fmla="*/ 108 h 304"/>
                <a:gd name="T64" fmla="*/ 174 w 184"/>
                <a:gd name="T65" fmla="*/ 96 h 304"/>
                <a:gd name="T66" fmla="*/ 166 w 184"/>
                <a:gd name="T67" fmla="*/ 96 h 304"/>
                <a:gd name="T68" fmla="*/ 152 w 184"/>
                <a:gd name="T69" fmla="*/ 96 h 304"/>
                <a:gd name="T70" fmla="*/ 142 w 184"/>
                <a:gd name="T71" fmla="*/ 84 h 304"/>
                <a:gd name="T72" fmla="*/ 146 w 184"/>
                <a:gd name="T73" fmla="*/ 52 h 304"/>
                <a:gd name="T74" fmla="*/ 150 w 184"/>
                <a:gd name="T75" fmla="*/ 42 h 304"/>
                <a:gd name="T76" fmla="*/ 156 w 184"/>
                <a:gd name="T77" fmla="*/ 32 h 304"/>
                <a:gd name="T78" fmla="*/ 144 w 184"/>
                <a:gd name="T79" fmla="*/ 8 h 304"/>
                <a:gd name="T80" fmla="*/ 108 w 184"/>
                <a:gd name="T81" fmla="*/ 1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4" name="Freeform 12"/>
            <p:cNvSpPr/>
            <p:nvPr/>
          </p:nvSpPr>
          <p:spPr bwMode="auto">
            <a:xfrm>
              <a:off x="0" y="576462"/>
              <a:ext cx="2334491" cy="1765190"/>
            </a:xfrm>
            <a:custGeom>
              <a:avLst/>
              <a:gdLst>
                <a:gd name="T0" fmla="*/ 1262 w 1304"/>
                <a:gd name="T1" fmla="*/ 444 h 986"/>
                <a:gd name="T2" fmla="*/ 1222 w 1304"/>
                <a:gd name="T3" fmla="*/ 408 h 986"/>
                <a:gd name="T4" fmla="*/ 1202 w 1304"/>
                <a:gd name="T5" fmla="*/ 378 h 986"/>
                <a:gd name="T6" fmla="*/ 1140 w 1304"/>
                <a:gd name="T7" fmla="*/ 340 h 986"/>
                <a:gd name="T8" fmla="*/ 1032 w 1304"/>
                <a:gd name="T9" fmla="*/ 320 h 986"/>
                <a:gd name="T10" fmla="*/ 1044 w 1304"/>
                <a:gd name="T11" fmla="*/ 246 h 986"/>
                <a:gd name="T12" fmla="*/ 1024 w 1304"/>
                <a:gd name="T13" fmla="*/ 112 h 986"/>
                <a:gd name="T14" fmla="*/ 976 w 1304"/>
                <a:gd name="T15" fmla="*/ 90 h 986"/>
                <a:gd name="T16" fmla="*/ 954 w 1304"/>
                <a:gd name="T17" fmla="*/ 60 h 986"/>
                <a:gd name="T18" fmla="*/ 928 w 1304"/>
                <a:gd name="T19" fmla="*/ 0 h 986"/>
                <a:gd name="T20" fmla="*/ 876 w 1304"/>
                <a:gd name="T21" fmla="*/ 36 h 986"/>
                <a:gd name="T22" fmla="*/ 816 w 1304"/>
                <a:gd name="T23" fmla="*/ 66 h 986"/>
                <a:gd name="T24" fmla="*/ 798 w 1304"/>
                <a:gd name="T25" fmla="*/ 130 h 986"/>
                <a:gd name="T26" fmla="*/ 760 w 1304"/>
                <a:gd name="T27" fmla="*/ 146 h 986"/>
                <a:gd name="T28" fmla="*/ 674 w 1304"/>
                <a:gd name="T29" fmla="*/ 104 h 986"/>
                <a:gd name="T30" fmla="*/ 610 w 1304"/>
                <a:gd name="T31" fmla="*/ 232 h 986"/>
                <a:gd name="T32" fmla="*/ 576 w 1304"/>
                <a:gd name="T33" fmla="*/ 226 h 986"/>
                <a:gd name="T34" fmla="*/ 494 w 1304"/>
                <a:gd name="T35" fmla="*/ 216 h 986"/>
                <a:gd name="T36" fmla="*/ 494 w 1304"/>
                <a:gd name="T37" fmla="*/ 256 h 986"/>
                <a:gd name="T38" fmla="*/ 472 w 1304"/>
                <a:gd name="T39" fmla="*/ 388 h 986"/>
                <a:gd name="T40" fmla="*/ 464 w 1304"/>
                <a:gd name="T41" fmla="*/ 390 h 986"/>
                <a:gd name="T42" fmla="*/ 452 w 1304"/>
                <a:gd name="T43" fmla="*/ 392 h 986"/>
                <a:gd name="T44" fmla="*/ 412 w 1304"/>
                <a:gd name="T45" fmla="*/ 444 h 986"/>
                <a:gd name="T46" fmla="*/ 330 w 1304"/>
                <a:gd name="T47" fmla="*/ 468 h 986"/>
                <a:gd name="T48" fmla="*/ 248 w 1304"/>
                <a:gd name="T49" fmla="*/ 470 h 986"/>
                <a:gd name="T50" fmla="*/ 184 w 1304"/>
                <a:gd name="T51" fmla="*/ 506 h 986"/>
                <a:gd name="T52" fmla="*/ 106 w 1304"/>
                <a:gd name="T53" fmla="*/ 494 h 986"/>
                <a:gd name="T54" fmla="*/ 60 w 1304"/>
                <a:gd name="T55" fmla="*/ 482 h 986"/>
                <a:gd name="T56" fmla="*/ 10 w 1304"/>
                <a:gd name="T57" fmla="*/ 528 h 986"/>
                <a:gd name="T58" fmla="*/ 14 w 1304"/>
                <a:gd name="T59" fmla="*/ 562 h 986"/>
                <a:gd name="T60" fmla="*/ 14 w 1304"/>
                <a:gd name="T61" fmla="*/ 598 h 986"/>
                <a:gd name="T62" fmla="*/ 58 w 1304"/>
                <a:gd name="T63" fmla="*/ 652 h 986"/>
                <a:gd name="T64" fmla="*/ 6 w 1304"/>
                <a:gd name="T65" fmla="*/ 716 h 986"/>
                <a:gd name="T66" fmla="*/ 42 w 1304"/>
                <a:gd name="T67" fmla="*/ 734 h 986"/>
                <a:gd name="T68" fmla="*/ 74 w 1304"/>
                <a:gd name="T69" fmla="*/ 792 h 986"/>
                <a:gd name="T70" fmla="*/ 100 w 1304"/>
                <a:gd name="T71" fmla="*/ 852 h 986"/>
                <a:gd name="T72" fmla="*/ 174 w 1304"/>
                <a:gd name="T73" fmla="*/ 888 h 986"/>
                <a:gd name="T74" fmla="*/ 206 w 1304"/>
                <a:gd name="T75" fmla="*/ 982 h 986"/>
                <a:gd name="T76" fmla="*/ 260 w 1304"/>
                <a:gd name="T77" fmla="*/ 984 h 986"/>
                <a:gd name="T78" fmla="*/ 274 w 1304"/>
                <a:gd name="T79" fmla="*/ 952 h 986"/>
                <a:gd name="T80" fmla="*/ 298 w 1304"/>
                <a:gd name="T81" fmla="*/ 926 h 986"/>
                <a:gd name="T82" fmla="*/ 382 w 1304"/>
                <a:gd name="T83" fmla="*/ 946 h 986"/>
                <a:gd name="T84" fmla="*/ 452 w 1304"/>
                <a:gd name="T85" fmla="*/ 924 h 986"/>
                <a:gd name="T86" fmla="*/ 488 w 1304"/>
                <a:gd name="T87" fmla="*/ 960 h 986"/>
                <a:gd name="T88" fmla="*/ 552 w 1304"/>
                <a:gd name="T89" fmla="*/ 964 h 986"/>
                <a:gd name="T90" fmla="*/ 666 w 1304"/>
                <a:gd name="T91" fmla="*/ 944 h 986"/>
                <a:gd name="T92" fmla="*/ 754 w 1304"/>
                <a:gd name="T93" fmla="*/ 928 h 986"/>
                <a:gd name="T94" fmla="*/ 832 w 1304"/>
                <a:gd name="T95" fmla="*/ 948 h 986"/>
                <a:gd name="T96" fmla="*/ 908 w 1304"/>
                <a:gd name="T97" fmla="*/ 976 h 986"/>
                <a:gd name="T98" fmla="*/ 940 w 1304"/>
                <a:gd name="T99" fmla="*/ 940 h 986"/>
                <a:gd name="T100" fmla="*/ 954 w 1304"/>
                <a:gd name="T101" fmla="*/ 920 h 986"/>
                <a:gd name="T102" fmla="*/ 950 w 1304"/>
                <a:gd name="T103" fmla="*/ 884 h 986"/>
                <a:gd name="T104" fmla="*/ 922 w 1304"/>
                <a:gd name="T105" fmla="*/ 856 h 986"/>
                <a:gd name="T106" fmla="*/ 934 w 1304"/>
                <a:gd name="T107" fmla="*/ 804 h 986"/>
                <a:gd name="T108" fmla="*/ 1004 w 1304"/>
                <a:gd name="T109" fmla="*/ 794 h 986"/>
                <a:gd name="T110" fmla="*/ 1090 w 1304"/>
                <a:gd name="T111" fmla="*/ 772 h 986"/>
                <a:gd name="T112" fmla="*/ 1086 w 1304"/>
                <a:gd name="T113" fmla="*/ 748 h 986"/>
                <a:gd name="T114" fmla="*/ 1086 w 1304"/>
                <a:gd name="T115" fmla="*/ 702 h 986"/>
                <a:gd name="T116" fmla="*/ 1126 w 1304"/>
                <a:gd name="T117" fmla="*/ 676 h 986"/>
                <a:gd name="T118" fmla="*/ 1186 w 1304"/>
                <a:gd name="T119" fmla="*/ 614 h 986"/>
                <a:gd name="T120" fmla="*/ 1214 w 1304"/>
                <a:gd name="T121" fmla="*/ 596 h 986"/>
                <a:gd name="T122" fmla="*/ 1296 w 1304"/>
                <a:gd name="T123" fmla="*/ 580 h 986"/>
                <a:gd name="T124" fmla="*/ 1302 w 1304"/>
                <a:gd name="T12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5" name="Freeform 13"/>
            <p:cNvSpPr/>
            <p:nvPr/>
          </p:nvSpPr>
          <p:spPr bwMode="auto">
            <a:xfrm>
              <a:off x="1514555" y="1962118"/>
              <a:ext cx="1453686" cy="1041928"/>
            </a:xfrm>
            <a:custGeom>
              <a:avLst/>
              <a:gdLst>
                <a:gd name="T0" fmla="*/ 480 w 812"/>
                <a:gd name="T1" fmla="*/ 58 h 582"/>
                <a:gd name="T2" fmla="*/ 460 w 812"/>
                <a:gd name="T3" fmla="*/ 82 h 582"/>
                <a:gd name="T4" fmla="*/ 396 w 812"/>
                <a:gd name="T5" fmla="*/ 38 h 582"/>
                <a:gd name="T6" fmla="*/ 344 w 812"/>
                <a:gd name="T7" fmla="*/ 10 h 582"/>
                <a:gd name="T8" fmla="*/ 288 w 812"/>
                <a:gd name="T9" fmla="*/ 4 h 582"/>
                <a:gd name="T10" fmla="*/ 248 w 812"/>
                <a:gd name="T11" fmla="*/ 6 h 582"/>
                <a:gd name="T12" fmla="*/ 198 w 812"/>
                <a:gd name="T13" fmla="*/ 18 h 582"/>
                <a:gd name="T14" fmla="*/ 158 w 812"/>
                <a:gd name="T15" fmla="*/ 28 h 582"/>
                <a:gd name="T16" fmla="*/ 92 w 812"/>
                <a:gd name="T17" fmla="*/ 38 h 582"/>
                <a:gd name="T18" fmla="*/ 84 w 812"/>
                <a:gd name="T19" fmla="*/ 78 h 582"/>
                <a:gd name="T20" fmla="*/ 120 w 812"/>
                <a:gd name="T21" fmla="*/ 114 h 582"/>
                <a:gd name="T22" fmla="*/ 128 w 812"/>
                <a:gd name="T23" fmla="*/ 142 h 582"/>
                <a:gd name="T24" fmla="*/ 112 w 812"/>
                <a:gd name="T25" fmla="*/ 196 h 582"/>
                <a:gd name="T26" fmla="*/ 106 w 812"/>
                <a:gd name="T27" fmla="*/ 214 h 582"/>
                <a:gd name="T28" fmla="*/ 60 w 812"/>
                <a:gd name="T29" fmla="*/ 210 h 582"/>
                <a:gd name="T30" fmla="*/ 22 w 812"/>
                <a:gd name="T31" fmla="*/ 202 h 582"/>
                <a:gd name="T32" fmla="*/ 8 w 812"/>
                <a:gd name="T33" fmla="*/ 250 h 582"/>
                <a:gd name="T34" fmla="*/ 4 w 812"/>
                <a:gd name="T35" fmla="*/ 272 h 582"/>
                <a:gd name="T36" fmla="*/ 18 w 812"/>
                <a:gd name="T37" fmla="*/ 310 h 582"/>
                <a:gd name="T38" fmla="*/ 0 w 812"/>
                <a:gd name="T39" fmla="*/ 362 h 582"/>
                <a:gd name="T40" fmla="*/ 26 w 812"/>
                <a:gd name="T41" fmla="*/ 406 h 582"/>
                <a:gd name="T42" fmla="*/ 68 w 812"/>
                <a:gd name="T43" fmla="*/ 422 h 582"/>
                <a:gd name="T44" fmla="*/ 92 w 812"/>
                <a:gd name="T45" fmla="*/ 424 h 582"/>
                <a:gd name="T46" fmla="*/ 108 w 812"/>
                <a:gd name="T47" fmla="*/ 448 h 582"/>
                <a:gd name="T48" fmla="*/ 132 w 812"/>
                <a:gd name="T49" fmla="*/ 460 h 582"/>
                <a:gd name="T50" fmla="*/ 162 w 812"/>
                <a:gd name="T51" fmla="*/ 474 h 582"/>
                <a:gd name="T52" fmla="*/ 232 w 812"/>
                <a:gd name="T53" fmla="*/ 498 h 582"/>
                <a:gd name="T54" fmla="*/ 304 w 812"/>
                <a:gd name="T55" fmla="*/ 494 h 582"/>
                <a:gd name="T56" fmla="*/ 332 w 812"/>
                <a:gd name="T57" fmla="*/ 532 h 582"/>
                <a:gd name="T58" fmla="*/ 348 w 812"/>
                <a:gd name="T59" fmla="*/ 554 h 582"/>
                <a:gd name="T60" fmla="*/ 364 w 812"/>
                <a:gd name="T61" fmla="*/ 578 h 582"/>
                <a:gd name="T62" fmla="*/ 390 w 812"/>
                <a:gd name="T63" fmla="*/ 568 h 582"/>
                <a:gd name="T64" fmla="*/ 428 w 812"/>
                <a:gd name="T65" fmla="*/ 574 h 582"/>
                <a:gd name="T66" fmla="*/ 456 w 812"/>
                <a:gd name="T67" fmla="*/ 546 h 582"/>
                <a:gd name="T68" fmla="*/ 476 w 812"/>
                <a:gd name="T69" fmla="*/ 492 h 582"/>
                <a:gd name="T70" fmla="*/ 476 w 812"/>
                <a:gd name="T71" fmla="*/ 438 h 582"/>
                <a:gd name="T72" fmla="*/ 480 w 812"/>
                <a:gd name="T73" fmla="*/ 418 h 582"/>
                <a:gd name="T74" fmla="*/ 514 w 812"/>
                <a:gd name="T75" fmla="*/ 410 h 582"/>
                <a:gd name="T76" fmla="*/ 556 w 812"/>
                <a:gd name="T77" fmla="*/ 428 h 582"/>
                <a:gd name="T78" fmla="*/ 568 w 812"/>
                <a:gd name="T79" fmla="*/ 462 h 582"/>
                <a:gd name="T80" fmla="*/ 584 w 812"/>
                <a:gd name="T81" fmla="*/ 478 h 582"/>
                <a:gd name="T82" fmla="*/ 610 w 812"/>
                <a:gd name="T83" fmla="*/ 506 h 582"/>
                <a:gd name="T84" fmla="*/ 652 w 812"/>
                <a:gd name="T85" fmla="*/ 518 h 582"/>
                <a:gd name="T86" fmla="*/ 664 w 812"/>
                <a:gd name="T87" fmla="*/ 518 h 582"/>
                <a:gd name="T88" fmla="*/ 700 w 812"/>
                <a:gd name="T89" fmla="*/ 508 h 582"/>
                <a:gd name="T90" fmla="*/ 698 w 812"/>
                <a:gd name="T91" fmla="*/ 480 h 582"/>
                <a:gd name="T92" fmla="*/ 722 w 812"/>
                <a:gd name="T93" fmla="*/ 472 h 582"/>
                <a:gd name="T94" fmla="*/ 688 w 812"/>
                <a:gd name="T95" fmla="*/ 426 h 582"/>
                <a:gd name="T96" fmla="*/ 744 w 812"/>
                <a:gd name="T97" fmla="*/ 396 h 582"/>
                <a:gd name="T98" fmla="*/ 730 w 812"/>
                <a:gd name="T99" fmla="*/ 378 h 582"/>
                <a:gd name="T100" fmla="*/ 752 w 812"/>
                <a:gd name="T101" fmla="*/ 350 h 582"/>
                <a:gd name="T102" fmla="*/ 796 w 812"/>
                <a:gd name="T103" fmla="*/ 310 h 582"/>
                <a:gd name="T104" fmla="*/ 800 w 812"/>
                <a:gd name="T105" fmla="*/ 254 h 582"/>
                <a:gd name="T106" fmla="*/ 778 w 812"/>
                <a:gd name="T107" fmla="*/ 182 h 582"/>
                <a:gd name="T108" fmla="*/ 736 w 812"/>
                <a:gd name="T109" fmla="*/ 158 h 582"/>
                <a:gd name="T110" fmla="*/ 672 w 812"/>
                <a:gd name="T111" fmla="*/ 100 h 582"/>
                <a:gd name="T112" fmla="*/ 658 w 812"/>
                <a:gd name="T113" fmla="*/ 106 h 582"/>
                <a:gd name="T114" fmla="*/ 616 w 812"/>
                <a:gd name="T115" fmla="*/ 78 h 582"/>
                <a:gd name="T116" fmla="*/ 584 w 812"/>
                <a:gd name="T117" fmla="*/ 52 h 582"/>
                <a:gd name="T118" fmla="*/ 552 w 812"/>
                <a:gd name="T119" fmla="*/ 50 h 582"/>
                <a:gd name="T120" fmla="*/ 484 w 812"/>
                <a:gd name="T121" fmla="*/ 3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6" name="Freeform 14"/>
            <p:cNvSpPr/>
            <p:nvPr/>
          </p:nvSpPr>
          <p:spPr bwMode="auto">
            <a:xfrm>
              <a:off x="2348813" y="2692542"/>
              <a:ext cx="1256758" cy="1102796"/>
            </a:xfrm>
            <a:custGeom>
              <a:avLst/>
              <a:gdLst>
                <a:gd name="T0" fmla="*/ 20 w 702"/>
                <a:gd name="T1" fmla="*/ 28 h 616"/>
                <a:gd name="T2" fmla="*/ 22 w 702"/>
                <a:gd name="T3" fmla="*/ 90 h 616"/>
                <a:gd name="T4" fmla="*/ 38 w 702"/>
                <a:gd name="T5" fmla="*/ 136 h 616"/>
                <a:gd name="T6" fmla="*/ 70 w 702"/>
                <a:gd name="T7" fmla="*/ 194 h 616"/>
                <a:gd name="T8" fmla="*/ 74 w 702"/>
                <a:gd name="T9" fmla="*/ 244 h 616"/>
                <a:gd name="T10" fmla="*/ 92 w 702"/>
                <a:gd name="T11" fmla="*/ 302 h 616"/>
                <a:gd name="T12" fmla="*/ 98 w 702"/>
                <a:gd name="T13" fmla="*/ 346 h 616"/>
                <a:gd name="T14" fmla="*/ 90 w 702"/>
                <a:gd name="T15" fmla="*/ 386 h 616"/>
                <a:gd name="T16" fmla="*/ 90 w 702"/>
                <a:gd name="T17" fmla="*/ 434 h 616"/>
                <a:gd name="T18" fmla="*/ 106 w 702"/>
                <a:gd name="T19" fmla="*/ 462 h 616"/>
                <a:gd name="T20" fmla="*/ 118 w 702"/>
                <a:gd name="T21" fmla="*/ 450 h 616"/>
                <a:gd name="T22" fmla="*/ 124 w 702"/>
                <a:gd name="T23" fmla="*/ 426 h 616"/>
                <a:gd name="T24" fmla="*/ 146 w 702"/>
                <a:gd name="T25" fmla="*/ 420 h 616"/>
                <a:gd name="T26" fmla="*/ 170 w 702"/>
                <a:gd name="T27" fmla="*/ 474 h 616"/>
                <a:gd name="T28" fmla="*/ 200 w 702"/>
                <a:gd name="T29" fmla="*/ 470 h 616"/>
                <a:gd name="T30" fmla="*/ 238 w 702"/>
                <a:gd name="T31" fmla="*/ 556 h 616"/>
                <a:gd name="T32" fmla="*/ 254 w 702"/>
                <a:gd name="T33" fmla="*/ 588 h 616"/>
                <a:gd name="T34" fmla="*/ 262 w 702"/>
                <a:gd name="T35" fmla="*/ 598 h 616"/>
                <a:gd name="T36" fmla="*/ 278 w 702"/>
                <a:gd name="T37" fmla="*/ 602 h 616"/>
                <a:gd name="T38" fmla="*/ 328 w 702"/>
                <a:gd name="T39" fmla="*/ 588 h 616"/>
                <a:gd name="T40" fmla="*/ 328 w 702"/>
                <a:gd name="T41" fmla="*/ 536 h 616"/>
                <a:gd name="T42" fmla="*/ 348 w 702"/>
                <a:gd name="T43" fmla="*/ 510 h 616"/>
                <a:gd name="T44" fmla="*/ 390 w 702"/>
                <a:gd name="T45" fmla="*/ 450 h 616"/>
                <a:gd name="T46" fmla="*/ 428 w 702"/>
                <a:gd name="T47" fmla="*/ 420 h 616"/>
                <a:gd name="T48" fmla="*/ 448 w 702"/>
                <a:gd name="T49" fmla="*/ 480 h 616"/>
                <a:gd name="T50" fmla="*/ 478 w 702"/>
                <a:gd name="T51" fmla="*/ 466 h 616"/>
                <a:gd name="T52" fmla="*/ 498 w 702"/>
                <a:gd name="T53" fmla="*/ 494 h 616"/>
                <a:gd name="T54" fmla="*/ 554 w 702"/>
                <a:gd name="T55" fmla="*/ 482 h 616"/>
                <a:gd name="T56" fmla="*/ 504 w 702"/>
                <a:gd name="T57" fmla="*/ 434 h 616"/>
                <a:gd name="T58" fmla="*/ 534 w 702"/>
                <a:gd name="T59" fmla="*/ 416 h 616"/>
                <a:gd name="T60" fmla="*/ 532 w 702"/>
                <a:gd name="T61" fmla="*/ 396 h 616"/>
                <a:gd name="T62" fmla="*/ 522 w 702"/>
                <a:gd name="T63" fmla="*/ 314 h 616"/>
                <a:gd name="T64" fmla="*/ 608 w 702"/>
                <a:gd name="T65" fmla="*/ 286 h 616"/>
                <a:gd name="T66" fmla="*/ 664 w 702"/>
                <a:gd name="T67" fmla="*/ 224 h 616"/>
                <a:gd name="T68" fmla="*/ 686 w 702"/>
                <a:gd name="T69" fmla="*/ 174 h 616"/>
                <a:gd name="T70" fmla="*/ 684 w 702"/>
                <a:gd name="T71" fmla="*/ 156 h 616"/>
                <a:gd name="T72" fmla="*/ 630 w 702"/>
                <a:gd name="T73" fmla="*/ 138 h 616"/>
                <a:gd name="T74" fmla="*/ 612 w 702"/>
                <a:gd name="T75" fmla="*/ 146 h 616"/>
                <a:gd name="T76" fmla="*/ 598 w 702"/>
                <a:gd name="T77" fmla="*/ 126 h 616"/>
                <a:gd name="T78" fmla="*/ 576 w 702"/>
                <a:gd name="T79" fmla="*/ 124 h 616"/>
                <a:gd name="T80" fmla="*/ 524 w 702"/>
                <a:gd name="T81" fmla="*/ 114 h 616"/>
                <a:gd name="T82" fmla="*/ 488 w 702"/>
                <a:gd name="T83" fmla="*/ 132 h 616"/>
                <a:gd name="T84" fmla="*/ 438 w 702"/>
                <a:gd name="T85" fmla="*/ 110 h 616"/>
                <a:gd name="T86" fmla="*/ 416 w 702"/>
                <a:gd name="T87" fmla="*/ 58 h 616"/>
                <a:gd name="T88" fmla="*/ 350 w 702"/>
                <a:gd name="T89" fmla="*/ 18 h 616"/>
                <a:gd name="T90" fmla="*/ 310 w 702"/>
                <a:gd name="T91" fmla="*/ 30 h 616"/>
                <a:gd name="T92" fmla="*/ 318 w 702"/>
                <a:gd name="T93" fmla="*/ 62 h 616"/>
                <a:gd name="T94" fmla="*/ 280 w 702"/>
                <a:gd name="T95" fmla="*/ 66 h 616"/>
                <a:gd name="T96" fmla="*/ 262 w 702"/>
                <a:gd name="T97" fmla="*/ 86 h 616"/>
                <a:gd name="T98" fmla="*/ 246 w 702"/>
                <a:gd name="T99" fmla="*/ 104 h 616"/>
                <a:gd name="T100" fmla="*/ 208 w 702"/>
                <a:gd name="T101" fmla="*/ 118 h 616"/>
                <a:gd name="T102" fmla="*/ 160 w 702"/>
                <a:gd name="T103" fmla="*/ 110 h 616"/>
                <a:gd name="T104" fmla="*/ 132 w 702"/>
                <a:gd name="T105" fmla="*/ 108 h 616"/>
                <a:gd name="T106" fmla="*/ 106 w 702"/>
                <a:gd name="T107" fmla="*/ 66 h 616"/>
                <a:gd name="T108" fmla="*/ 86 w 702"/>
                <a:gd name="T109" fmla="*/ 46 h 616"/>
                <a:gd name="T110" fmla="*/ 66 w 702"/>
                <a:gd name="T111" fmla="*/ 14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 name="Freeform 15"/>
            <p:cNvSpPr/>
            <p:nvPr/>
          </p:nvSpPr>
          <p:spPr bwMode="auto">
            <a:xfrm>
              <a:off x="261377" y="2244978"/>
              <a:ext cx="2248559" cy="1367754"/>
            </a:xfrm>
            <a:custGeom>
              <a:avLst/>
              <a:gdLst>
                <a:gd name="T0" fmla="*/ 132 w 1256"/>
                <a:gd name="T1" fmla="*/ 26 h 764"/>
                <a:gd name="T2" fmla="*/ 122 w 1256"/>
                <a:gd name="T3" fmla="*/ 60 h 764"/>
                <a:gd name="T4" fmla="*/ 62 w 1256"/>
                <a:gd name="T5" fmla="*/ 70 h 764"/>
                <a:gd name="T6" fmla="*/ 44 w 1256"/>
                <a:gd name="T7" fmla="*/ 122 h 764"/>
                <a:gd name="T8" fmla="*/ 60 w 1256"/>
                <a:gd name="T9" fmla="*/ 188 h 764"/>
                <a:gd name="T10" fmla="*/ 6 w 1256"/>
                <a:gd name="T11" fmla="*/ 216 h 764"/>
                <a:gd name="T12" fmla="*/ 2 w 1256"/>
                <a:gd name="T13" fmla="*/ 262 h 764"/>
                <a:gd name="T14" fmla="*/ 28 w 1256"/>
                <a:gd name="T15" fmla="*/ 300 h 764"/>
                <a:gd name="T16" fmla="*/ 62 w 1256"/>
                <a:gd name="T17" fmla="*/ 338 h 764"/>
                <a:gd name="T18" fmla="*/ 150 w 1256"/>
                <a:gd name="T19" fmla="*/ 386 h 764"/>
                <a:gd name="T20" fmla="*/ 222 w 1256"/>
                <a:gd name="T21" fmla="*/ 454 h 764"/>
                <a:gd name="T22" fmla="*/ 290 w 1256"/>
                <a:gd name="T23" fmla="*/ 500 h 764"/>
                <a:gd name="T24" fmla="*/ 334 w 1256"/>
                <a:gd name="T25" fmla="*/ 556 h 764"/>
                <a:gd name="T26" fmla="*/ 404 w 1256"/>
                <a:gd name="T27" fmla="*/ 602 h 764"/>
                <a:gd name="T28" fmla="*/ 470 w 1256"/>
                <a:gd name="T29" fmla="*/ 628 h 764"/>
                <a:gd name="T30" fmla="*/ 580 w 1256"/>
                <a:gd name="T31" fmla="*/ 642 h 764"/>
                <a:gd name="T32" fmla="*/ 594 w 1256"/>
                <a:gd name="T33" fmla="*/ 664 h 764"/>
                <a:gd name="T34" fmla="*/ 586 w 1256"/>
                <a:gd name="T35" fmla="*/ 692 h 764"/>
                <a:gd name="T36" fmla="*/ 616 w 1256"/>
                <a:gd name="T37" fmla="*/ 676 h 764"/>
                <a:gd name="T38" fmla="*/ 660 w 1256"/>
                <a:gd name="T39" fmla="*/ 638 h 764"/>
                <a:gd name="T40" fmla="*/ 772 w 1256"/>
                <a:gd name="T41" fmla="*/ 680 h 764"/>
                <a:gd name="T42" fmla="*/ 802 w 1256"/>
                <a:gd name="T43" fmla="*/ 754 h 764"/>
                <a:gd name="T44" fmla="*/ 904 w 1256"/>
                <a:gd name="T45" fmla="*/ 748 h 764"/>
                <a:gd name="T46" fmla="*/ 1024 w 1256"/>
                <a:gd name="T47" fmla="*/ 680 h 764"/>
                <a:gd name="T48" fmla="*/ 1122 w 1256"/>
                <a:gd name="T49" fmla="*/ 712 h 764"/>
                <a:gd name="T50" fmla="*/ 1138 w 1256"/>
                <a:gd name="T51" fmla="*/ 716 h 764"/>
                <a:gd name="T52" fmla="*/ 1156 w 1256"/>
                <a:gd name="T53" fmla="*/ 666 h 764"/>
                <a:gd name="T54" fmla="*/ 1192 w 1256"/>
                <a:gd name="T55" fmla="*/ 696 h 764"/>
                <a:gd name="T56" fmla="*/ 1214 w 1256"/>
                <a:gd name="T57" fmla="*/ 664 h 764"/>
                <a:gd name="T58" fmla="*/ 1228 w 1256"/>
                <a:gd name="T59" fmla="*/ 644 h 764"/>
                <a:gd name="T60" fmla="*/ 1246 w 1256"/>
                <a:gd name="T61" fmla="*/ 568 h 764"/>
                <a:gd name="T62" fmla="*/ 1240 w 1256"/>
                <a:gd name="T63" fmla="*/ 510 h 764"/>
                <a:gd name="T64" fmla="*/ 1228 w 1256"/>
                <a:gd name="T65" fmla="*/ 448 h 764"/>
                <a:gd name="T66" fmla="*/ 1200 w 1256"/>
                <a:gd name="T67" fmla="*/ 412 h 764"/>
                <a:gd name="T68" fmla="*/ 1162 w 1256"/>
                <a:gd name="T69" fmla="*/ 366 h 764"/>
                <a:gd name="T70" fmla="*/ 1152 w 1256"/>
                <a:gd name="T71" fmla="*/ 418 h 764"/>
                <a:gd name="T72" fmla="*/ 1094 w 1256"/>
                <a:gd name="T73" fmla="*/ 430 h 764"/>
                <a:gd name="T74" fmla="*/ 1036 w 1256"/>
                <a:gd name="T75" fmla="*/ 386 h 764"/>
                <a:gd name="T76" fmla="*/ 1000 w 1256"/>
                <a:gd name="T77" fmla="*/ 344 h 764"/>
                <a:gd name="T78" fmla="*/ 900 w 1256"/>
                <a:gd name="T79" fmla="*/ 342 h 764"/>
                <a:gd name="T80" fmla="*/ 828 w 1256"/>
                <a:gd name="T81" fmla="*/ 312 h 764"/>
                <a:gd name="T82" fmla="*/ 796 w 1256"/>
                <a:gd name="T83" fmla="*/ 290 h 764"/>
                <a:gd name="T84" fmla="*/ 768 w 1256"/>
                <a:gd name="T85" fmla="*/ 274 h 764"/>
                <a:gd name="T86" fmla="*/ 746 w 1256"/>
                <a:gd name="T87" fmla="*/ 280 h 764"/>
                <a:gd name="T88" fmla="*/ 708 w 1256"/>
                <a:gd name="T89" fmla="*/ 238 h 764"/>
                <a:gd name="T90" fmla="*/ 692 w 1256"/>
                <a:gd name="T91" fmla="*/ 196 h 764"/>
                <a:gd name="T92" fmla="*/ 694 w 1256"/>
                <a:gd name="T93" fmla="*/ 118 h 764"/>
                <a:gd name="T94" fmla="*/ 708 w 1256"/>
                <a:gd name="T95" fmla="*/ 84 h 764"/>
                <a:gd name="T96" fmla="*/ 712 w 1256"/>
                <a:gd name="T97" fmla="*/ 44 h 764"/>
                <a:gd name="T98" fmla="*/ 680 w 1256"/>
                <a:gd name="T99" fmla="*/ 20 h 764"/>
                <a:gd name="T100" fmla="*/ 596 w 1256"/>
                <a:gd name="T101" fmla="*/ 10 h 764"/>
                <a:gd name="T102" fmla="*/ 518 w 1256"/>
                <a:gd name="T103" fmla="*/ 24 h 764"/>
                <a:gd name="T104" fmla="*/ 440 w 1256"/>
                <a:gd name="T105" fmla="*/ 36 h 764"/>
                <a:gd name="T106" fmla="*/ 372 w 1256"/>
                <a:gd name="T107" fmla="*/ 44 h 764"/>
                <a:gd name="T108" fmla="*/ 318 w 1256"/>
                <a:gd name="T109" fmla="*/ 20 h 764"/>
                <a:gd name="T110" fmla="*/ 296 w 1256"/>
                <a:gd name="T111" fmla="*/ 8 h 764"/>
                <a:gd name="T112" fmla="*/ 210 w 1256"/>
                <a:gd name="T113" fmla="*/ 1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Freeform 16"/>
            <p:cNvSpPr/>
            <p:nvPr/>
          </p:nvSpPr>
          <p:spPr bwMode="auto">
            <a:xfrm>
              <a:off x="2309427" y="3383580"/>
              <a:ext cx="1016864" cy="1059830"/>
            </a:xfrm>
            <a:custGeom>
              <a:avLst/>
              <a:gdLst>
                <a:gd name="T0" fmla="*/ 20 w 568"/>
                <a:gd name="T1" fmla="*/ 364 h 592"/>
                <a:gd name="T2" fmla="*/ 74 w 568"/>
                <a:gd name="T3" fmla="*/ 378 h 592"/>
                <a:gd name="T4" fmla="*/ 98 w 568"/>
                <a:gd name="T5" fmla="*/ 440 h 592"/>
                <a:gd name="T6" fmla="*/ 96 w 568"/>
                <a:gd name="T7" fmla="*/ 502 h 592"/>
                <a:gd name="T8" fmla="*/ 144 w 568"/>
                <a:gd name="T9" fmla="*/ 520 h 592"/>
                <a:gd name="T10" fmla="*/ 220 w 568"/>
                <a:gd name="T11" fmla="*/ 540 h 592"/>
                <a:gd name="T12" fmla="*/ 272 w 568"/>
                <a:gd name="T13" fmla="*/ 592 h 592"/>
                <a:gd name="T14" fmla="*/ 262 w 568"/>
                <a:gd name="T15" fmla="*/ 522 h 592"/>
                <a:gd name="T16" fmla="*/ 294 w 568"/>
                <a:gd name="T17" fmla="*/ 490 h 592"/>
                <a:gd name="T18" fmla="*/ 362 w 568"/>
                <a:gd name="T19" fmla="*/ 490 h 592"/>
                <a:gd name="T20" fmla="*/ 438 w 568"/>
                <a:gd name="T21" fmla="*/ 468 h 592"/>
                <a:gd name="T22" fmla="*/ 528 w 568"/>
                <a:gd name="T23" fmla="*/ 426 h 592"/>
                <a:gd name="T24" fmla="*/ 540 w 568"/>
                <a:gd name="T25" fmla="*/ 430 h 592"/>
                <a:gd name="T26" fmla="*/ 548 w 568"/>
                <a:gd name="T27" fmla="*/ 388 h 592"/>
                <a:gd name="T28" fmla="*/ 504 w 568"/>
                <a:gd name="T29" fmla="*/ 386 h 592"/>
                <a:gd name="T30" fmla="*/ 484 w 568"/>
                <a:gd name="T31" fmla="*/ 360 h 592"/>
                <a:gd name="T32" fmla="*/ 460 w 568"/>
                <a:gd name="T33" fmla="*/ 340 h 592"/>
                <a:gd name="T34" fmla="*/ 452 w 568"/>
                <a:gd name="T35" fmla="*/ 272 h 592"/>
                <a:gd name="T36" fmla="*/ 440 w 568"/>
                <a:gd name="T37" fmla="*/ 190 h 592"/>
                <a:gd name="T38" fmla="*/ 398 w 568"/>
                <a:gd name="T39" fmla="*/ 152 h 592"/>
                <a:gd name="T40" fmla="*/ 412 w 568"/>
                <a:gd name="T41" fmla="*/ 132 h 592"/>
                <a:gd name="T42" fmla="*/ 480 w 568"/>
                <a:gd name="T43" fmla="*/ 128 h 592"/>
                <a:gd name="T44" fmla="*/ 512 w 568"/>
                <a:gd name="T45" fmla="*/ 108 h 592"/>
                <a:gd name="T46" fmla="*/ 474 w 568"/>
                <a:gd name="T47" fmla="*/ 102 h 592"/>
                <a:gd name="T48" fmla="*/ 454 w 568"/>
                <a:gd name="T49" fmla="*/ 88 h 592"/>
                <a:gd name="T50" fmla="*/ 428 w 568"/>
                <a:gd name="T51" fmla="*/ 48 h 592"/>
                <a:gd name="T52" fmla="*/ 404 w 568"/>
                <a:gd name="T53" fmla="*/ 84 h 592"/>
                <a:gd name="T54" fmla="*/ 360 w 568"/>
                <a:gd name="T55" fmla="*/ 138 h 592"/>
                <a:gd name="T56" fmla="*/ 366 w 568"/>
                <a:gd name="T57" fmla="*/ 172 h 592"/>
                <a:gd name="T58" fmla="*/ 348 w 568"/>
                <a:gd name="T59" fmla="*/ 214 h 592"/>
                <a:gd name="T60" fmla="*/ 316 w 568"/>
                <a:gd name="T61" fmla="*/ 214 h 592"/>
                <a:gd name="T62" fmla="*/ 288 w 568"/>
                <a:gd name="T63" fmla="*/ 240 h 592"/>
                <a:gd name="T64" fmla="*/ 276 w 568"/>
                <a:gd name="T65" fmla="*/ 224 h 592"/>
                <a:gd name="T66" fmla="*/ 264 w 568"/>
                <a:gd name="T67" fmla="*/ 222 h 592"/>
                <a:gd name="T68" fmla="*/ 244 w 568"/>
                <a:gd name="T69" fmla="*/ 168 h 592"/>
                <a:gd name="T70" fmla="*/ 216 w 568"/>
                <a:gd name="T71" fmla="*/ 94 h 592"/>
                <a:gd name="T72" fmla="*/ 196 w 568"/>
                <a:gd name="T73" fmla="*/ 102 h 592"/>
                <a:gd name="T74" fmla="*/ 172 w 568"/>
                <a:gd name="T75" fmla="*/ 86 h 592"/>
                <a:gd name="T76" fmla="*/ 156 w 568"/>
                <a:gd name="T77" fmla="*/ 50 h 592"/>
                <a:gd name="T78" fmla="*/ 138 w 568"/>
                <a:gd name="T79" fmla="*/ 82 h 592"/>
                <a:gd name="T80" fmla="*/ 122 w 568"/>
                <a:gd name="T81" fmla="*/ 84 h 592"/>
                <a:gd name="T82" fmla="*/ 106 w 568"/>
                <a:gd name="T83" fmla="*/ 56 h 592"/>
                <a:gd name="T84" fmla="*/ 102 w 568"/>
                <a:gd name="T85" fmla="*/ 0 h 592"/>
                <a:gd name="T86" fmla="*/ 82 w 568"/>
                <a:gd name="T87" fmla="*/ 44 h 592"/>
                <a:gd name="T88" fmla="*/ 56 w 568"/>
                <a:gd name="T89" fmla="*/ 66 h 592"/>
                <a:gd name="T90" fmla="*/ 54 w 568"/>
                <a:gd name="T91" fmla="*/ 106 h 592"/>
                <a:gd name="T92" fmla="*/ 76 w 568"/>
                <a:gd name="T93" fmla="*/ 104 h 592"/>
                <a:gd name="T94" fmla="*/ 78 w 568"/>
                <a:gd name="T95" fmla="*/ 238 h 592"/>
                <a:gd name="T96" fmla="*/ 48 w 568"/>
                <a:gd name="T97" fmla="*/ 252 h 592"/>
                <a:gd name="T98" fmla="*/ 6 w 568"/>
                <a:gd name="T99" fmla="*/ 320 h 592"/>
                <a:gd name="T100" fmla="*/ 12 w 568"/>
                <a:gd name="T101" fmla="*/ 35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Freeform 17"/>
            <p:cNvSpPr/>
            <p:nvPr/>
          </p:nvSpPr>
          <p:spPr bwMode="auto">
            <a:xfrm>
              <a:off x="3039851" y="3369257"/>
              <a:ext cx="687457" cy="594364"/>
            </a:xfrm>
            <a:custGeom>
              <a:avLst/>
              <a:gdLst>
                <a:gd name="T0" fmla="*/ 288 w 384"/>
                <a:gd name="T1" fmla="*/ 8 h 332"/>
                <a:gd name="T2" fmla="*/ 276 w 384"/>
                <a:gd name="T3" fmla="*/ 24 h 332"/>
                <a:gd name="T4" fmla="*/ 264 w 384"/>
                <a:gd name="T5" fmla="*/ 20 h 332"/>
                <a:gd name="T6" fmla="*/ 260 w 384"/>
                <a:gd name="T7" fmla="*/ 10 h 332"/>
                <a:gd name="T8" fmla="*/ 252 w 384"/>
                <a:gd name="T9" fmla="*/ 0 h 332"/>
                <a:gd name="T10" fmla="*/ 248 w 384"/>
                <a:gd name="T11" fmla="*/ 20 h 332"/>
                <a:gd name="T12" fmla="*/ 236 w 384"/>
                <a:gd name="T13" fmla="*/ 36 h 332"/>
                <a:gd name="T14" fmla="*/ 208 w 384"/>
                <a:gd name="T15" fmla="*/ 44 h 332"/>
                <a:gd name="T16" fmla="*/ 188 w 384"/>
                <a:gd name="T17" fmla="*/ 58 h 332"/>
                <a:gd name="T18" fmla="*/ 184 w 384"/>
                <a:gd name="T19" fmla="*/ 52 h 332"/>
                <a:gd name="T20" fmla="*/ 168 w 384"/>
                <a:gd name="T21" fmla="*/ 60 h 332"/>
                <a:gd name="T22" fmla="*/ 160 w 384"/>
                <a:gd name="T23" fmla="*/ 50 h 332"/>
                <a:gd name="T24" fmla="*/ 132 w 384"/>
                <a:gd name="T25" fmla="*/ 56 h 332"/>
                <a:gd name="T26" fmla="*/ 170 w 384"/>
                <a:gd name="T27" fmla="*/ 82 h 332"/>
                <a:gd name="T28" fmla="*/ 176 w 384"/>
                <a:gd name="T29" fmla="*/ 110 h 332"/>
                <a:gd name="T30" fmla="*/ 160 w 384"/>
                <a:gd name="T31" fmla="*/ 122 h 332"/>
                <a:gd name="T32" fmla="*/ 114 w 384"/>
                <a:gd name="T33" fmla="*/ 126 h 332"/>
                <a:gd name="T34" fmla="*/ 94 w 384"/>
                <a:gd name="T35" fmla="*/ 142 h 332"/>
                <a:gd name="T36" fmla="*/ 60 w 384"/>
                <a:gd name="T37" fmla="*/ 142 h 332"/>
                <a:gd name="T38" fmla="*/ 16 w 384"/>
                <a:gd name="T39" fmla="*/ 148 h 332"/>
                <a:gd name="T40" fmla="*/ 0 w 384"/>
                <a:gd name="T41" fmla="*/ 172 h 332"/>
                <a:gd name="T42" fmla="*/ 22 w 384"/>
                <a:gd name="T43" fmla="*/ 200 h 332"/>
                <a:gd name="T44" fmla="*/ 30 w 384"/>
                <a:gd name="T45" fmla="*/ 190 h 332"/>
                <a:gd name="T46" fmla="*/ 56 w 384"/>
                <a:gd name="T47" fmla="*/ 192 h 332"/>
                <a:gd name="T48" fmla="*/ 62 w 384"/>
                <a:gd name="T49" fmla="*/ 236 h 332"/>
                <a:gd name="T50" fmla="*/ 52 w 384"/>
                <a:gd name="T51" fmla="*/ 260 h 332"/>
                <a:gd name="T52" fmla="*/ 76 w 384"/>
                <a:gd name="T53" fmla="*/ 296 h 332"/>
                <a:gd name="T54" fmla="*/ 68 w 384"/>
                <a:gd name="T55" fmla="*/ 320 h 332"/>
                <a:gd name="T56" fmla="*/ 70 w 384"/>
                <a:gd name="T57" fmla="*/ 330 h 332"/>
                <a:gd name="T58" fmla="*/ 108 w 384"/>
                <a:gd name="T59" fmla="*/ 320 h 332"/>
                <a:gd name="T60" fmla="*/ 160 w 384"/>
                <a:gd name="T61" fmla="*/ 330 h 332"/>
                <a:gd name="T62" fmla="*/ 196 w 384"/>
                <a:gd name="T63" fmla="*/ 302 h 332"/>
                <a:gd name="T64" fmla="*/ 216 w 384"/>
                <a:gd name="T65" fmla="*/ 290 h 332"/>
                <a:gd name="T66" fmla="*/ 248 w 384"/>
                <a:gd name="T67" fmla="*/ 280 h 332"/>
                <a:gd name="T68" fmla="*/ 256 w 384"/>
                <a:gd name="T69" fmla="*/ 292 h 332"/>
                <a:gd name="T70" fmla="*/ 274 w 384"/>
                <a:gd name="T71" fmla="*/ 292 h 332"/>
                <a:gd name="T72" fmla="*/ 288 w 384"/>
                <a:gd name="T73" fmla="*/ 298 h 332"/>
                <a:gd name="T74" fmla="*/ 296 w 384"/>
                <a:gd name="T75" fmla="*/ 290 h 332"/>
                <a:gd name="T76" fmla="*/ 312 w 384"/>
                <a:gd name="T77" fmla="*/ 276 h 332"/>
                <a:gd name="T78" fmla="*/ 324 w 384"/>
                <a:gd name="T79" fmla="*/ 268 h 332"/>
                <a:gd name="T80" fmla="*/ 342 w 384"/>
                <a:gd name="T81" fmla="*/ 256 h 332"/>
                <a:gd name="T82" fmla="*/ 352 w 384"/>
                <a:gd name="T83" fmla="*/ 248 h 332"/>
                <a:gd name="T84" fmla="*/ 366 w 384"/>
                <a:gd name="T85" fmla="*/ 244 h 332"/>
                <a:gd name="T86" fmla="*/ 380 w 384"/>
                <a:gd name="T87" fmla="*/ 236 h 332"/>
                <a:gd name="T88" fmla="*/ 376 w 384"/>
                <a:gd name="T89" fmla="*/ 218 h 332"/>
                <a:gd name="T90" fmla="*/ 376 w 384"/>
                <a:gd name="T91" fmla="*/ 188 h 332"/>
                <a:gd name="T92" fmla="*/ 380 w 384"/>
                <a:gd name="T93" fmla="*/ 160 h 332"/>
                <a:gd name="T94" fmla="*/ 348 w 384"/>
                <a:gd name="T95" fmla="*/ 166 h 332"/>
                <a:gd name="T96" fmla="*/ 356 w 384"/>
                <a:gd name="T97" fmla="*/ 132 h 332"/>
                <a:gd name="T98" fmla="*/ 366 w 384"/>
                <a:gd name="T99" fmla="*/ 84 h 332"/>
                <a:gd name="T100" fmla="*/ 372 w 384"/>
                <a:gd name="T101" fmla="*/ 68 h 332"/>
                <a:gd name="T102" fmla="*/ 360 w 384"/>
                <a:gd name="T103" fmla="*/ 64 h 332"/>
                <a:gd name="T104" fmla="*/ 348 w 384"/>
                <a:gd name="T105" fmla="*/ 82 h 332"/>
                <a:gd name="T106" fmla="*/ 336 w 384"/>
                <a:gd name="T107" fmla="*/ 76 h 332"/>
                <a:gd name="T108" fmla="*/ 332 w 384"/>
                <a:gd name="T109" fmla="*/ 60 h 332"/>
                <a:gd name="T110" fmla="*/ 316 w 384"/>
                <a:gd name="T111" fmla="*/ 60 h 332"/>
                <a:gd name="T112" fmla="*/ 304 w 384"/>
                <a:gd name="T11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Freeform 18"/>
            <p:cNvSpPr/>
            <p:nvPr/>
          </p:nvSpPr>
          <p:spPr bwMode="auto">
            <a:xfrm>
              <a:off x="3150847" y="3734469"/>
              <a:ext cx="898707" cy="683877"/>
            </a:xfrm>
            <a:custGeom>
              <a:avLst/>
              <a:gdLst>
                <a:gd name="T0" fmla="*/ 404 w 502"/>
                <a:gd name="T1" fmla="*/ 12 h 382"/>
                <a:gd name="T2" fmla="*/ 378 w 502"/>
                <a:gd name="T3" fmla="*/ 36 h 382"/>
                <a:gd name="T4" fmla="*/ 360 w 502"/>
                <a:gd name="T5" fmla="*/ 32 h 382"/>
                <a:gd name="T6" fmla="*/ 336 w 502"/>
                <a:gd name="T7" fmla="*/ 42 h 382"/>
                <a:gd name="T8" fmla="*/ 316 w 502"/>
                <a:gd name="T9" fmla="*/ 48 h 382"/>
                <a:gd name="T10" fmla="*/ 282 w 502"/>
                <a:gd name="T11" fmla="*/ 60 h 382"/>
                <a:gd name="T12" fmla="*/ 270 w 502"/>
                <a:gd name="T13" fmla="*/ 70 h 382"/>
                <a:gd name="T14" fmla="*/ 276 w 502"/>
                <a:gd name="T15" fmla="*/ 82 h 382"/>
                <a:gd name="T16" fmla="*/ 240 w 502"/>
                <a:gd name="T17" fmla="*/ 94 h 382"/>
                <a:gd name="T18" fmla="*/ 224 w 502"/>
                <a:gd name="T19" fmla="*/ 102 h 382"/>
                <a:gd name="T20" fmla="*/ 194 w 502"/>
                <a:gd name="T21" fmla="*/ 98 h 382"/>
                <a:gd name="T22" fmla="*/ 178 w 502"/>
                <a:gd name="T23" fmla="*/ 84 h 382"/>
                <a:gd name="T24" fmla="*/ 160 w 502"/>
                <a:gd name="T25" fmla="*/ 92 h 382"/>
                <a:gd name="T26" fmla="*/ 148 w 502"/>
                <a:gd name="T27" fmla="*/ 102 h 382"/>
                <a:gd name="T28" fmla="*/ 126 w 502"/>
                <a:gd name="T29" fmla="*/ 116 h 382"/>
                <a:gd name="T30" fmla="*/ 70 w 502"/>
                <a:gd name="T31" fmla="*/ 134 h 382"/>
                <a:gd name="T32" fmla="*/ 20 w 502"/>
                <a:gd name="T33" fmla="*/ 130 h 382"/>
                <a:gd name="T34" fmla="*/ 2 w 502"/>
                <a:gd name="T35" fmla="*/ 138 h 382"/>
                <a:gd name="T36" fmla="*/ 4 w 502"/>
                <a:gd name="T37" fmla="*/ 158 h 382"/>
                <a:gd name="T38" fmla="*/ 40 w 502"/>
                <a:gd name="T39" fmla="*/ 158 h 382"/>
                <a:gd name="T40" fmla="*/ 42 w 502"/>
                <a:gd name="T41" fmla="*/ 186 h 382"/>
                <a:gd name="T42" fmla="*/ 74 w 502"/>
                <a:gd name="T43" fmla="*/ 184 h 382"/>
                <a:gd name="T44" fmla="*/ 94 w 502"/>
                <a:gd name="T45" fmla="*/ 176 h 382"/>
                <a:gd name="T46" fmla="*/ 104 w 502"/>
                <a:gd name="T47" fmla="*/ 188 h 382"/>
                <a:gd name="T48" fmla="*/ 92 w 502"/>
                <a:gd name="T49" fmla="*/ 232 h 382"/>
                <a:gd name="T50" fmla="*/ 70 w 502"/>
                <a:gd name="T51" fmla="*/ 248 h 382"/>
                <a:gd name="T52" fmla="*/ 108 w 502"/>
                <a:gd name="T53" fmla="*/ 258 h 382"/>
                <a:gd name="T54" fmla="*/ 152 w 502"/>
                <a:gd name="T55" fmla="*/ 268 h 382"/>
                <a:gd name="T56" fmla="*/ 140 w 502"/>
                <a:gd name="T57" fmla="*/ 300 h 382"/>
                <a:gd name="T58" fmla="*/ 144 w 502"/>
                <a:gd name="T59" fmla="*/ 326 h 382"/>
                <a:gd name="T60" fmla="*/ 194 w 502"/>
                <a:gd name="T61" fmla="*/ 356 h 382"/>
                <a:gd name="T62" fmla="*/ 216 w 502"/>
                <a:gd name="T63" fmla="*/ 348 h 382"/>
                <a:gd name="T64" fmla="*/ 252 w 502"/>
                <a:gd name="T65" fmla="*/ 360 h 382"/>
                <a:gd name="T66" fmla="*/ 256 w 502"/>
                <a:gd name="T67" fmla="*/ 358 h 382"/>
                <a:gd name="T68" fmla="*/ 294 w 502"/>
                <a:gd name="T69" fmla="*/ 368 h 382"/>
                <a:gd name="T70" fmla="*/ 314 w 502"/>
                <a:gd name="T71" fmla="*/ 370 h 382"/>
                <a:gd name="T72" fmla="*/ 320 w 502"/>
                <a:gd name="T73" fmla="*/ 380 h 382"/>
                <a:gd name="T74" fmla="*/ 358 w 502"/>
                <a:gd name="T75" fmla="*/ 356 h 382"/>
                <a:gd name="T76" fmla="*/ 392 w 502"/>
                <a:gd name="T77" fmla="*/ 328 h 382"/>
                <a:gd name="T78" fmla="*/ 400 w 502"/>
                <a:gd name="T79" fmla="*/ 306 h 382"/>
                <a:gd name="T80" fmla="*/ 410 w 502"/>
                <a:gd name="T81" fmla="*/ 288 h 382"/>
                <a:gd name="T82" fmla="*/ 414 w 502"/>
                <a:gd name="T83" fmla="*/ 274 h 382"/>
                <a:gd name="T84" fmla="*/ 456 w 502"/>
                <a:gd name="T85" fmla="*/ 230 h 382"/>
                <a:gd name="T86" fmla="*/ 466 w 502"/>
                <a:gd name="T87" fmla="*/ 210 h 382"/>
                <a:gd name="T88" fmla="*/ 496 w 502"/>
                <a:gd name="T89" fmla="*/ 156 h 382"/>
                <a:gd name="T90" fmla="*/ 496 w 502"/>
                <a:gd name="T91" fmla="*/ 132 h 382"/>
                <a:gd name="T92" fmla="*/ 478 w 502"/>
                <a:gd name="T93" fmla="*/ 126 h 382"/>
                <a:gd name="T94" fmla="*/ 460 w 502"/>
                <a:gd name="T95" fmla="*/ 126 h 382"/>
                <a:gd name="T96" fmla="*/ 450 w 502"/>
                <a:gd name="T97" fmla="*/ 114 h 382"/>
                <a:gd name="T98" fmla="*/ 442 w 502"/>
                <a:gd name="T99" fmla="*/ 102 h 382"/>
                <a:gd name="T100" fmla="*/ 424 w 502"/>
                <a:gd name="T101" fmla="*/ 114 h 382"/>
                <a:gd name="T102" fmla="*/ 422 w 502"/>
                <a:gd name="T103" fmla="*/ 92 h 382"/>
                <a:gd name="T104" fmla="*/ 428 w 502"/>
                <a:gd name="T105" fmla="*/ 86 h 382"/>
                <a:gd name="T106" fmla="*/ 450 w 502"/>
                <a:gd name="T107" fmla="*/ 36 h 382"/>
                <a:gd name="T108" fmla="*/ 440 w 502"/>
                <a:gd name="T109" fmla="*/ 12 h 382"/>
                <a:gd name="T110" fmla="*/ 434 w 502"/>
                <a:gd name="T111" fmla="*/ 0 h 382"/>
                <a:gd name="T112" fmla="*/ 426 w 502"/>
                <a:gd name="T113" fmla="*/ 8 h 382"/>
                <a:gd name="T114" fmla="*/ 410 w 502"/>
                <a:gd name="T115"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1" name="Freeform 19"/>
            <p:cNvSpPr/>
            <p:nvPr/>
          </p:nvSpPr>
          <p:spPr bwMode="auto">
            <a:xfrm>
              <a:off x="3276165" y="2982563"/>
              <a:ext cx="508432" cy="515593"/>
            </a:xfrm>
            <a:custGeom>
              <a:avLst/>
              <a:gdLst>
                <a:gd name="T0" fmla="*/ 278 w 284"/>
                <a:gd name="T1" fmla="*/ 44 h 288"/>
                <a:gd name="T2" fmla="*/ 260 w 284"/>
                <a:gd name="T3" fmla="*/ 30 h 288"/>
                <a:gd name="T4" fmla="*/ 258 w 284"/>
                <a:gd name="T5" fmla="*/ 28 h 288"/>
                <a:gd name="T6" fmla="*/ 248 w 284"/>
                <a:gd name="T7" fmla="*/ 24 h 288"/>
                <a:gd name="T8" fmla="*/ 234 w 284"/>
                <a:gd name="T9" fmla="*/ 28 h 288"/>
                <a:gd name="T10" fmla="*/ 222 w 284"/>
                <a:gd name="T11" fmla="*/ 22 h 288"/>
                <a:gd name="T12" fmla="*/ 220 w 284"/>
                <a:gd name="T13" fmla="*/ 20 h 288"/>
                <a:gd name="T14" fmla="*/ 204 w 284"/>
                <a:gd name="T15" fmla="*/ 4 h 288"/>
                <a:gd name="T16" fmla="*/ 188 w 284"/>
                <a:gd name="T17" fmla="*/ 8 h 288"/>
                <a:gd name="T18" fmla="*/ 172 w 284"/>
                <a:gd name="T19" fmla="*/ 40 h 288"/>
                <a:gd name="T20" fmla="*/ 162 w 284"/>
                <a:gd name="T21" fmla="*/ 60 h 288"/>
                <a:gd name="T22" fmla="*/ 144 w 284"/>
                <a:gd name="T23" fmla="*/ 86 h 288"/>
                <a:gd name="T24" fmla="*/ 124 w 284"/>
                <a:gd name="T25" fmla="*/ 104 h 288"/>
                <a:gd name="T26" fmla="*/ 114 w 284"/>
                <a:gd name="T27" fmla="*/ 120 h 288"/>
                <a:gd name="T28" fmla="*/ 96 w 284"/>
                <a:gd name="T29" fmla="*/ 132 h 288"/>
                <a:gd name="T30" fmla="*/ 74 w 284"/>
                <a:gd name="T31" fmla="*/ 164 h 288"/>
                <a:gd name="T32" fmla="*/ 8 w 284"/>
                <a:gd name="T33" fmla="*/ 160 h 288"/>
                <a:gd name="T34" fmla="*/ 0 w 284"/>
                <a:gd name="T35" fmla="*/ 180 h 288"/>
                <a:gd name="T36" fmla="*/ 20 w 284"/>
                <a:gd name="T37" fmla="*/ 226 h 288"/>
                <a:gd name="T38" fmla="*/ 32 w 284"/>
                <a:gd name="T39" fmla="*/ 234 h 288"/>
                <a:gd name="T40" fmla="*/ 42 w 284"/>
                <a:gd name="T41" fmla="*/ 252 h 288"/>
                <a:gd name="T42" fmla="*/ 38 w 284"/>
                <a:gd name="T43" fmla="*/ 266 h 288"/>
                <a:gd name="T44" fmla="*/ 44 w 284"/>
                <a:gd name="T45" fmla="*/ 268 h 288"/>
                <a:gd name="T46" fmla="*/ 50 w 284"/>
                <a:gd name="T47" fmla="*/ 258 h 288"/>
                <a:gd name="T48" fmla="*/ 64 w 284"/>
                <a:gd name="T49" fmla="*/ 266 h 288"/>
                <a:gd name="T50" fmla="*/ 68 w 284"/>
                <a:gd name="T51" fmla="*/ 260 h 288"/>
                <a:gd name="T52" fmla="*/ 78 w 284"/>
                <a:gd name="T53" fmla="*/ 244 h 288"/>
                <a:gd name="T54" fmla="*/ 88 w 284"/>
                <a:gd name="T55" fmla="*/ 242 h 288"/>
                <a:gd name="T56" fmla="*/ 110 w 284"/>
                <a:gd name="T57" fmla="*/ 232 h 288"/>
                <a:gd name="T58" fmla="*/ 112 w 284"/>
                <a:gd name="T59" fmla="*/ 212 h 288"/>
                <a:gd name="T60" fmla="*/ 120 w 284"/>
                <a:gd name="T61" fmla="*/ 206 h 288"/>
                <a:gd name="T62" fmla="*/ 134 w 284"/>
                <a:gd name="T63" fmla="*/ 208 h 288"/>
                <a:gd name="T64" fmla="*/ 136 w 284"/>
                <a:gd name="T65" fmla="*/ 220 h 288"/>
                <a:gd name="T66" fmla="*/ 138 w 284"/>
                <a:gd name="T67" fmla="*/ 232 h 288"/>
                <a:gd name="T68" fmla="*/ 144 w 284"/>
                <a:gd name="T69" fmla="*/ 226 h 288"/>
                <a:gd name="T70" fmla="*/ 160 w 284"/>
                <a:gd name="T71" fmla="*/ 212 h 288"/>
                <a:gd name="T72" fmla="*/ 162 w 284"/>
                <a:gd name="T73" fmla="*/ 210 h 288"/>
                <a:gd name="T74" fmla="*/ 174 w 284"/>
                <a:gd name="T75" fmla="*/ 214 h 288"/>
                <a:gd name="T76" fmla="*/ 180 w 284"/>
                <a:gd name="T77" fmla="*/ 226 h 288"/>
                <a:gd name="T78" fmla="*/ 188 w 284"/>
                <a:gd name="T79" fmla="*/ 252 h 288"/>
                <a:gd name="T80" fmla="*/ 188 w 284"/>
                <a:gd name="T81" fmla="*/ 264 h 288"/>
                <a:gd name="T82" fmla="*/ 194 w 284"/>
                <a:gd name="T83" fmla="*/ 270 h 288"/>
                <a:gd name="T84" fmla="*/ 198 w 284"/>
                <a:gd name="T85" fmla="*/ 264 h 288"/>
                <a:gd name="T86" fmla="*/ 208 w 284"/>
                <a:gd name="T87" fmla="*/ 272 h 288"/>
                <a:gd name="T88" fmla="*/ 216 w 284"/>
                <a:gd name="T89" fmla="*/ 288 h 288"/>
                <a:gd name="T90" fmla="*/ 220 w 284"/>
                <a:gd name="T91" fmla="*/ 276 h 288"/>
                <a:gd name="T92" fmla="*/ 224 w 284"/>
                <a:gd name="T93" fmla="*/ 274 h 288"/>
                <a:gd name="T94" fmla="*/ 230 w 284"/>
                <a:gd name="T95" fmla="*/ 270 h 288"/>
                <a:gd name="T96" fmla="*/ 236 w 284"/>
                <a:gd name="T97" fmla="*/ 266 h 288"/>
                <a:gd name="T98" fmla="*/ 232 w 284"/>
                <a:gd name="T99" fmla="*/ 226 h 288"/>
                <a:gd name="T100" fmla="*/ 188 w 284"/>
                <a:gd name="T101" fmla="*/ 168 h 288"/>
                <a:gd name="T102" fmla="*/ 184 w 284"/>
                <a:gd name="T103" fmla="*/ 146 h 288"/>
                <a:gd name="T104" fmla="*/ 174 w 284"/>
                <a:gd name="T105" fmla="*/ 128 h 288"/>
                <a:gd name="T106" fmla="*/ 180 w 284"/>
                <a:gd name="T107" fmla="*/ 104 h 288"/>
                <a:gd name="T108" fmla="*/ 184 w 284"/>
                <a:gd name="T109" fmla="*/ 104 h 288"/>
                <a:gd name="T110" fmla="*/ 260 w 284"/>
                <a:gd name="T111" fmla="*/ 88 h 288"/>
                <a:gd name="T112" fmla="*/ 274 w 284"/>
                <a:gd name="T113" fmla="*/ 82 h 288"/>
                <a:gd name="T114" fmla="*/ 280 w 284"/>
                <a:gd name="T115" fmla="*/ 76 h 288"/>
                <a:gd name="T116" fmla="*/ 284 w 284"/>
                <a:gd name="T117"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 name="Freeform 20"/>
            <p:cNvSpPr/>
            <p:nvPr/>
          </p:nvSpPr>
          <p:spPr bwMode="auto">
            <a:xfrm>
              <a:off x="3276165" y="1980021"/>
              <a:ext cx="580042" cy="1034767"/>
            </a:xfrm>
            <a:custGeom>
              <a:avLst/>
              <a:gdLst>
                <a:gd name="T0" fmla="*/ 96 w 324"/>
                <a:gd name="T1" fmla="*/ 180 h 578"/>
                <a:gd name="T2" fmla="*/ 124 w 324"/>
                <a:gd name="T3" fmla="*/ 202 h 578"/>
                <a:gd name="T4" fmla="*/ 176 w 324"/>
                <a:gd name="T5" fmla="*/ 228 h 578"/>
                <a:gd name="T6" fmla="*/ 188 w 324"/>
                <a:gd name="T7" fmla="*/ 244 h 578"/>
                <a:gd name="T8" fmla="*/ 178 w 324"/>
                <a:gd name="T9" fmla="*/ 264 h 578"/>
                <a:gd name="T10" fmla="*/ 178 w 324"/>
                <a:gd name="T11" fmla="*/ 286 h 578"/>
                <a:gd name="T12" fmla="*/ 168 w 324"/>
                <a:gd name="T13" fmla="*/ 316 h 578"/>
                <a:gd name="T14" fmla="*/ 140 w 324"/>
                <a:gd name="T15" fmla="*/ 312 h 578"/>
                <a:gd name="T16" fmla="*/ 112 w 324"/>
                <a:gd name="T17" fmla="*/ 332 h 578"/>
                <a:gd name="T18" fmla="*/ 124 w 324"/>
                <a:gd name="T19" fmla="*/ 350 h 578"/>
                <a:gd name="T20" fmla="*/ 88 w 324"/>
                <a:gd name="T21" fmla="*/ 348 h 578"/>
                <a:gd name="T22" fmla="*/ 44 w 324"/>
                <a:gd name="T23" fmla="*/ 366 h 578"/>
                <a:gd name="T24" fmla="*/ 48 w 324"/>
                <a:gd name="T25" fmla="*/ 406 h 578"/>
                <a:gd name="T26" fmla="*/ 52 w 324"/>
                <a:gd name="T27" fmla="*/ 422 h 578"/>
                <a:gd name="T28" fmla="*/ 54 w 324"/>
                <a:gd name="T29" fmla="*/ 444 h 578"/>
                <a:gd name="T30" fmla="*/ 6 w 324"/>
                <a:gd name="T31" fmla="*/ 454 h 578"/>
                <a:gd name="T32" fmla="*/ 6 w 324"/>
                <a:gd name="T33" fmla="*/ 486 h 578"/>
                <a:gd name="T34" fmla="*/ 12 w 324"/>
                <a:gd name="T35" fmla="*/ 508 h 578"/>
                <a:gd name="T36" fmla="*/ 66 w 324"/>
                <a:gd name="T37" fmla="*/ 504 h 578"/>
                <a:gd name="T38" fmla="*/ 86 w 324"/>
                <a:gd name="T39" fmla="*/ 520 h 578"/>
                <a:gd name="T40" fmla="*/ 100 w 324"/>
                <a:gd name="T41" fmla="*/ 532 h 578"/>
                <a:gd name="T42" fmla="*/ 104 w 324"/>
                <a:gd name="T43" fmla="*/ 530 h 578"/>
                <a:gd name="T44" fmla="*/ 136 w 324"/>
                <a:gd name="T45" fmla="*/ 546 h 578"/>
                <a:gd name="T46" fmla="*/ 168 w 324"/>
                <a:gd name="T47" fmla="*/ 544 h 578"/>
                <a:gd name="T48" fmla="*/ 208 w 324"/>
                <a:gd name="T49" fmla="*/ 556 h 578"/>
                <a:gd name="T50" fmla="*/ 226 w 324"/>
                <a:gd name="T51" fmla="*/ 574 h 578"/>
                <a:gd name="T52" fmla="*/ 248 w 324"/>
                <a:gd name="T53" fmla="*/ 560 h 578"/>
                <a:gd name="T54" fmla="*/ 246 w 324"/>
                <a:gd name="T55" fmla="*/ 516 h 578"/>
                <a:gd name="T56" fmla="*/ 268 w 324"/>
                <a:gd name="T57" fmla="*/ 512 h 578"/>
                <a:gd name="T58" fmla="*/ 242 w 324"/>
                <a:gd name="T59" fmla="*/ 484 h 578"/>
                <a:gd name="T60" fmla="*/ 236 w 324"/>
                <a:gd name="T61" fmla="*/ 472 h 578"/>
                <a:gd name="T62" fmla="*/ 260 w 324"/>
                <a:gd name="T63" fmla="*/ 466 h 578"/>
                <a:gd name="T64" fmla="*/ 304 w 324"/>
                <a:gd name="T65" fmla="*/ 466 h 578"/>
                <a:gd name="T66" fmla="*/ 320 w 324"/>
                <a:gd name="T67" fmla="*/ 438 h 578"/>
                <a:gd name="T68" fmla="*/ 296 w 324"/>
                <a:gd name="T69" fmla="*/ 420 h 578"/>
                <a:gd name="T70" fmla="*/ 290 w 324"/>
                <a:gd name="T71" fmla="*/ 374 h 578"/>
                <a:gd name="T72" fmla="*/ 274 w 324"/>
                <a:gd name="T73" fmla="*/ 366 h 578"/>
                <a:gd name="T74" fmla="*/ 288 w 324"/>
                <a:gd name="T75" fmla="*/ 262 h 578"/>
                <a:gd name="T76" fmla="*/ 276 w 324"/>
                <a:gd name="T77" fmla="*/ 190 h 578"/>
                <a:gd name="T78" fmla="*/ 280 w 324"/>
                <a:gd name="T79" fmla="*/ 160 h 578"/>
                <a:gd name="T80" fmla="*/ 294 w 324"/>
                <a:gd name="T81" fmla="*/ 130 h 578"/>
                <a:gd name="T82" fmla="*/ 278 w 324"/>
                <a:gd name="T83" fmla="*/ 110 h 578"/>
                <a:gd name="T84" fmla="*/ 276 w 324"/>
                <a:gd name="T85" fmla="*/ 86 h 578"/>
                <a:gd name="T86" fmla="*/ 292 w 324"/>
                <a:gd name="T87" fmla="*/ 36 h 578"/>
                <a:gd name="T88" fmla="*/ 302 w 324"/>
                <a:gd name="T89" fmla="*/ 20 h 578"/>
                <a:gd name="T90" fmla="*/ 306 w 324"/>
                <a:gd name="T91" fmla="*/ 0 h 578"/>
                <a:gd name="T92" fmla="*/ 290 w 324"/>
                <a:gd name="T93" fmla="*/ 18 h 578"/>
                <a:gd name="T94" fmla="*/ 260 w 324"/>
                <a:gd name="T95" fmla="*/ 28 h 578"/>
                <a:gd name="T96" fmla="*/ 210 w 324"/>
                <a:gd name="T97" fmla="*/ 56 h 578"/>
                <a:gd name="T98" fmla="*/ 196 w 324"/>
                <a:gd name="T99" fmla="*/ 70 h 578"/>
                <a:gd name="T100" fmla="*/ 186 w 324"/>
                <a:gd name="T101" fmla="*/ 118 h 578"/>
                <a:gd name="T102" fmla="*/ 182 w 324"/>
                <a:gd name="T103" fmla="*/ 132 h 578"/>
                <a:gd name="T104" fmla="*/ 172 w 324"/>
                <a:gd name="T105" fmla="*/ 146 h 578"/>
                <a:gd name="T106" fmla="*/ 108 w 324"/>
                <a:gd name="T107"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3" name="Freeform 21"/>
            <p:cNvSpPr/>
            <p:nvPr/>
          </p:nvSpPr>
          <p:spPr bwMode="auto">
            <a:xfrm>
              <a:off x="3777436" y="1786673"/>
              <a:ext cx="386695" cy="848580"/>
            </a:xfrm>
            <a:custGeom>
              <a:avLst/>
              <a:gdLst>
                <a:gd name="T0" fmla="*/ 204 w 216"/>
                <a:gd name="T1" fmla="*/ 20 h 474"/>
                <a:gd name="T2" fmla="*/ 194 w 216"/>
                <a:gd name="T3" fmla="*/ 0 h 474"/>
                <a:gd name="T4" fmla="*/ 176 w 216"/>
                <a:gd name="T5" fmla="*/ 24 h 474"/>
                <a:gd name="T6" fmla="*/ 156 w 216"/>
                <a:gd name="T7" fmla="*/ 30 h 474"/>
                <a:gd name="T8" fmla="*/ 136 w 216"/>
                <a:gd name="T9" fmla="*/ 28 h 474"/>
                <a:gd name="T10" fmla="*/ 122 w 216"/>
                <a:gd name="T11" fmla="*/ 40 h 474"/>
                <a:gd name="T12" fmla="*/ 112 w 216"/>
                <a:gd name="T13" fmla="*/ 48 h 474"/>
                <a:gd name="T14" fmla="*/ 94 w 216"/>
                <a:gd name="T15" fmla="*/ 46 h 474"/>
                <a:gd name="T16" fmla="*/ 92 w 216"/>
                <a:gd name="T17" fmla="*/ 64 h 474"/>
                <a:gd name="T18" fmla="*/ 82 w 216"/>
                <a:gd name="T19" fmla="*/ 76 h 474"/>
                <a:gd name="T20" fmla="*/ 66 w 216"/>
                <a:gd name="T21" fmla="*/ 92 h 474"/>
                <a:gd name="T22" fmla="*/ 40 w 216"/>
                <a:gd name="T23" fmla="*/ 106 h 474"/>
                <a:gd name="T24" fmla="*/ 42 w 216"/>
                <a:gd name="T25" fmla="*/ 124 h 474"/>
                <a:gd name="T26" fmla="*/ 28 w 216"/>
                <a:gd name="T27" fmla="*/ 136 h 474"/>
                <a:gd name="T28" fmla="*/ 26 w 216"/>
                <a:gd name="T29" fmla="*/ 154 h 474"/>
                <a:gd name="T30" fmla="*/ 26 w 216"/>
                <a:gd name="T31" fmla="*/ 170 h 474"/>
                <a:gd name="T32" fmla="*/ 16 w 216"/>
                <a:gd name="T33" fmla="*/ 184 h 474"/>
                <a:gd name="T34" fmla="*/ 6 w 216"/>
                <a:gd name="T35" fmla="*/ 214 h 474"/>
                <a:gd name="T36" fmla="*/ 22 w 216"/>
                <a:gd name="T37" fmla="*/ 236 h 474"/>
                <a:gd name="T38" fmla="*/ 24 w 216"/>
                <a:gd name="T39" fmla="*/ 262 h 474"/>
                <a:gd name="T40" fmla="*/ 6 w 216"/>
                <a:gd name="T41" fmla="*/ 276 h 474"/>
                <a:gd name="T42" fmla="*/ 6 w 216"/>
                <a:gd name="T43" fmla="*/ 324 h 474"/>
                <a:gd name="T44" fmla="*/ 18 w 216"/>
                <a:gd name="T45" fmla="*/ 368 h 474"/>
                <a:gd name="T46" fmla="*/ 18 w 216"/>
                <a:gd name="T47" fmla="*/ 372 h 474"/>
                <a:gd name="T48" fmla="*/ 2 w 216"/>
                <a:gd name="T49" fmla="*/ 468 h 474"/>
                <a:gd name="T50" fmla="*/ 32 w 216"/>
                <a:gd name="T51" fmla="*/ 456 h 474"/>
                <a:gd name="T52" fmla="*/ 96 w 216"/>
                <a:gd name="T53" fmla="*/ 432 h 474"/>
                <a:gd name="T54" fmla="*/ 114 w 216"/>
                <a:gd name="T55" fmla="*/ 416 h 474"/>
                <a:gd name="T56" fmla="*/ 150 w 216"/>
                <a:gd name="T57" fmla="*/ 420 h 474"/>
                <a:gd name="T58" fmla="*/ 180 w 216"/>
                <a:gd name="T59" fmla="*/ 408 h 474"/>
                <a:gd name="T60" fmla="*/ 182 w 216"/>
                <a:gd name="T61" fmla="*/ 392 h 474"/>
                <a:gd name="T62" fmla="*/ 190 w 216"/>
                <a:gd name="T63" fmla="*/ 372 h 474"/>
                <a:gd name="T64" fmla="*/ 190 w 216"/>
                <a:gd name="T65" fmla="*/ 368 h 474"/>
                <a:gd name="T66" fmla="*/ 192 w 216"/>
                <a:gd name="T67" fmla="*/ 360 h 474"/>
                <a:gd name="T68" fmla="*/ 190 w 216"/>
                <a:gd name="T69" fmla="*/ 352 h 474"/>
                <a:gd name="T70" fmla="*/ 198 w 216"/>
                <a:gd name="T71" fmla="*/ 336 h 474"/>
                <a:gd name="T72" fmla="*/ 184 w 216"/>
                <a:gd name="T73" fmla="*/ 310 h 474"/>
                <a:gd name="T74" fmla="*/ 180 w 216"/>
                <a:gd name="T75" fmla="*/ 302 h 474"/>
                <a:gd name="T76" fmla="*/ 182 w 216"/>
                <a:gd name="T77" fmla="*/ 294 h 474"/>
                <a:gd name="T78" fmla="*/ 190 w 216"/>
                <a:gd name="T79" fmla="*/ 280 h 474"/>
                <a:gd name="T80" fmla="*/ 202 w 216"/>
                <a:gd name="T81" fmla="*/ 248 h 474"/>
                <a:gd name="T82" fmla="*/ 216 w 216"/>
                <a:gd name="T83" fmla="*/ 216 h 474"/>
                <a:gd name="T84" fmla="*/ 184 w 216"/>
                <a:gd name="T85" fmla="*/ 184 h 474"/>
                <a:gd name="T86" fmla="*/ 176 w 216"/>
                <a:gd name="T87" fmla="*/ 170 h 474"/>
                <a:gd name="T88" fmla="*/ 180 w 216"/>
                <a:gd name="T89" fmla="*/ 146 h 474"/>
                <a:gd name="T90" fmla="*/ 184 w 216"/>
                <a:gd name="T91" fmla="*/ 122 h 474"/>
                <a:gd name="T92" fmla="*/ 190 w 216"/>
                <a:gd name="T93" fmla="*/ 114 h 474"/>
                <a:gd name="T94" fmla="*/ 208 w 216"/>
                <a:gd name="T95" fmla="*/ 112 h 474"/>
                <a:gd name="T96" fmla="*/ 216 w 216"/>
                <a:gd name="T97" fmla="*/ 76 h 474"/>
                <a:gd name="T98" fmla="*/ 200 w 216"/>
                <a:gd name="T99" fmla="*/ 64 h 474"/>
                <a:gd name="T100" fmla="*/ 182 w 216"/>
                <a:gd name="T101" fmla="*/ 54 h 474"/>
                <a:gd name="T102" fmla="*/ 180 w 216"/>
                <a:gd name="T103" fmla="*/ 32 h 474"/>
                <a:gd name="T104" fmla="*/ 202 w 216"/>
                <a:gd name="T105" fmla="*/ 2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4" name="Freeform 22"/>
            <p:cNvSpPr/>
            <p:nvPr/>
          </p:nvSpPr>
          <p:spPr bwMode="auto">
            <a:xfrm>
              <a:off x="3677181" y="3233198"/>
              <a:ext cx="615847" cy="716101"/>
            </a:xfrm>
            <a:custGeom>
              <a:avLst/>
              <a:gdLst>
                <a:gd name="T0" fmla="*/ 300 w 344"/>
                <a:gd name="T1" fmla="*/ 66 h 400"/>
                <a:gd name="T2" fmla="*/ 294 w 344"/>
                <a:gd name="T3" fmla="*/ 32 h 400"/>
                <a:gd name="T4" fmla="*/ 282 w 344"/>
                <a:gd name="T5" fmla="*/ 24 h 400"/>
                <a:gd name="T6" fmla="*/ 252 w 344"/>
                <a:gd name="T7" fmla="*/ 44 h 400"/>
                <a:gd name="T8" fmla="*/ 252 w 344"/>
                <a:gd name="T9" fmla="*/ 22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100 w 344"/>
                <a:gd name="T21" fmla="*/ 0 h 400"/>
                <a:gd name="T22" fmla="*/ 96 w 344"/>
                <a:gd name="T23" fmla="*/ 30 h 400"/>
                <a:gd name="T24" fmla="*/ 68 w 344"/>
                <a:gd name="T25" fmla="*/ 32 h 400"/>
                <a:gd name="T26" fmla="*/ 28 w 344"/>
                <a:gd name="T27" fmla="*/ 52 h 400"/>
                <a:gd name="T28" fmla="*/ 26 w 344"/>
                <a:gd name="T29" fmla="*/ 144 h 400"/>
                <a:gd name="T30" fmla="*/ 20 w 344"/>
                <a:gd name="T31" fmla="*/ 152 h 400"/>
                <a:gd name="T32" fmla="*/ 26 w 344"/>
                <a:gd name="T33" fmla="*/ 198 h 400"/>
                <a:gd name="T34" fmla="*/ 4 w 344"/>
                <a:gd name="T35" fmla="*/ 214 h 400"/>
                <a:gd name="T36" fmla="*/ 14 w 344"/>
                <a:gd name="T37" fmla="*/ 224 h 400"/>
                <a:gd name="T38" fmla="*/ 22 w 344"/>
                <a:gd name="T39" fmla="*/ 224 h 400"/>
                <a:gd name="T40" fmla="*/ 32 w 344"/>
                <a:gd name="T41" fmla="*/ 234 h 400"/>
                <a:gd name="T42" fmla="*/ 32 w 344"/>
                <a:gd name="T43" fmla="*/ 256 h 400"/>
                <a:gd name="T44" fmla="*/ 24 w 344"/>
                <a:gd name="T45" fmla="*/ 282 h 400"/>
                <a:gd name="T46" fmla="*/ 48 w 344"/>
                <a:gd name="T47" fmla="*/ 316 h 400"/>
                <a:gd name="T48" fmla="*/ 76 w 344"/>
                <a:gd name="T49" fmla="*/ 304 h 400"/>
                <a:gd name="T50" fmla="*/ 92 w 344"/>
                <a:gd name="T51" fmla="*/ 302 h 400"/>
                <a:gd name="T52" fmla="*/ 100 w 344"/>
                <a:gd name="T53" fmla="*/ 282 h 400"/>
                <a:gd name="T54" fmla="*/ 128 w 344"/>
                <a:gd name="T55" fmla="*/ 280 h 400"/>
                <a:gd name="T56" fmla="*/ 136 w 344"/>
                <a:gd name="T57" fmla="*/ 270 h 400"/>
                <a:gd name="T58" fmla="*/ 152 w 344"/>
                <a:gd name="T59" fmla="*/ 280 h 400"/>
                <a:gd name="T60" fmla="*/ 154 w 344"/>
                <a:gd name="T61" fmla="*/ 302 h 400"/>
                <a:gd name="T62" fmla="*/ 164 w 344"/>
                <a:gd name="T63" fmla="*/ 316 h 400"/>
                <a:gd name="T64" fmla="*/ 154 w 344"/>
                <a:gd name="T65" fmla="*/ 344 h 400"/>
                <a:gd name="T66" fmla="*/ 164 w 344"/>
                <a:gd name="T67" fmla="*/ 372 h 400"/>
                <a:gd name="T68" fmla="*/ 164 w 344"/>
                <a:gd name="T69" fmla="*/ 388 h 400"/>
                <a:gd name="T70" fmla="*/ 176 w 344"/>
                <a:gd name="T71" fmla="*/ 400 h 400"/>
                <a:gd name="T72" fmla="*/ 194 w 344"/>
                <a:gd name="T73" fmla="*/ 392 h 400"/>
                <a:gd name="T74" fmla="*/ 216 w 344"/>
                <a:gd name="T75" fmla="*/ 366 h 400"/>
                <a:gd name="T76" fmla="*/ 220 w 344"/>
                <a:gd name="T77" fmla="*/ 354 h 400"/>
                <a:gd name="T78" fmla="*/ 236 w 344"/>
                <a:gd name="T79" fmla="*/ 360 h 400"/>
                <a:gd name="T80" fmla="*/ 270 w 344"/>
                <a:gd name="T81" fmla="*/ 378 h 400"/>
                <a:gd name="T82" fmla="*/ 266 w 344"/>
                <a:gd name="T83" fmla="*/ 360 h 400"/>
                <a:gd name="T84" fmla="*/ 256 w 344"/>
                <a:gd name="T85" fmla="*/ 340 h 400"/>
                <a:gd name="T86" fmla="*/ 282 w 344"/>
                <a:gd name="T87" fmla="*/ 324 h 400"/>
                <a:gd name="T88" fmla="*/ 332 w 344"/>
                <a:gd name="T89" fmla="*/ 332 h 400"/>
                <a:gd name="T90" fmla="*/ 332 w 344"/>
                <a:gd name="T91" fmla="*/ 328 h 400"/>
                <a:gd name="T92" fmla="*/ 344 w 344"/>
                <a:gd name="T93" fmla="*/ 304 h 400"/>
                <a:gd name="T94" fmla="*/ 338 w 344"/>
                <a:gd name="T95" fmla="*/ 286 h 400"/>
                <a:gd name="T96" fmla="*/ 330 w 344"/>
                <a:gd name="T97" fmla="*/ 276 h 400"/>
                <a:gd name="T98" fmla="*/ 340 w 344"/>
                <a:gd name="T99" fmla="*/ 268 h 400"/>
                <a:gd name="T100" fmla="*/ 326 w 344"/>
                <a:gd name="T101" fmla="*/ 250 h 400"/>
                <a:gd name="T102" fmla="*/ 316 w 344"/>
                <a:gd name="T103" fmla="*/ 196 h 400"/>
                <a:gd name="T104" fmla="*/ 302 w 344"/>
                <a:gd name="T105" fmla="*/ 204 h 400"/>
                <a:gd name="T106" fmla="*/ 322 w 344"/>
                <a:gd name="T107" fmla="*/ 138 h 400"/>
                <a:gd name="T108" fmla="*/ 322 w 344"/>
                <a:gd name="T109" fmla="*/ 7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5" name="Freeform 23"/>
            <p:cNvSpPr/>
            <p:nvPr/>
          </p:nvSpPr>
          <p:spPr bwMode="auto">
            <a:xfrm>
              <a:off x="3605571" y="2821440"/>
              <a:ext cx="873644" cy="547818"/>
            </a:xfrm>
            <a:custGeom>
              <a:avLst/>
              <a:gdLst>
                <a:gd name="T0" fmla="*/ 64 w 488"/>
                <a:gd name="T1" fmla="*/ 10 h 306"/>
                <a:gd name="T2" fmla="*/ 98 w 488"/>
                <a:gd name="T3" fmla="*/ 40 h 306"/>
                <a:gd name="T4" fmla="*/ 88 w 488"/>
                <a:gd name="T5" fmla="*/ 52 h 306"/>
                <a:gd name="T6" fmla="*/ 60 w 488"/>
                <a:gd name="T7" fmla="*/ 58 h 306"/>
                <a:gd name="T8" fmla="*/ 72 w 488"/>
                <a:gd name="T9" fmla="*/ 86 h 306"/>
                <a:gd name="T10" fmla="*/ 88 w 488"/>
                <a:gd name="T11" fmla="*/ 114 h 306"/>
                <a:gd name="T12" fmla="*/ 102 w 488"/>
                <a:gd name="T13" fmla="*/ 130 h 306"/>
                <a:gd name="T14" fmla="*/ 106 w 488"/>
                <a:gd name="T15" fmla="*/ 164 h 306"/>
                <a:gd name="T16" fmla="*/ 80 w 488"/>
                <a:gd name="T17" fmla="*/ 184 h 306"/>
                <a:gd name="T18" fmla="*/ 4 w 488"/>
                <a:gd name="T19" fmla="*/ 204 h 306"/>
                <a:gd name="T20" fmla="*/ 8 w 488"/>
                <a:gd name="T21" fmla="*/ 234 h 306"/>
                <a:gd name="T22" fmla="*/ 40 w 488"/>
                <a:gd name="T23" fmla="*/ 286 h 306"/>
                <a:gd name="T24" fmla="*/ 60 w 488"/>
                <a:gd name="T25" fmla="*/ 278 h 306"/>
                <a:gd name="T26" fmla="*/ 78 w 488"/>
                <a:gd name="T27" fmla="*/ 254 h 306"/>
                <a:gd name="T28" fmla="*/ 112 w 488"/>
                <a:gd name="T29" fmla="*/ 254 h 306"/>
                <a:gd name="T30" fmla="*/ 126 w 488"/>
                <a:gd name="T31" fmla="*/ 222 h 306"/>
                <a:gd name="T32" fmla="*/ 160 w 488"/>
                <a:gd name="T33" fmla="*/ 222 h 306"/>
                <a:gd name="T34" fmla="*/ 220 w 488"/>
                <a:gd name="T35" fmla="*/ 242 h 306"/>
                <a:gd name="T36" fmla="*/ 250 w 488"/>
                <a:gd name="T37" fmla="*/ 262 h 306"/>
                <a:gd name="T38" fmla="*/ 264 w 488"/>
                <a:gd name="T39" fmla="*/ 254 h 306"/>
                <a:gd name="T40" fmla="*/ 296 w 488"/>
                <a:gd name="T41" fmla="*/ 238 h 306"/>
                <a:gd name="T42" fmla="*/ 300 w 488"/>
                <a:gd name="T43" fmla="*/ 252 h 306"/>
                <a:gd name="T44" fmla="*/ 308 w 488"/>
                <a:gd name="T45" fmla="*/ 256 h 306"/>
                <a:gd name="T46" fmla="*/ 330 w 488"/>
                <a:gd name="T47" fmla="*/ 246 h 306"/>
                <a:gd name="T48" fmla="*/ 342 w 488"/>
                <a:gd name="T49" fmla="*/ 260 h 306"/>
                <a:gd name="T50" fmla="*/ 346 w 488"/>
                <a:gd name="T51" fmla="*/ 290 h 306"/>
                <a:gd name="T52" fmla="*/ 372 w 488"/>
                <a:gd name="T53" fmla="*/ 268 h 306"/>
                <a:gd name="T54" fmla="*/ 408 w 488"/>
                <a:gd name="T55" fmla="*/ 260 h 306"/>
                <a:gd name="T56" fmla="*/ 432 w 488"/>
                <a:gd name="T57" fmla="*/ 242 h 306"/>
                <a:gd name="T58" fmla="*/ 488 w 488"/>
                <a:gd name="T59" fmla="*/ 228 h 306"/>
                <a:gd name="T60" fmla="*/ 488 w 488"/>
                <a:gd name="T61" fmla="*/ 216 h 306"/>
                <a:gd name="T62" fmla="*/ 458 w 488"/>
                <a:gd name="T63" fmla="*/ 150 h 306"/>
                <a:gd name="T64" fmla="*/ 446 w 488"/>
                <a:gd name="T65" fmla="*/ 126 h 306"/>
                <a:gd name="T66" fmla="*/ 430 w 488"/>
                <a:gd name="T67" fmla="*/ 110 h 306"/>
                <a:gd name="T68" fmla="*/ 416 w 488"/>
                <a:gd name="T69" fmla="*/ 100 h 306"/>
                <a:gd name="T70" fmla="*/ 394 w 488"/>
                <a:gd name="T71" fmla="*/ 114 h 306"/>
                <a:gd name="T72" fmla="*/ 372 w 488"/>
                <a:gd name="T73" fmla="*/ 94 h 306"/>
                <a:gd name="T74" fmla="*/ 352 w 488"/>
                <a:gd name="T75" fmla="*/ 90 h 306"/>
                <a:gd name="T76" fmla="*/ 324 w 488"/>
                <a:gd name="T77" fmla="*/ 94 h 306"/>
                <a:gd name="T78" fmla="*/ 320 w 488"/>
                <a:gd name="T79" fmla="*/ 70 h 306"/>
                <a:gd name="T80" fmla="*/ 216 w 488"/>
                <a:gd name="T81" fmla="*/ 50 h 306"/>
                <a:gd name="T82" fmla="*/ 178 w 488"/>
                <a:gd name="T83" fmla="*/ 34 h 306"/>
                <a:gd name="T84" fmla="*/ 144 w 488"/>
                <a:gd name="T85" fmla="*/ 0 h 306"/>
                <a:gd name="T86" fmla="*/ 74 w 488"/>
                <a:gd name="T87"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6" name="Freeform 24"/>
            <p:cNvSpPr/>
            <p:nvPr/>
          </p:nvSpPr>
          <p:spPr bwMode="auto">
            <a:xfrm>
              <a:off x="3798919" y="3827562"/>
              <a:ext cx="909449" cy="719682"/>
            </a:xfrm>
            <a:custGeom>
              <a:avLst/>
              <a:gdLst>
                <a:gd name="T0" fmla="*/ 484 w 508"/>
                <a:gd name="T1" fmla="*/ 134 h 402"/>
                <a:gd name="T2" fmla="*/ 490 w 508"/>
                <a:gd name="T3" fmla="*/ 126 h 402"/>
                <a:gd name="T4" fmla="*/ 508 w 508"/>
                <a:gd name="T5" fmla="*/ 116 h 402"/>
                <a:gd name="T6" fmla="*/ 472 w 508"/>
                <a:gd name="T7" fmla="*/ 88 h 402"/>
                <a:gd name="T8" fmla="*/ 424 w 508"/>
                <a:gd name="T9" fmla="*/ 42 h 402"/>
                <a:gd name="T10" fmla="*/ 404 w 508"/>
                <a:gd name="T11" fmla="*/ 54 h 402"/>
                <a:gd name="T12" fmla="*/ 400 w 508"/>
                <a:gd name="T13" fmla="*/ 58 h 402"/>
                <a:gd name="T14" fmla="*/ 372 w 508"/>
                <a:gd name="T15" fmla="*/ 50 h 402"/>
                <a:gd name="T16" fmla="*/ 332 w 508"/>
                <a:gd name="T17" fmla="*/ 64 h 402"/>
                <a:gd name="T18" fmla="*/ 310 w 508"/>
                <a:gd name="T19" fmla="*/ 70 h 402"/>
                <a:gd name="T20" fmla="*/ 298 w 508"/>
                <a:gd name="T21" fmla="*/ 76 h 402"/>
                <a:gd name="T22" fmla="*/ 286 w 508"/>
                <a:gd name="T23" fmla="*/ 58 h 402"/>
                <a:gd name="T24" fmla="*/ 314 w 508"/>
                <a:gd name="T25" fmla="*/ 22 h 402"/>
                <a:gd name="T26" fmla="*/ 312 w 508"/>
                <a:gd name="T27" fmla="*/ 12 h 402"/>
                <a:gd name="T28" fmla="*/ 288 w 508"/>
                <a:gd name="T29" fmla="*/ 26 h 402"/>
                <a:gd name="T30" fmla="*/ 278 w 508"/>
                <a:gd name="T31" fmla="*/ 20 h 402"/>
                <a:gd name="T32" fmla="*/ 254 w 508"/>
                <a:gd name="T33" fmla="*/ 16 h 402"/>
                <a:gd name="T34" fmla="*/ 236 w 508"/>
                <a:gd name="T35" fmla="*/ 8 h 402"/>
                <a:gd name="T36" fmla="*/ 208 w 508"/>
                <a:gd name="T37" fmla="*/ 2 h 402"/>
                <a:gd name="T38" fmla="*/ 204 w 508"/>
                <a:gd name="T39" fmla="*/ 24 h 402"/>
                <a:gd name="T40" fmla="*/ 210 w 508"/>
                <a:gd name="T41" fmla="*/ 48 h 402"/>
                <a:gd name="T42" fmla="*/ 200 w 508"/>
                <a:gd name="T43" fmla="*/ 54 h 402"/>
                <a:gd name="T44" fmla="*/ 182 w 508"/>
                <a:gd name="T45" fmla="*/ 46 h 402"/>
                <a:gd name="T46" fmla="*/ 156 w 508"/>
                <a:gd name="T47" fmla="*/ 34 h 402"/>
                <a:gd name="T48" fmla="*/ 144 w 508"/>
                <a:gd name="T49" fmla="*/ 80 h 402"/>
                <a:gd name="T50" fmla="*/ 140 w 508"/>
                <a:gd name="T51" fmla="*/ 108 h 402"/>
                <a:gd name="T52" fmla="*/ 124 w 508"/>
                <a:gd name="T53" fmla="*/ 134 h 402"/>
                <a:gd name="T54" fmla="*/ 60 w 508"/>
                <a:gd name="T55" fmla="*/ 230 h 402"/>
                <a:gd name="T56" fmla="*/ 60 w 508"/>
                <a:gd name="T57" fmla="*/ 266 h 402"/>
                <a:gd name="T58" fmla="*/ 16 w 508"/>
                <a:gd name="T59" fmla="*/ 284 h 402"/>
                <a:gd name="T60" fmla="*/ 0 w 508"/>
                <a:gd name="T61" fmla="*/ 356 h 402"/>
                <a:gd name="T62" fmla="*/ 6 w 508"/>
                <a:gd name="T63" fmla="*/ 380 h 402"/>
                <a:gd name="T64" fmla="*/ 42 w 508"/>
                <a:gd name="T65" fmla="*/ 400 h 402"/>
                <a:gd name="T66" fmla="*/ 52 w 508"/>
                <a:gd name="T67" fmla="*/ 388 h 402"/>
                <a:gd name="T68" fmla="*/ 24 w 508"/>
                <a:gd name="T69" fmla="*/ 364 h 402"/>
                <a:gd name="T70" fmla="*/ 36 w 508"/>
                <a:gd name="T71" fmla="*/ 346 h 402"/>
                <a:gd name="T72" fmla="*/ 64 w 508"/>
                <a:gd name="T73" fmla="*/ 324 h 402"/>
                <a:gd name="T74" fmla="*/ 128 w 508"/>
                <a:gd name="T75" fmla="*/ 282 h 402"/>
                <a:gd name="T76" fmla="*/ 146 w 508"/>
                <a:gd name="T77" fmla="*/ 296 h 402"/>
                <a:gd name="T78" fmla="*/ 168 w 508"/>
                <a:gd name="T79" fmla="*/ 282 h 402"/>
                <a:gd name="T80" fmla="*/ 194 w 508"/>
                <a:gd name="T81" fmla="*/ 272 h 402"/>
                <a:gd name="T82" fmla="*/ 218 w 508"/>
                <a:gd name="T83" fmla="*/ 238 h 402"/>
                <a:gd name="T84" fmla="*/ 250 w 508"/>
                <a:gd name="T85" fmla="*/ 252 h 402"/>
                <a:gd name="T86" fmla="*/ 248 w 508"/>
                <a:gd name="T87" fmla="*/ 186 h 402"/>
                <a:gd name="T88" fmla="*/ 264 w 508"/>
                <a:gd name="T89" fmla="*/ 190 h 402"/>
                <a:gd name="T90" fmla="*/ 318 w 508"/>
                <a:gd name="T91" fmla="*/ 224 h 402"/>
                <a:gd name="T92" fmla="*/ 312 w 508"/>
                <a:gd name="T93" fmla="*/ 206 h 402"/>
                <a:gd name="T94" fmla="*/ 340 w 508"/>
                <a:gd name="T95" fmla="*/ 206 h 402"/>
                <a:gd name="T96" fmla="*/ 350 w 508"/>
                <a:gd name="T97" fmla="*/ 190 h 402"/>
                <a:gd name="T98" fmla="*/ 376 w 508"/>
                <a:gd name="T99" fmla="*/ 194 h 402"/>
                <a:gd name="T100" fmla="*/ 388 w 508"/>
                <a:gd name="T101" fmla="*/ 206 h 402"/>
                <a:gd name="T102" fmla="*/ 400 w 508"/>
                <a:gd name="T103" fmla="*/ 182 h 402"/>
                <a:gd name="T104" fmla="*/ 414 w 508"/>
                <a:gd name="T105" fmla="*/ 186 h 402"/>
                <a:gd name="T106" fmla="*/ 432 w 508"/>
                <a:gd name="T107" fmla="*/ 180 h 402"/>
                <a:gd name="T108" fmla="*/ 464 w 508"/>
                <a:gd name="T109"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7" name="Freeform 25"/>
            <p:cNvSpPr/>
            <p:nvPr/>
          </p:nvSpPr>
          <p:spPr bwMode="auto">
            <a:xfrm>
              <a:off x="4228580" y="3204554"/>
              <a:ext cx="544237" cy="741165"/>
            </a:xfrm>
            <a:custGeom>
              <a:avLst/>
              <a:gdLst>
                <a:gd name="T0" fmla="*/ 220 w 304"/>
                <a:gd name="T1" fmla="*/ 0 h 414"/>
                <a:gd name="T2" fmla="*/ 200 w 304"/>
                <a:gd name="T3" fmla="*/ 24 h 414"/>
                <a:gd name="T4" fmla="*/ 180 w 304"/>
                <a:gd name="T5" fmla="*/ 34 h 414"/>
                <a:gd name="T6" fmla="*/ 174 w 304"/>
                <a:gd name="T7" fmla="*/ 22 h 414"/>
                <a:gd name="T8" fmla="*/ 152 w 304"/>
                <a:gd name="T9" fmla="*/ 24 h 414"/>
                <a:gd name="T10" fmla="*/ 108 w 304"/>
                <a:gd name="T11" fmla="*/ 36 h 414"/>
                <a:gd name="T12" fmla="*/ 68 w 304"/>
                <a:gd name="T13" fmla="*/ 54 h 414"/>
                <a:gd name="T14" fmla="*/ 34 w 304"/>
                <a:gd name="T15" fmla="*/ 56 h 414"/>
                <a:gd name="T16" fmla="*/ 16 w 304"/>
                <a:gd name="T17" fmla="*/ 84 h 414"/>
                <a:gd name="T18" fmla="*/ 22 w 304"/>
                <a:gd name="T19" fmla="*/ 92 h 414"/>
                <a:gd name="T20" fmla="*/ 34 w 304"/>
                <a:gd name="T21" fmla="*/ 144 h 414"/>
                <a:gd name="T22" fmla="*/ 0 w 304"/>
                <a:gd name="T23" fmla="*/ 200 h 414"/>
                <a:gd name="T24" fmla="*/ 16 w 304"/>
                <a:gd name="T25" fmla="*/ 198 h 414"/>
                <a:gd name="T26" fmla="*/ 16 w 304"/>
                <a:gd name="T27" fmla="*/ 226 h 414"/>
                <a:gd name="T28" fmla="*/ 24 w 304"/>
                <a:gd name="T29" fmla="*/ 262 h 414"/>
                <a:gd name="T30" fmla="*/ 40 w 304"/>
                <a:gd name="T31" fmla="*/ 286 h 414"/>
                <a:gd name="T32" fmla="*/ 44 w 304"/>
                <a:gd name="T33" fmla="*/ 310 h 414"/>
                <a:gd name="T34" fmla="*/ 34 w 304"/>
                <a:gd name="T35" fmla="*/ 344 h 414"/>
                <a:gd name="T36" fmla="*/ 52 w 304"/>
                <a:gd name="T37" fmla="*/ 362 h 414"/>
                <a:gd name="T38" fmla="*/ 72 w 304"/>
                <a:gd name="T39" fmla="*/ 352 h 414"/>
                <a:gd name="T40" fmla="*/ 86 w 304"/>
                <a:gd name="T41" fmla="*/ 362 h 414"/>
                <a:gd name="T42" fmla="*/ 66 w 304"/>
                <a:gd name="T43" fmla="*/ 392 h 414"/>
                <a:gd name="T44" fmla="*/ 72 w 304"/>
                <a:gd name="T45" fmla="*/ 408 h 414"/>
                <a:gd name="T46" fmla="*/ 94 w 304"/>
                <a:gd name="T47" fmla="*/ 402 h 414"/>
                <a:gd name="T48" fmla="*/ 134 w 304"/>
                <a:gd name="T49" fmla="*/ 390 h 414"/>
                <a:gd name="T50" fmla="*/ 154 w 304"/>
                <a:gd name="T51" fmla="*/ 400 h 414"/>
                <a:gd name="T52" fmla="*/ 152 w 304"/>
                <a:gd name="T53" fmla="*/ 384 h 414"/>
                <a:gd name="T54" fmla="*/ 150 w 304"/>
                <a:gd name="T55" fmla="*/ 362 h 414"/>
                <a:gd name="T56" fmla="*/ 166 w 304"/>
                <a:gd name="T57" fmla="*/ 346 h 414"/>
                <a:gd name="T58" fmla="*/ 166 w 304"/>
                <a:gd name="T59" fmla="*/ 328 h 414"/>
                <a:gd name="T60" fmla="*/ 164 w 304"/>
                <a:gd name="T61" fmla="*/ 316 h 414"/>
                <a:gd name="T62" fmla="*/ 178 w 304"/>
                <a:gd name="T63" fmla="*/ 298 h 414"/>
                <a:gd name="T64" fmla="*/ 186 w 304"/>
                <a:gd name="T65" fmla="*/ 278 h 414"/>
                <a:gd name="T66" fmla="*/ 194 w 304"/>
                <a:gd name="T67" fmla="*/ 266 h 414"/>
                <a:gd name="T68" fmla="*/ 194 w 304"/>
                <a:gd name="T69" fmla="*/ 242 h 414"/>
                <a:gd name="T70" fmla="*/ 194 w 304"/>
                <a:gd name="T71" fmla="*/ 228 h 414"/>
                <a:gd name="T72" fmla="*/ 224 w 304"/>
                <a:gd name="T73" fmla="*/ 200 h 414"/>
                <a:gd name="T74" fmla="*/ 220 w 304"/>
                <a:gd name="T75" fmla="*/ 186 h 414"/>
                <a:gd name="T76" fmla="*/ 224 w 304"/>
                <a:gd name="T77" fmla="*/ 156 h 414"/>
                <a:gd name="T78" fmla="*/ 250 w 304"/>
                <a:gd name="T79" fmla="*/ 136 h 414"/>
                <a:gd name="T80" fmla="*/ 272 w 304"/>
                <a:gd name="T81" fmla="*/ 140 h 414"/>
                <a:gd name="T82" fmla="*/ 296 w 304"/>
                <a:gd name="T83" fmla="*/ 108 h 414"/>
                <a:gd name="T84" fmla="*/ 300 w 304"/>
                <a:gd name="T85" fmla="*/ 102 h 414"/>
                <a:gd name="T86" fmla="*/ 296 w 304"/>
                <a:gd name="T87" fmla="*/ 84 h 414"/>
                <a:gd name="T88" fmla="*/ 274 w 304"/>
                <a:gd name="T89" fmla="*/ 46 h 414"/>
                <a:gd name="T90" fmla="*/ 280 w 304"/>
                <a:gd name="T9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8" name="Freeform 26"/>
            <p:cNvSpPr/>
            <p:nvPr/>
          </p:nvSpPr>
          <p:spPr bwMode="auto">
            <a:xfrm>
              <a:off x="4511440" y="3401482"/>
              <a:ext cx="504852" cy="615847"/>
            </a:xfrm>
            <a:custGeom>
              <a:avLst/>
              <a:gdLst>
                <a:gd name="T0" fmla="*/ 132 w 282"/>
                <a:gd name="T1" fmla="*/ 24 h 344"/>
                <a:gd name="T2" fmla="*/ 118 w 282"/>
                <a:gd name="T3" fmla="*/ 40 h 344"/>
                <a:gd name="T4" fmla="*/ 84 w 282"/>
                <a:gd name="T5" fmla="*/ 38 h 344"/>
                <a:gd name="T6" fmla="*/ 70 w 282"/>
                <a:gd name="T7" fmla="*/ 60 h 344"/>
                <a:gd name="T8" fmla="*/ 74 w 282"/>
                <a:gd name="T9" fmla="*/ 92 h 344"/>
                <a:gd name="T10" fmla="*/ 42 w 282"/>
                <a:gd name="T11" fmla="*/ 124 h 344"/>
                <a:gd name="T12" fmla="*/ 54 w 282"/>
                <a:gd name="T13" fmla="*/ 140 h 344"/>
                <a:gd name="T14" fmla="*/ 56 w 282"/>
                <a:gd name="T15" fmla="*/ 148 h 344"/>
                <a:gd name="T16" fmla="*/ 38 w 282"/>
                <a:gd name="T17" fmla="*/ 174 h 344"/>
                <a:gd name="T18" fmla="*/ 30 w 282"/>
                <a:gd name="T19" fmla="*/ 190 h 344"/>
                <a:gd name="T20" fmla="*/ 14 w 282"/>
                <a:gd name="T21" fmla="*/ 208 h 344"/>
                <a:gd name="T22" fmla="*/ 14 w 282"/>
                <a:gd name="T23" fmla="*/ 226 h 344"/>
                <a:gd name="T24" fmla="*/ 14 w 282"/>
                <a:gd name="T25" fmla="*/ 242 h 344"/>
                <a:gd name="T26" fmla="*/ 0 w 282"/>
                <a:gd name="T27" fmla="*/ 252 h 344"/>
                <a:gd name="T28" fmla="*/ 28 w 282"/>
                <a:gd name="T29" fmla="*/ 272 h 344"/>
                <a:gd name="T30" fmla="*/ 52 w 282"/>
                <a:gd name="T31" fmla="*/ 274 h 344"/>
                <a:gd name="T32" fmla="*/ 82 w 282"/>
                <a:gd name="T33" fmla="*/ 322 h 344"/>
                <a:gd name="T34" fmla="*/ 112 w 282"/>
                <a:gd name="T35" fmla="*/ 320 h 344"/>
                <a:gd name="T36" fmla="*/ 150 w 282"/>
                <a:gd name="T37" fmla="*/ 306 h 344"/>
                <a:gd name="T38" fmla="*/ 156 w 282"/>
                <a:gd name="T39" fmla="*/ 290 h 344"/>
                <a:gd name="T40" fmla="*/ 170 w 282"/>
                <a:gd name="T41" fmla="*/ 278 h 344"/>
                <a:gd name="T42" fmla="*/ 194 w 282"/>
                <a:gd name="T43" fmla="*/ 276 h 344"/>
                <a:gd name="T44" fmla="*/ 208 w 282"/>
                <a:gd name="T45" fmla="*/ 256 h 344"/>
                <a:gd name="T46" fmla="*/ 222 w 282"/>
                <a:gd name="T47" fmla="*/ 226 h 344"/>
                <a:gd name="T48" fmla="*/ 218 w 282"/>
                <a:gd name="T49" fmla="*/ 208 h 344"/>
                <a:gd name="T50" fmla="*/ 236 w 282"/>
                <a:gd name="T51" fmla="*/ 194 h 344"/>
                <a:gd name="T52" fmla="*/ 238 w 282"/>
                <a:gd name="T53" fmla="*/ 182 h 344"/>
                <a:gd name="T54" fmla="*/ 244 w 282"/>
                <a:gd name="T55" fmla="*/ 172 h 344"/>
                <a:gd name="T56" fmla="*/ 238 w 282"/>
                <a:gd name="T57" fmla="*/ 154 h 344"/>
                <a:gd name="T58" fmla="*/ 240 w 282"/>
                <a:gd name="T59" fmla="*/ 120 h 344"/>
                <a:gd name="T60" fmla="*/ 236 w 282"/>
                <a:gd name="T61" fmla="*/ 108 h 344"/>
                <a:gd name="T62" fmla="*/ 266 w 282"/>
                <a:gd name="T63" fmla="*/ 98 h 344"/>
                <a:gd name="T64" fmla="*/ 282 w 282"/>
                <a:gd name="T65" fmla="*/ 74 h 344"/>
                <a:gd name="T66" fmla="*/ 270 w 282"/>
                <a:gd name="T67" fmla="*/ 64 h 344"/>
                <a:gd name="T68" fmla="*/ 268 w 282"/>
                <a:gd name="T69" fmla="*/ 58 h 344"/>
                <a:gd name="T70" fmla="*/ 256 w 282"/>
                <a:gd name="T71" fmla="*/ 64 h 344"/>
                <a:gd name="T72" fmla="*/ 234 w 282"/>
                <a:gd name="T73" fmla="*/ 54 h 344"/>
                <a:gd name="T74" fmla="*/ 222 w 282"/>
                <a:gd name="T75" fmla="*/ 50 h 344"/>
                <a:gd name="T76" fmla="*/ 200 w 282"/>
                <a:gd name="T77" fmla="*/ 62 h 344"/>
                <a:gd name="T78" fmla="*/ 182 w 282"/>
                <a:gd name="T79" fmla="*/ 58 h 344"/>
                <a:gd name="T80" fmla="*/ 170 w 282"/>
                <a:gd name="T81" fmla="*/ 30 h 344"/>
                <a:gd name="T82" fmla="*/ 160 w 282"/>
                <a:gd name="T83" fmla="*/ 2 h 344"/>
                <a:gd name="T84" fmla="*/ 148 w 282"/>
                <a:gd name="T85" fmla="*/ 1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9" name="Freeform 27"/>
            <p:cNvSpPr/>
            <p:nvPr/>
          </p:nvSpPr>
          <p:spPr bwMode="auto">
            <a:xfrm>
              <a:off x="4737012" y="3011207"/>
              <a:ext cx="433241" cy="501271"/>
            </a:xfrm>
            <a:custGeom>
              <a:avLst/>
              <a:gdLst>
                <a:gd name="T0" fmla="*/ 148 w 242"/>
                <a:gd name="T1" fmla="*/ 4 h 280"/>
                <a:gd name="T2" fmla="*/ 126 w 242"/>
                <a:gd name="T3" fmla="*/ 12 h 280"/>
                <a:gd name="T4" fmla="*/ 102 w 242"/>
                <a:gd name="T5" fmla="*/ 6 h 280"/>
                <a:gd name="T6" fmla="*/ 78 w 242"/>
                <a:gd name="T7" fmla="*/ 6 h 280"/>
                <a:gd name="T8" fmla="*/ 62 w 242"/>
                <a:gd name="T9" fmla="*/ 28 h 280"/>
                <a:gd name="T10" fmla="*/ 54 w 242"/>
                <a:gd name="T11" fmla="*/ 64 h 280"/>
                <a:gd name="T12" fmla="*/ 44 w 242"/>
                <a:gd name="T13" fmla="*/ 74 h 280"/>
                <a:gd name="T14" fmla="*/ 44 w 242"/>
                <a:gd name="T15" fmla="*/ 82 h 280"/>
                <a:gd name="T16" fmla="*/ 36 w 242"/>
                <a:gd name="T17" fmla="*/ 100 h 280"/>
                <a:gd name="T18" fmla="*/ 4 w 242"/>
                <a:gd name="T19" fmla="*/ 132 h 280"/>
                <a:gd name="T20" fmla="*/ 6 w 242"/>
                <a:gd name="T21" fmla="*/ 140 h 280"/>
                <a:gd name="T22" fmla="*/ 0 w 242"/>
                <a:gd name="T23" fmla="*/ 148 h 280"/>
                <a:gd name="T24" fmla="*/ 0 w 242"/>
                <a:gd name="T25" fmla="*/ 156 h 280"/>
                <a:gd name="T26" fmla="*/ 30 w 242"/>
                <a:gd name="T27" fmla="*/ 202 h 280"/>
                <a:gd name="T28" fmla="*/ 30 w 242"/>
                <a:gd name="T29" fmla="*/ 206 h 280"/>
                <a:gd name="T30" fmla="*/ 28 w 242"/>
                <a:gd name="T31" fmla="*/ 210 h 280"/>
                <a:gd name="T32" fmla="*/ 40 w 242"/>
                <a:gd name="T33" fmla="*/ 214 h 280"/>
                <a:gd name="T34" fmla="*/ 48 w 242"/>
                <a:gd name="T35" fmla="*/ 224 h 280"/>
                <a:gd name="T36" fmla="*/ 52 w 242"/>
                <a:gd name="T37" fmla="*/ 246 h 280"/>
                <a:gd name="T38" fmla="*/ 58 w 242"/>
                <a:gd name="T39" fmla="*/ 266 h 280"/>
                <a:gd name="T40" fmla="*/ 68 w 242"/>
                <a:gd name="T41" fmla="*/ 272 h 280"/>
                <a:gd name="T42" fmla="*/ 80 w 242"/>
                <a:gd name="T43" fmla="*/ 270 h 280"/>
                <a:gd name="T44" fmla="*/ 90 w 242"/>
                <a:gd name="T45" fmla="*/ 264 h 280"/>
                <a:gd name="T46" fmla="*/ 90 w 242"/>
                <a:gd name="T47" fmla="*/ 258 h 280"/>
                <a:gd name="T48" fmla="*/ 104 w 242"/>
                <a:gd name="T49" fmla="*/ 250 h 280"/>
                <a:gd name="T50" fmla="*/ 122 w 242"/>
                <a:gd name="T51" fmla="*/ 270 h 280"/>
                <a:gd name="T52" fmla="*/ 134 w 242"/>
                <a:gd name="T53" fmla="*/ 272 h 280"/>
                <a:gd name="T54" fmla="*/ 146 w 242"/>
                <a:gd name="T55" fmla="*/ 268 h 280"/>
                <a:gd name="T56" fmla="*/ 152 w 242"/>
                <a:gd name="T57" fmla="*/ 270 h 280"/>
                <a:gd name="T58" fmla="*/ 170 w 242"/>
                <a:gd name="T59" fmla="*/ 274 h 280"/>
                <a:gd name="T60" fmla="*/ 170 w 242"/>
                <a:gd name="T61" fmla="*/ 246 h 280"/>
                <a:gd name="T62" fmla="*/ 180 w 242"/>
                <a:gd name="T63" fmla="*/ 232 h 280"/>
                <a:gd name="T64" fmla="*/ 172 w 242"/>
                <a:gd name="T65" fmla="*/ 224 h 280"/>
                <a:gd name="T66" fmla="*/ 176 w 242"/>
                <a:gd name="T67" fmla="*/ 220 h 280"/>
                <a:gd name="T68" fmla="*/ 198 w 242"/>
                <a:gd name="T69" fmla="*/ 186 h 280"/>
                <a:gd name="T70" fmla="*/ 204 w 242"/>
                <a:gd name="T71" fmla="*/ 188 h 280"/>
                <a:gd name="T72" fmla="*/ 204 w 242"/>
                <a:gd name="T73" fmla="*/ 204 h 280"/>
                <a:gd name="T74" fmla="*/ 226 w 242"/>
                <a:gd name="T75" fmla="*/ 172 h 280"/>
                <a:gd name="T76" fmla="*/ 214 w 242"/>
                <a:gd name="T77" fmla="*/ 174 h 280"/>
                <a:gd name="T78" fmla="*/ 216 w 242"/>
                <a:gd name="T79" fmla="*/ 136 h 280"/>
                <a:gd name="T80" fmla="*/ 214 w 242"/>
                <a:gd name="T81" fmla="*/ 134 h 280"/>
                <a:gd name="T82" fmla="*/ 208 w 242"/>
                <a:gd name="T83" fmla="*/ 122 h 280"/>
                <a:gd name="T84" fmla="*/ 230 w 242"/>
                <a:gd name="T85" fmla="*/ 116 h 280"/>
                <a:gd name="T86" fmla="*/ 240 w 242"/>
                <a:gd name="T87" fmla="*/ 106 h 280"/>
                <a:gd name="T88" fmla="*/ 216 w 242"/>
                <a:gd name="T89" fmla="*/ 86 h 280"/>
                <a:gd name="T90" fmla="*/ 232 w 242"/>
                <a:gd name="T91" fmla="*/ 66 h 280"/>
                <a:gd name="T92" fmla="*/ 220 w 242"/>
                <a:gd name="T93" fmla="*/ 68 h 280"/>
                <a:gd name="T94" fmla="*/ 220 w 242"/>
                <a:gd name="T95" fmla="*/ 64 h 280"/>
                <a:gd name="T96" fmla="*/ 214 w 242"/>
                <a:gd name="T97" fmla="*/ 54 h 280"/>
                <a:gd name="T98" fmla="*/ 204 w 242"/>
                <a:gd name="T99" fmla="*/ 48 h 280"/>
                <a:gd name="T100" fmla="*/ 160 w 242"/>
                <a:gd name="T101" fmla="*/ 64 h 280"/>
                <a:gd name="T102" fmla="*/ 104 w 242"/>
                <a:gd name="T103" fmla="*/ 48 h 280"/>
                <a:gd name="T104" fmla="*/ 158 w 242"/>
                <a:gd name="T105" fmla="*/ 34 h 280"/>
                <a:gd name="T106" fmla="*/ 178 w 242"/>
                <a:gd name="T107" fmla="*/ 12 h 280"/>
                <a:gd name="T108" fmla="*/ 148 w 242"/>
                <a:gd name="T109" fmla="*/ 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0" name="Freeform 28"/>
            <p:cNvSpPr/>
            <p:nvPr/>
          </p:nvSpPr>
          <p:spPr bwMode="auto">
            <a:xfrm>
              <a:off x="4314512" y="2577965"/>
              <a:ext cx="547818" cy="669555"/>
            </a:xfrm>
            <a:custGeom>
              <a:avLst/>
              <a:gdLst>
                <a:gd name="T0" fmla="*/ 186 w 306"/>
                <a:gd name="T1" fmla="*/ 86 h 374"/>
                <a:gd name="T2" fmla="*/ 170 w 306"/>
                <a:gd name="T3" fmla="*/ 56 h 374"/>
                <a:gd name="T4" fmla="*/ 110 w 306"/>
                <a:gd name="T5" fmla="*/ 34 h 374"/>
                <a:gd name="T6" fmla="*/ 80 w 306"/>
                <a:gd name="T7" fmla="*/ 0 h 374"/>
                <a:gd name="T8" fmla="*/ 82 w 306"/>
                <a:gd name="T9" fmla="*/ 14 h 374"/>
                <a:gd name="T10" fmla="*/ 98 w 306"/>
                <a:gd name="T11" fmla="*/ 38 h 374"/>
                <a:gd name="T12" fmla="*/ 74 w 306"/>
                <a:gd name="T13" fmla="*/ 72 h 374"/>
                <a:gd name="T14" fmla="*/ 52 w 306"/>
                <a:gd name="T15" fmla="*/ 50 h 374"/>
                <a:gd name="T16" fmla="*/ 46 w 306"/>
                <a:gd name="T17" fmla="*/ 70 h 374"/>
                <a:gd name="T18" fmla="*/ 44 w 306"/>
                <a:gd name="T19" fmla="*/ 82 h 374"/>
                <a:gd name="T20" fmla="*/ 22 w 306"/>
                <a:gd name="T21" fmla="*/ 94 h 374"/>
                <a:gd name="T22" fmla="*/ 20 w 306"/>
                <a:gd name="T23" fmla="*/ 124 h 374"/>
                <a:gd name="T24" fmla="*/ 0 w 306"/>
                <a:gd name="T25" fmla="*/ 122 h 374"/>
                <a:gd name="T26" fmla="*/ 18 w 306"/>
                <a:gd name="T27" fmla="*/ 144 h 374"/>
                <a:gd name="T28" fmla="*/ 36 w 306"/>
                <a:gd name="T29" fmla="*/ 162 h 374"/>
                <a:gd name="T30" fmla="*/ 54 w 306"/>
                <a:gd name="T31" fmla="*/ 164 h 374"/>
                <a:gd name="T32" fmla="*/ 68 w 306"/>
                <a:gd name="T33" fmla="*/ 200 h 374"/>
                <a:gd name="T34" fmla="*/ 68 w 306"/>
                <a:gd name="T35" fmla="*/ 214 h 374"/>
                <a:gd name="T36" fmla="*/ 54 w 306"/>
                <a:gd name="T37" fmla="*/ 220 h 374"/>
                <a:gd name="T38" fmla="*/ 44 w 306"/>
                <a:gd name="T39" fmla="*/ 244 h 374"/>
                <a:gd name="T40" fmla="*/ 76 w 306"/>
                <a:gd name="T41" fmla="*/ 258 h 374"/>
                <a:gd name="T42" fmla="*/ 102 w 306"/>
                <a:gd name="T43" fmla="*/ 352 h 374"/>
                <a:gd name="T44" fmla="*/ 100 w 306"/>
                <a:gd name="T45" fmla="*/ 364 h 374"/>
                <a:gd name="T46" fmla="*/ 138 w 306"/>
                <a:gd name="T47" fmla="*/ 362 h 374"/>
                <a:gd name="T48" fmla="*/ 146 w 306"/>
                <a:gd name="T49" fmla="*/ 366 h 374"/>
                <a:gd name="T50" fmla="*/ 158 w 306"/>
                <a:gd name="T51" fmla="*/ 350 h 374"/>
                <a:gd name="T52" fmla="*/ 196 w 306"/>
                <a:gd name="T53" fmla="*/ 358 h 374"/>
                <a:gd name="T54" fmla="*/ 260 w 306"/>
                <a:gd name="T55" fmla="*/ 342 h 374"/>
                <a:gd name="T56" fmla="*/ 272 w 306"/>
                <a:gd name="T57" fmla="*/ 320 h 374"/>
                <a:gd name="T58" fmla="*/ 254 w 306"/>
                <a:gd name="T59" fmla="*/ 286 h 374"/>
                <a:gd name="T60" fmla="*/ 288 w 306"/>
                <a:gd name="T61" fmla="*/ 270 h 374"/>
                <a:gd name="T62" fmla="*/ 298 w 306"/>
                <a:gd name="T63" fmla="*/ 234 h 374"/>
                <a:gd name="T64" fmla="*/ 282 w 306"/>
                <a:gd name="T65" fmla="*/ 222 h 374"/>
                <a:gd name="T66" fmla="*/ 270 w 306"/>
                <a:gd name="T67" fmla="*/ 230 h 374"/>
                <a:gd name="T68" fmla="*/ 244 w 306"/>
                <a:gd name="T69" fmla="*/ 210 h 374"/>
                <a:gd name="T70" fmla="*/ 218 w 306"/>
                <a:gd name="T71" fmla="*/ 192 h 374"/>
                <a:gd name="T72" fmla="*/ 214 w 306"/>
                <a:gd name="T73" fmla="*/ 184 h 374"/>
                <a:gd name="T74" fmla="*/ 230 w 306"/>
                <a:gd name="T75" fmla="*/ 152 h 374"/>
                <a:gd name="T76" fmla="*/ 234 w 306"/>
                <a:gd name="T77" fmla="*/ 128 h 374"/>
                <a:gd name="T78" fmla="*/ 260 w 306"/>
                <a:gd name="T79" fmla="*/ 122 h 374"/>
                <a:gd name="T80" fmla="*/ 242 w 306"/>
                <a:gd name="T81" fmla="*/ 116 h 374"/>
                <a:gd name="T82" fmla="*/ 214 w 306"/>
                <a:gd name="T83" fmla="*/ 120 h 374"/>
                <a:gd name="T84" fmla="*/ 194 w 306"/>
                <a:gd name="T8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1" name="Freeform 29"/>
            <p:cNvSpPr/>
            <p:nvPr/>
          </p:nvSpPr>
          <p:spPr bwMode="auto">
            <a:xfrm>
              <a:off x="4421927" y="1804576"/>
              <a:ext cx="143220" cy="207669"/>
            </a:xfrm>
            <a:custGeom>
              <a:avLst/>
              <a:gdLst>
                <a:gd name="T0" fmla="*/ 46 w 80"/>
                <a:gd name="T1" fmla="*/ 2 h 116"/>
                <a:gd name="T2" fmla="*/ 44 w 80"/>
                <a:gd name="T3" fmla="*/ 0 h 116"/>
                <a:gd name="T4" fmla="*/ 40 w 80"/>
                <a:gd name="T5" fmla="*/ 2 h 116"/>
                <a:gd name="T6" fmla="*/ 38 w 80"/>
                <a:gd name="T7" fmla="*/ 4 h 116"/>
                <a:gd name="T8" fmla="*/ 32 w 80"/>
                <a:gd name="T9" fmla="*/ 14 h 116"/>
                <a:gd name="T10" fmla="*/ 28 w 80"/>
                <a:gd name="T11" fmla="*/ 12 h 116"/>
                <a:gd name="T12" fmla="*/ 28 w 80"/>
                <a:gd name="T13" fmla="*/ 14 h 116"/>
                <a:gd name="T14" fmla="*/ 22 w 80"/>
                <a:gd name="T15" fmla="*/ 20 h 116"/>
                <a:gd name="T16" fmla="*/ 18 w 80"/>
                <a:gd name="T17" fmla="*/ 22 h 116"/>
                <a:gd name="T18" fmla="*/ 10 w 80"/>
                <a:gd name="T19" fmla="*/ 26 h 116"/>
                <a:gd name="T20" fmla="*/ 8 w 80"/>
                <a:gd name="T21" fmla="*/ 32 h 116"/>
                <a:gd name="T22" fmla="*/ 8 w 80"/>
                <a:gd name="T23" fmla="*/ 44 h 116"/>
                <a:gd name="T24" fmla="*/ 6 w 80"/>
                <a:gd name="T25" fmla="*/ 48 h 116"/>
                <a:gd name="T26" fmla="*/ 4 w 80"/>
                <a:gd name="T27" fmla="*/ 50 h 116"/>
                <a:gd name="T28" fmla="*/ 0 w 80"/>
                <a:gd name="T29" fmla="*/ 60 h 116"/>
                <a:gd name="T30" fmla="*/ 0 w 80"/>
                <a:gd name="T31" fmla="*/ 66 h 116"/>
                <a:gd name="T32" fmla="*/ 0 w 80"/>
                <a:gd name="T33" fmla="*/ 78 h 116"/>
                <a:gd name="T34" fmla="*/ 4 w 80"/>
                <a:gd name="T35" fmla="*/ 102 h 116"/>
                <a:gd name="T36" fmla="*/ 8 w 80"/>
                <a:gd name="T37" fmla="*/ 106 h 116"/>
                <a:gd name="T38" fmla="*/ 18 w 80"/>
                <a:gd name="T39" fmla="*/ 112 h 116"/>
                <a:gd name="T40" fmla="*/ 36 w 80"/>
                <a:gd name="T41" fmla="*/ 116 h 116"/>
                <a:gd name="T42" fmla="*/ 44 w 80"/>
                <a:gd name="T43" fmla="*/ 114 h 116"/>
                <a:gd name="T44" fmla="*/ 54 w 80"/>
                <a:gd name="T45" fmla="*/ 110 h 116"/>
                <a:gd name="T46" fmla="*/ 50 w 80"/>
                <a:gd name="T47" fmla="*/ 100 h 116"/>
                <a:gd name="T48" fmla="*/ 50 w 80"/>
                <a:gd name="T49" fmla="*/ 98 h 116"/>
                <a:gd name="T50" fmla="*/ 52 w 80"/>
                <a:gd name="T51" fmla="*/ 90 h 116"/>
                <a:gd name="T52" fmla="*/ 60 w 80"/>
                <a:gd name="T53" fmla="*/ 74 h 116"/>
                <a:gd name="T54" fmla="*/ 76 w 80"/>
                <a:gd name="T55" fmla="*/ 74 h 116"/>
                <a:gd name="T56" fmla="*/ 80 w 80"/>
                <a:gd name="T57" fmla="*/ 74 h 116"/>
                <a:gd name="T58" fmla="*/ 74 w 80"/>
                <a:gd name="T59" fmla="*/ 64 h 116"/>
                <a:gd name="T60" fmla="*/ 64 w 80"/>
                <a:gd name="T61" fmla="*/ 48 h 116"/>
                <a:gd name="T62" fmla="*/ 58 w 80"/>
                <a:gd name="T63" fmla="*/ 40 h 116"/>
                <a:gd name="T64" fmla="*/ 54 w 80"/>
                <a:gd name="T65" fmla="*/ 30 h 116"/>
                <a:gd name="T66" fmla="*/ 52 w 80"/>
                <a:gd name="T67" fmla="*/ 18 h 116"/>
                <a:gd name="T68" fmla="*/ 48 w 80"/>
                <a:gd name="T69" fmla="*/ 8 h 116"/>
                <a:gd name="T70" fmla="*/ 46 w 80"/>
                <a:gd name="T71"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2" name="Freeform 30"/>
            <p:cNvSpPr/>
            <p:nvPr/>
          </p:nvSpPr>
          <p:spPr bwMode="auto">
            <a:xfrm>
              <a:off x="4278707" y="1711483"/>
              <a:ext cx="189767" cy="204089"/>
            </a:xfrm>
            <a:custGeom>
              <a:avLst/>
              <a:gdLst>
                <a:gd name="T0" fmla="*/ 52 w 106"/>
                <a:gd name="T1" fmla="*/ 24 h 114"/>
                <a:gd name="T2" fmla="*/ 52 w 106"/>
                <a:gd name="T3" fmla="*/ 26 h 114"/>
                <a:gd name="T4" fmla="*/ 48 w 106"/>
                <a:gd name="T5" fmla="*/ 26 h 114"/>
                <a:gd name="T6" fmla="*/ 38 w 106"/>
                <a:gd name="T7" fmla="*/ 24 h 114"/>
                <a:gd name="T8" fmla="*/ 38 w 106"/>
                <a:gd name="T9" fmla="*/ 28 h 114"/>
                <a:gd name="T10" fmla="*/ 38 w 106"/>
                <a:gd name="T11" fmla="*/ 30 h 114"/>
                <a:gd name="T12" fmla="*/ 36 w 106"/>
                <a:gd name="T13" fmla="*/ 30 h 114"/>
                <a:gd name="T14" fmla="*/ 18 w 106"/>
                <a:gd name="T15" fmla="*/ 38 h 114"/>
                <a:gd name="T16" fmla="*/ 18 w 106"/>
                <a:gd name="T17" fmla="*/ 40 h 114"/>
                <a:gd name="T18" fmla="*/ 16 w 106"/>
                <a:gd name="T19" fmla="*/ 44 h 114"/>
                <a:gd name="T20" fmla="*/ 18 w 106"/>
                <a:gd name="T21" fmla="*/ 48 h 114"/>
                <a:gd name="T22" fmla="*/ 24 w 106"/>
                <a:gd name="T23" fmla="*/ 56 h 114"/>
                <a:gd name="T24" fmla="*/ 24 w 106"/>
                <a:gd name="T25" fmla="*/ 58 h 114"/>
                <a:gd name="T26" fmla="*/ 24 w 106"/>
                <a:gd name="T27" fmla="*/ 60 h 114"/>
                <a:gd name="T28" fmla="*/ 14 w 106"/>
                <a:gd name="T29" fmla="*/ 72 h 114"/>
                <a:gd name="T30" fmla="*/ 4 w 106"/>
                <a:gd name="T31" fmla="*/ 82 h 114"/>
                <a:gd name="T32" fmla="*/ 0 w 106"/>
                <a:gd name="T33" fmla="*/ 86 h 114"/>
                <a:gd name="T34" fmla="*/ 0 w 106"/>
                <a:gd name="T35" fmla="*/ 90 h 114"/>
                <a:gd name="T36" fmla="*/ 4 w 106"/>
                <a:gd name="T37" fmla="*/ 96 h 114"/>
                <a:gd name="T38" fmla="*/ 14 w 106"/>
                <a:gd name="T39" fmla="*/ 100 h 114"/>
                <a:gd name="T40" fmla="*/ 20 w 106"/>
                <a:gd name="T41" fmla="*/ 100 h 114"/>
                <a:gd name="T42" fmla="*/ 32 w 106"/>
                <a:gd name="T43" fmla="*/ 102 h 114"/>
                <a:gd name="T44" fmla="*/ 36 w 106"/>
                <a:gd name="T45" fmla="*/ 102 h 114"/>
                <a:gd name="T46" fmla="*/ 40 w 106"/>
                <a:gd name="T47" fmla="*/ 106 h 114"/>
                <a:gd name="T48" fmla="*/ 48 w 106"/>
                <a:gd name="T49" fmla="*/ 110 h 114"/>
                <a:gd name="T50" fmla="*/ 56 w 106"/>
                <a:gd name="T51" fmla="*/ 114 h 114"/>
                <a:gd name="T52" fmla="*/ 62 w 106"/>
                <a:gd name="T53" fmla="*/ 114 h 114"/>
                <a:gd name="T54" fmla="*/ 66 w 106"/>
                <a:gd name="T55" fmla="*/ 112 h 114"/>
                <a:gd name="T56" fmla="*/ 72 w 106"/>
                <a:gd name="T57" fmla="*/ 106 h 114"/>
                <a:gd name="T58" fmla="*/ 78 w 106"/>
                <a:gd name="T59" fmla="*/ 98 h 114"/>
                <a:gd name="T60" fmla="*/ 84 w 106"/>
                <a:gd name="T61" fmla="*/ 84 h 114"/>
                <a:gd name="T62" fmla="*/ 80 w 106"/>
                <a:gd name="T63" fmla="*/ 66 h 114"/>
                <a:gd name="T64" fmla="*/ 86 w 106"/>
                <a:gd name="T65" fmla="*/ 68 h 114"/>
                <a:gd name="T66" fmla="*/ 96 w 106"/>
                <a:gd name="T67" fmla="*/ 68 h 114"/>
                <a:gd name="T68" fmla="*/ 100 w 106"/>
                <a:gd name="T69" fmla="*/ 66 h 114"/>
                <a:gd name="T70" fmla="*/ 102 w 106"/>
                <a:gd name="T71" fmla="*/ 62 h 114"/>
                <a:gd name="T72" fmla="*/ 94 w 106"/>
                <a:gd name="T73" fmla="*/ 38 h 114"/>
                <a:gd name="T74" fmla="*/ 96 w 106"/>
                <a:gd name="T75" fmla="*/ 30 h 114"/>
                <a:gd name="T76" fmla="*/ 102 w 106"/>
                <a:gd name="T77" fmla="*/ 26 h 114"/>
                <a:gd name="T78" fmla="*/ 106 w 106"/>
                <a:gd name="T79" fmla="*/ 22 h 114"/>
                <a:gd name="T80" fmla="*/ 104 w 106"/>
                <a:gd name="T81" fmla="*/ 18 h 114"/>
                <a:gd name="T82" fmla="*/ 86 w 106"/>
                <a:gd name="T83" fmla="*/ 18 h 114"/>
                <a:gd name="T84" fmla="*/ 68 w 106"/>
                <a:gd name="T85" fmla="*/ 6 h 114"/>
                <a:gd name="T86" fmla="*/ 62 w 106"/>
                <a:gd name="T87" fmla="*/ 2 h 114"/>
                <a:gd name="T88" fmla="*/ 58 w 106"/>
                <a:gd name="T89" fmla="*/ 0 h 114"/>
                <a:gd name="T90" fmla="*/ 48 w 106"/>
                <a:gd name="T91" fmla="*/ 2 h 114"/>
                <a:gd name="T92" fmla="*/ 44 w 106"/>
                <a:gd name="T93" fmla="*/ 2 h 114"/>
                <a:gd name="T94" fmla="*/ 44 w 106"/>
                <a:gd name="T95" fmla="*/ 8 h 114"/>
                <a:gd name="T96" fmla="*/ 50 w 106"/>
                <a:gd name="T97" fmla="*/ 10 h 114"/>
                <a:gd name="T98" fmla="*/ 54 w 106"/>
                <a:gd name="T99" fmla="*/ 16 h 114"/>
                <a:gd name="T100" fmla="*/ 54 w 106"/>
                <a:gd name="T101" fmla="*/ 20 h 114"/>
                <a:gd name="T102" fmla="*/ 52 w 106"/>
                <a:gd name="T10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3" name="Freeform 31"/>
            <p:cNvSpPr/>
            <p:nvPr/>
          </p:nvSpPr>
          <p:spPr bwMode="auto">
            <a:xfrm>
              <a:off x="4600952" y="1306885"/>
              <a:ext cx="673135" cy="640911"/>
            </a:xfrm>
            <a:custGeom>
              <a:avLst/>
              <a:gdLst>
                <a:gd name="T0" fmla="*/ 160 w 376"/>
                <a:gd name="T1" fmla="*/ 64 h 358"/>
                <a:gd name="T2" fmla="*/ 142 w 376"/>
                <a:gd name="T3" fmla="*/ 80 h 358"/>
                <a:gd name="T4" fmla="*/ 116 w 376"/>
                <a:gd name="T5" fmla="*/ 92 h 358"/>
                <a:gd name="T6" fmla="*/ 90 w 376"/>
                <a:gd name="T7" fmla="*/ 116 h 358"/>
                <a:gd name="T8" fmla="*/ 68 w 376"/>
                <a:gd name="T9" fmla="*/ 140 h 358"/>
                <a:gd name="T10" fmla="*/ 42 w 376"/>
                <a:gd name="T11" fmla="*/ 138 h 358"/>
                <a:gd name="T12" fmla="*/ 28 w 376"/>
                <a:gd name="T13" fmla="*/ 156 h 358"/>
                <a:gd name="T14" fmla="*/ 4 w 376"/>
                <a:gd name="T15" fmla="*/ 208 h 358"/>
                <a:gd name="T16" fmla="*/ 2 w 376"/>
                <a:gd name="T17" fmla="*/ 232 h 358"/>
                <a:gd name="T18" fmla="*/ 34 w 376"/>
                <a:gd name="T19" fmla="*/ 238 h 358"/>
                <a:gd name="T20" fmla="*/ 46 w 376"/>
                <a:gd name="T21" fmla="*/ 248 h 358"/>
                <a:gd name="T22" fmla="*/ 52 w 376"/>
                <a:gd name="T23" fmla="*/ 258 h 358"/>
                <a:gd name="T24" fmla="*/ 86 w 376"/>
                <a:gd name="T25" fmla="*/ 270 h 358"/>
                <a:gd name="T26" fmla="*/ 122 w 376"/>
                <a:gd name="T27" fmla="*/ 212 h 358"/>
                <a:gd name="T28" fmla="*/ 148 w 376"/>
                <a:gd name="T29" fmla="*/ 202 h 358"/>
                <a:gd name="T30" fmla="*/ 164 w 376"/>
                <a:gd name="T31" fmla="*/ 194 h 358"/>
                <a:gd name="T32" fmla="*/ 174 w 376"/>
                <a:gd name="T33" fmla="*/ 200 h 358"/>
                <a:gd name="T34" fmla="*/ 190 w 376"/>
                <a:gd name="T35" fmla="*/ 238 h 358"/>
                <a:gd name="T36" fmla="*/ 184 w 376"/>
                <a:gd name="T37" fmla="*/ 270 h 358"/>
                <a:gd name="T38" fmla="*/ 170 w 376"/>
                <a:gd name="T39" fmla="*/ 312 h 358"/>
                <a:gd name="T40" fmla="*/ 184 w 376"/>
                <a:gd name="T41" fmla="*/ 304 h 358"/>
                <a:gd name="T42" fmla="*/ 194 w 376"/>
                <a:gd name="T43" fmla="*/ 308 h 358"/>
                <a:gd name="T44" fmla="*/ 186 w 376"/>
                <a:gd name="T45" fmla="*/ 324 h 358"/>
                <a:gd name="T46" fmla="*/ 182 w 376"/>
                <a:gd name="T47" fmla="*/ 336 h 358"/>
                <a:gd name="T48" fmla="*/ 168 w 376"/>
                <a:gd name="T49" fmla="*/ 346 h 358"/>
                <a:gd name="T50" fmla="*/ 158 w 376"/>
                <a:gd name="T51" fmla="*/ 358 h 358"/>
                <a:gd name="T52" fmla="*/ 198 w 376"/>
                <a:gd name="T53" fmla="*/ 328 h 358"/>
                <a:gd name="T54" fmla="*/ 272 w 376"/>
                <a:gd name="T55" fmla="*/ 260 h 358"/>
                <a:gd name="T56" fmla="*/ 304 w 376"/>
                <a:gd name="T57" fmla="*/ 252 h 358"/>
                <a:gd name="T58" fmla="*/ 376 w 376"/>
                <a:gd name="T59" fmla="*/ 156 h 358"/>
                <a:gd name="T60" fmla="*/ 364 w 376"/>
                <a:gd name="T61" fmla="*/ 122 h 358"/>
                <a:gd name="T62" fmla="*/ 356 w 376"/>
                <a:gd name="T63" fmla="*/ 122 h 358"/>
                <a:gd name="T64" fmla="*/ 344 w 376"/>
                <a:gd name="T65" fmla="*/ 110 h 358"/>
                <a:gd name="T66" fmla="*/ 336 w 376"/>
                <a:gd name="T67" fmla="*/ 62 h 358"/>
                <a:gd name="T68" fmla="*/ 308 w 376"/>
                <a:gd name="T69" fmla="*/ 30 h 358"/>
                <a:gd name="T70" fmla="*/ 308 w 376"/>
                <a:gd name="T71" fmla="*/ 12 h 358"/>
                <a:gd name="T72" fmla="*/ 294 w 376"/>
                <a:gd name="T73" fmla="*/ 24 h 358"/>
                <a:gd name="T74" fmla="*/ 274 w 376"/>
                <a:gd name="T75" fmla="*/ 20 h 358"/>
                <a:gd name="T76" fmla="*/ 268 w 376"/>
                <a:gd name="T77" fmla="*/ 8 h 358"/>
                <a:gd name="T78" fmla="*/ 236 w 376"/>
                <a:gd name="T79" fmla="*/ 0 h 358"/>
                <a:gd name="T80" fmla="*/ 234 w 376"/>
                <a:gd name="T81" fmla="*/ 12 h 358"/>
                <a:gd name="T82" fmla="*/ 226 w 376"/>
                <a:gd name="T83" fmla="*/ 30 h 358"/>
                <a:gd name="T84" fmla="*/ 210 w 376"/>
                <a:gd name="T85" fmla="*/ 48 h 358"/>
                <a:gd name="T86" fmla="*/ 172 w 376"/>
                <a:gd name="T87" fmla="*/ 4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4" name="Freeform 32"/>
            <p:cNvSpPr/>
            <p:nvPr/>
          </p:nvSpPr>
          <p:spPr bwMode="auto">
            <a:xfrm>
              <a:off x="4751334" y="920190"/>
              <a:ext cx="959576" cy="651652"/>
            </a:xfrm>
            <a:custGeom>
              <a:avLst/>
              <a:gdLst>
                <a:gd name="T0" fmla="*/ 92 w 536"/>
                <a:gd name="T1" fmla="*/ 6 h 364"/>
                <a:gd name="T2" fmla="*/ 70 w 536"/>
                <a:gd name="T3" fmla="*/ 20 h 364"/>
                <a:gd name="T4" fmla="*/ 58 w 536"/>
                <a:gd name="T5" fmla="*/ 36 h 364"/>
                <a:gd name="T6" fmla="*/ 28 w 536"/>
                <a:gd name="T7" fmla="*/ 40 h 364"/>
                <a:gd name="T8" fmla="*/ 0 w 536"/>
                <a:gd name="T9" fmla="*/ 40 h 364"/>
                <a:gd name="T10" fmla="*/ 34 w 536"/>
                <a:gd name="T11" fmla="*/ 64 h 364"/>
                <a:gd name="T12" fmla="*/ 50 w 536"/>
                <a:gd name="T13" fmla="*/ 140 h 364"/>
                <a:gd name="T14" fmla="*/ 88 w 536"/>
                <a:gd name="T15" fmla="*/ 122 h 364"/>
                <a:gd name="T16" fmla="*/ 126 w 536"/>
                <a:gd name="T17" fmla="*/ 176 h 364"/>
                <a:gd name="T18" fmla="*/ 128 w 536"/>
                <a:gd name="T19" fmla="*/ 220 h 364"/>
                <a:gd name="T20" fmla="*/ 158 w 536"/>
                <a:gd name="T21" fmla="*/ 208 h 364"/>
                <a:gd name="T22" fmla="*/ 188 w 536"/>
                <a:gd name="T23" fmla="*/ 216 h 364"/>
                <a:gd name="T24" fmla="*/ 194 w 536"/>
                <a:gd name="T25" fmla="*/ 228 h 364"/>
                <a:gd name="T26" fmla="*/ 210 w 536"/>
                <a:gd name="T27" fmla="*/ 214 h 364"/>
                <a:gd name="T28" fmla="*/ 230 w 536"/>
                <a:gd name="T29" fmla="*/ 218 h 364"/>
                <a:gd name="T30" fmla="*/ 232 w 536"/>
                <a:gd name="T31" fmla="*/ 242 h 364"/>
                <a:gd name="T32" fmla="*/ 262 w 536"/>
                <a:gd name="T33" fmla="*/ 274 h 364"/>
                <a:gd name="T34" fmla="*/ 268 w 536"/>
                <a:gd name="T35" fmla="*/ 324 h 364"/>
                <a:gd name="T36" fmla="*/ 282 w 536"/>
                <a:gd name="T37" fmla="*/ 330 h 364"/>
                <a:gd name="T38" fmla="*/ 298 w 536"/>
                <a:gd name="T39" fmla="*/ 344 h 364"/>
                <a:gd name="T40" fmla="*/ 326 w 536"/>
                <a:gd name="T41" fmla="*/ 304 h 364"/>
                <a:gd name="T42" fmla="*/ 352 w 536"/>
                <a:gd name="T43" fmla="*/ 294 h 364"/>
                <a:gd name="T44" fmla="*/ 400 w 536"/>
                <a:gd name="T45" fmla="*/ 272 h 364"/>
                <a:gd name="T46" fmla="*/ 404 w 536"/>
                <a:gd name="T47" fmla="*/ 260 h 364"/>
                <a:gd name="T48" fmla="*/ 430 w 536"/>
                <a:gd name="T49" fmla="*/ 256 h 364"/>
                <a:gd name="T50" fmla="*/ 454 w 536"/>
                <a:gd name="T51" fmla="*/ 228 h 364"/>
                <a:gd name="T52" fmla="*/ 476 w 536"/>
                <a:gd name="T53" fmla="*/ 170 h 364"/>
                <a:gd name="T54" fmla="*/ 496 w 536"/>
                <a:gd name="T55" fmla="*/ 168 h 364"/>
                <a:gd name="T56" fmla="*/ 518 w 536"/>
                <a:gd name="T57" fmla="*/ 176 h 364"/>
                <a:gd name="T58" fmla="*/ 536 w 536"/>
                <a:gd name="T59" fmla="*/ 124 h 364"/>
                <a:gd name="T60" fmla="*/ 504 w 536"/>
                <a:gd name="T61" fmla="*/ 118 h 364"/>
                <a:gd name="T62" fmla="*/ 484 w 536"/>
                <a:gd name="T63" fmla="*/ 104 h 364"/>
                <a:gd name="T64" fmla="*/ 470 w 536"/>
                <a:gd name="T65" fmla="*/ 112 h 364"/>
                <a:gd name="T66" fmla="*/ 446 w 536"/>
                <a:gd name="T67" fmla="*/ 110 h 364"/>
                <a:gd name="T68" fmla="*/ 446 w 536"/>
                <a:gd name="T69" fmla="*/ 136 h 364"/>
                <a:gd name="T70" fmla="*/ 428 w 536"/>
                <a:gd name="T71" fmla="*/ 146 h 364"/>
                <a:gd name="T72" fmla="*/ 414 w 536"/>
                <a:gd name="T73" fmla="*/ 140 h 364"/>
                <a:gd name="T74" fmla="*/ 374 w 536"/>
                <a:gd name="T75" fmla="*/ 104 h 364"/>
                <a:gd name="T76" fmla="*/ 366 w 536"/>
                <a:gd name="T77" fmla="*/ 88 h 364"/>
                <a:gd name="T78" fmla="*/ 368 w 536"/>
                <a:gd name="T79" fmla="*/ 100 h 364"/>
                <a:gd name="T80" fmla="*/ 340 w 536"/>
                <a:gd name="T81" fmla="*/ 116 h 364"/>
                <a:gd name="T82" fmla="*/ 336 w 536"/>
                <a:gd name="T83" fmla="*/ 100 h 364"/>
                <a:gd name="T84" fmla="*/ 314 w 536"/>
                <a:gd name="T85" fmla="*/ 84 h 364"/>
                <a:gd name="T86" fmla="*/ 288 w 536"/>
                <a:gd name="T87" fmla="*/ 80 h 364"/>
                <a:gd name="T88" fmla="*/ 284 w 536"/>
                <a:gd name="T89" fmla="*/ 56 h 364"/>
                <a:gd name="T90" fmla="*/ 252 w 536"/>
                <a:gd name="T91" fmla="*/ 70 h 364"/>
                <a:gd name="T92" fmla="*/ 234 w 536"/>
                <a:gd name="T93" fmla="*/ 66 h 364"/>
                <a:gd name="T94" fmla="*/ 212 w 536"/>
                <a:gd name="T95" fmla="*/ 46 h 364"/>
                <a:gd name="T96" fmla="*/ 194 w 536"/>
                <a:gd name="T97" fmla="*/ 46 h 364"/>
                <a:gd name="T98" fmla="*/ 152 w 536"/>
                <a:gd name="T99" fmla="*/ 58 h 364"/>
                <a:gd name="T100" fmla="*/ 120 w 536"/>
                <a:gd name="T101" fmla="*/ 4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5" name="Freeform 33"/>
            <p:cNvSpPr/>
            <p:nvPr/>
          </p:nvSpPr>
          <p:spPr bwMode="auto">
            <a:xfrm>
              <a:off x="4547245" y="0"/>
              <a:ext cx="1285402" cy="1167245"/>
            </a:xfrm>
            <a:custGeom>
              <a:avLst/>
              <a:gdLst>
                <a:gd name="T0" fmla="*/ 712 w 718"/>
                <a:gd name="T1" fmla="*/ 290 h 652"/>
                <a:gd name="T2" fmla="*/ 704 w 718"/>
                <a:gd name="T3" fmla="*/ 270 h 652"/>
                <a:gd name="T4" fmla="*/ 692 w 718"/>
                <a:gd name="T5" fmla="*/ 234 h 652"/>
                <a:gd name="T6" fmla="*/ 662 w 718"/>
                <a:gd name="T7" fmla="*/ 254 h 652"/>
                <a:gd name="T8" fmla="*/ 632 w 718"/>
                <a:gd name="T9" fmla="*/ 276 h 652"/>
                <a:gd name="T10" fmla="*/ 618 w 718"/>
                <a:gd name="T11" fmla="*/ 320 h 652"/>
                <a:gd name="T12" fmla="*/ 510 w 718"/>
                <a:gd name="T13" fmla="*/ 308 h 652"/>
                <a:gd name="T14" fmla="*/ 496 w 718"/>
                <a:gd name="T15" fmla="*/ 280 h 652"/>
                <a:gd name="T16" fmla="*/ 452 w 718"/>
                <a:gd name="T17" fmla="*/ 246 h 652"/>
                <a:gd name="T18" fmla="*/ 332 w 718"/>
                <a:gd name="T19" fmla="*/ 234 h 652"/>
                <a:gd name="T20" fmla="*/ 258 w 718"/>
                <a:gd name="T21" fmla="*/ 110 h 652"/>
                <a:gd name="T22" fmla="*/ 164 w 718"/>
                <a:gd name="T23" fmla="*/ 14 h 652"/>
                <a:gd name="T24" fmla="*/ 94 w 718"/>
                <a:gd name="T25" fmla="*/ 6 h 652"/>
                <a:gd name="T26" fmla="*/ 54 w 718"/>
                <a:gd name="T27" fmla="*/ 4 h 652"/>
                <a:gd name="T28" fmla="*/ 8 w 718"/>
                <a:gd name="T29" fmla="*/ 36 h 652"/>
                <a:gd name="T30" fmla="*/ 0 w 718"/>
                <a:gd name="T31" fmla="*/ 62 h 652"/>
                <a:gd name="T32" fmla="*/ 22 w 718"/>
                <a:gd name="T33" fmla="*/ 86 h 652"/>
                <a:gd name="T34" fmla="*/ 42 w 718"/>
                <a:gd name="T35" fmla="*/ 70 h 652"/>
                <a:gd name="T36" fmla="*/ 74 w 718"/>
                <a:gd name="T37" fmla="*/ 94 h 652"/>
                <a:gd name="T38" fmla="*/ 96 w 718"/>
                <a:gd name="T39" fmla="*/ 140 h 652"/>
                <a:gd name="T40" fmla="*/ 124 w 718"/>
                <a:gd name="T41" fmla="*/ 148 h 652"/>
                <a:gd name="T42" fmla="*/ 176 w 718"/>
                <a:gd name="T43" fmla="*/ 110 h 652"/>
                <a:gd name="T44" fmla="*/ 230 w 718"/>
                <a:gd name="T45" fmla="*/ 138 h 652"/>
                <a:gd name="T46" fmla="*/ 238 w 718"/>
                <a:gd name="T47" fmla="*/ 196 h 652"/>
                <a:gd name="T48" fmla="*/ 240 w 718"/>
                <a:gd name="T49" fmla="*/ 250 h 652"/>
                <a:gd name="T50" fmla="*/ 232 w 718"/>
                <a:gd name="T51" fmla="*/ 284 h 652"/>
                <a:gd name="T52" fmla="*/ 228 w 718"/>
                <a:gd name="T53" fmla="*/ 330 h 652"/>
                <a:gd name="T54" fmla="*/ 214 w 718"/>
                <a:gd name="T55" fmla="*/ 366 h 652"/>
                <a:gd name="T56" fmla="*/ 180 w 718"/>
                <a:gd name="T57" fmla="*/ 370 h 652"/>
                <a:gd name="T58" fmla="*/ 154 w 718"/>
                <a:gd name="T59" fmla="*/ 414 h 652"/>
                <a:gd name="T60" fmla="*/ 144 w 718"/>
                <a:gd name="T61" fmla="*/ 446 h 652"/>
                <a:gd name="T62" fmla="*/ 178 w 718"/>
                <a:gd name="T63" fmla="*/ 476 h 652"/>
                <a:gd name="T64" fmla="*/ 188 w 718"/>
                <a:gd name="T65" fmla="*/ 516 h 652"/>
                <a:gd name="T66" fmla="*/ 226 w 718"/>
                <a:gd name="T67" fmla="*/ 528 h 652"/>
                <a:gd name="T68" fmla="*/ 254 w 718"/>
                <a:gd name="T69" fmla="*/ 560 h 652"/>
                <a:gd name="T70" fmla="*/ 274 w 718"/>
                <a:gd name="T71" fmla="*/ 560 h 652"/>
                <a:gd name="T72" fmla="*/ 308 w 718"/>
                <a:gd name="T73" fmla="*/ 552 h 652"/>
                <a:gd name="T74" fmla="*/ 334 w 718"/>
                <a:gd name="T75" fmla="*/ 544 h 652"/>
                <a:gd name="T76" fmla="*/ 344 w 718"/>
                <a:gd name="T77" fmla="*/ 556 h 652"/>
                <a:gd name="T78" fmla="*/ 362 w 718"/>
                <a:gd name="T79" fmla="*/ 576 h 652"/>
                <a:gd name="T80" fmla="*/ 364 w 718"/>
                <a:gd name="T81" fmla="*/ 564 h 652"/>
                <a:gd name="T82" fmla="*/ 402 w 718"/>
                <a:gd name="T83" fmla="*/ 562 h 652"/>
                <a:gd name="T84" fmla="*/ 422 w 718"/>
                <a:gd name="T85" fmla="*/ 588 h 652"/>
                <a:gd name="T86" fmla="*/ 456 w 718"/>
                <a:gd name="T87" fmla="*/ 608 h 652"/>
                <a:gd name="T88" fmla="*/ 474 w 718"/>
                <a:gd name="T89" fmla="*/ 616 h 652"/>
                <a:gd name="T90" fmla="*/ 474 w 718"/>
                <a:gd name="T91" fmla="*/ 596 h 652"/>
                <a:gd name="T92" fmla="*/ 486 w 718"/>
                <a:gd name="T93" fmla="*/ 590 h 652"/>
                <a:gd name="T94" fmla="*/ 496 w 718"/>
                <a:gd name="T95" fmla="*/ 616 h 652"/>
                <a:gd name="T96" fmla="*/ 512 w 718"/>
                <a:gd name="T97" fmla="*/ 626 h 652"/>
                <a:gd name="T98" fmla="*/ 544 w 718"/>
                <a:gd name="T99" fmla="*/ 638 h 652"/>
                <a:gd name="T100" fmla="*/ 556 w 718"/>
                <a:gd name="T101" fmla="*/ 618 h 652"/>
                <a:gd name="T102" fmla="*/ 592 w 718"/>
                <a:gd name="T103" fmla="*/ 598 h 652"/>
                <a:gd name="T104" fmla="*/ 610 w 718"/>
                <a:gd name="T105" fmla="*/ 600 h 652"/>
                <a:gd name="T106" fmla="*/ 610 w 718"/>
                <a:gd name="T107" fmla="*/ 618 h 652"/>
                <a:gd name="T108" fmla="*/ 640 w 718"/>
                <a:gd name="T109" fmla="*/ 630 h 652"/>
                <a:gd name="T110" fmla="*/ 624 w 718"/>
                <a:gd name="T111" fmla="*/ 562 h 652"/>
                <a:gd name="T112" fmla="*/ 616 w 718"/>
                <a:gd name="T113" fmla="*/ 518 h 652"/>
                <a:gd name="T114" fmla="*/ 662 w 718"/>
                <a:gd name="T115" fmla="*/ 482 h 652"/>
                <a:gd name="T116" fmla="*/ 704 w 718"/>
                <a:gd name="T117" fmla="*/ 476 h 652"/>
                <a:gd name="T118" fmla="*/ 716 w 718"/>
                <a:gd name="T119" fmla="*/ 38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6" name="Freeform 34"/>
            <p:cNvSpPr/>
            <p:nvPr/>
          </p:nvSpPr>
          <p:spPr bwMode="auto">
            <a:xfrm>
              <a:off x="4293029" y="2094597"/>
              <a:ext cx="776970" cy="486949"/>
            </a:xfrm>
            <a:custGeom>
              <a:avLst/>
              <a:gdLst>
                <a:gd name="T0" fmla="*/ 396 w 434"/>
                <a:gd name="T1" fmla="*/ 8 h 272"/>
                <a:gd name="T2" fmla="*/ 388 w 434"/>
                <a:gd name="T3" fmla="*/ 14 h 272"/>
                <a:gd name="T4" fmla="*/ 330 w 434"/>
                <a:gd name="T5" fmla="*/ 6 h 272"/>
                <a:gd name="T6" fmla="*/ 270 w 434"/>
                <a:gd name="T7" fmla="*/ 42 h 272"/>
                <a:gd name="T8" fmla="*/ 268 w 434"/>
                <a:gd name="T9" fmla="*/ 62 h 272"/>
                <a:gd name="T10" fmla="*/ 228 w 434"/>
                <a:gd name="T11" fmla="*/ 62 h 272"/>
                <a:gd name="T12" fmla="*/ 218 w 434"/>
                <a:gd name="T13" fmla="*/ 60 h 272"/>
                <a:gd name="T14" fmla="*/ 212 w 434"/>
                <a:gd name="T15" fmla="*/ 52 h 272"/>
                <a:gd name="T16" fmla="*/ 168 w 434"/>
                <a:gd name="T17" fmla="*/ 0 h 272"/>
                <a:gd name="T18" fmla="*/ 150 w 434"/>
                <a:gd name="T19" fmla="*/ 20 h 272"/>
                <a:gd name="T20" fmla="*/ 144 w 434"/>
                <a:gd name="T21" fmla="*/ 0 h 272"/>
                <a:gd name="T22" fmla="*/ 120 w 434"/>
                <a:gd name="T23" fmla="*/ 18 h 272"/>
                <a:gd name="T24" fmla="*/ 102 w 434"/>
                <a:gd name="T25" fmla="*/ 24 h 272"/>
                <a:gd name="T26" fmla="*/ 56 w 434"/>
                <a:gd name="T27" fmla="*/ 70 h 272"/>
                <a:gd name="T28" fmla="*/ 22 w 434"/>
                <a:gd name="T29" fmla="*/ 148 h 272"/>
                <a:gd name="T30" fmla="*/ 20 w 434"/>
                <a:gd name="T31" fmla="*/ 152 h 272"/>
                <a:gd name="T32" fmla="*/ 20 w 434"/>
                <a:gd name="T33" fmla="*/ 160 h 272"/>
                <a:gd name="T34" fmla="*/ 32 w 434"/>
                <a:gd name="T35" fmla="*/ 188 h 272"/>
                <a:gd name="T36" fmla="*/ 34 w 434"/>
                <a:gd name="T37" fmla="*/ 206 h 272"/>
                <a:gd name="T38" fmla="*/ 0 w 434"/>
                <a:gd name="T39" fmla="*/ 228 h 272"/>
                <a:gd name="T40" fmla="*/ 16 w 434"/>
                <a:gd name="T41" fmla="*/ 244 h 272"/>
                <a:gd name="T42" fmla="*/ 18 w 434"/>
                <a:gd name="T43" fmla="*/ 252 h 272"/>
                <a:gd name="T44" fmla="*/ 36 w 434"/>
                <a:gd name="T45" fmla="*/ 264 h 272"/>
                <a:gd name="T46" fmla="*/ 74 w 434"/>
                <a:gd name="T47" fmla="*/ 266 h 272"/>
                <a:gd name="T48" fmla="*/ 92 w 434"/>
                <a:gd name="T49" fmla="*/ 230 h 272"/>
                <a:gd name="T50" fmla="*/ 118 w 434"/>
                <a:gd name="T51" fmla="*/ 240 h 272"/>
                <a:gd name="T52" fmla="*/ 118 w 434"/>
                <a:gd name="T53" fmla="*/ 244 h 272"/>
                <a:gd name="T54" fmla="*/ 116 w 434"/>
                <a:gd name="T55" fmla="*/ 256 h 272"/>
                <a:gd name="T56" fmla="*/ 124 w 434"/>
                <a:gd name="T57" fmla="*/ 264 h 272"/>
                <a:gd name="T58" fmla="*/ 160 w 434"/>
                <a:gd name="T59" fmla="*/ 260 h 272"/>
                <a:gd name="T60" fmla="*/ 172 w 434"/>
                <a:gd name="T61" fmla="*/ 252 h 272"/>
                <a:gd name="T62" fmla="*/ 184 w 434"/>
                <a:gd name="T63" fmla="*/ 252 h 272"/>
                <a:gd name="T64" fmla="*/ 202 w 434"/>
                <a:gd name="T65" fmla="*/ 258 h 272"/>
                <a:gd name="T66" fmla="*/ 212 w 434"/>
                <a:gd name="T67" fmla="*/ 250 h 272"/>
                <a:gd name="T68" fmla="*/ 216 w 434"/>
                <a:gd name="T69" fmla="*/ 248 h 272"/>
                <a:gd name="T70" fmla="*/ 224 w 434"/>
                <a:gd name="T71" fmla="*/ 236 h 272"/>
                <a:gd name="T72" fmla="*/ 238 w 434"/>
                <a:gd name="T73" fmla="*/ 220 h 272"/>
                <a:gd name="T74" fmla="*/ 250 w 434"/>
                <a:gd name="T75" fmla="*/ 212 h 272"/>
                <a:gd name="T76" fmla="*/ 252 w 434"/>
                <a:gd name="T77" fmla="*/ 214 h 272"/>
                <a:gd name="T78" fmla="*/ 260 w 434"/>
                <a:gd name="T79" fmla="*/ 216 h 272"/>
                <a:gd name="T80" fmla="*/ 280 w 434"/>
                <a:gd name="T81" fmla="*/ 172 h 272"/>
                <a:gd name="T82" fmla="*/ 296 w 434"/>
                <a:gd name="T83" fmla="*/ 160 h 272"/>
                <a:gd name="T84" fmla="*/ 300 w 434"/>
                <a:gd name="T85" fmla="*/ 150 h 272"/>
                <a:gd name="T86" fmla="*/ 294 w 434"/>
                <a:gd name="T87" fmla="*/ 128 h 272"/>
                <a:gd name="T88" fmla="*/ 298 w 434"/>
                <a:gd name="T89" fmla="*/ 120 h 272"/>
                <a:gd name="T90" fmla="*/ 310 w 434"/>
                <a:gd name="T91" fmla="*/ 120 h 272"/>
                <a:gd name="T92" fmla="*/ 322 w 434"/>
                <a:gd name="T93" fmla="*/ 112 h 272"/>
                <a:gd name="T94" fmla="*/ 322 w 434"/>
                <a:gd name="T95" fmla="*/ 108 h 272"/>
                <a:gd name="T96" fmla="*/ 338 w 434"/>
                <a:gd name="T97" fmla="*/ 96 h 272"/>
                <a:gd name="T98" fmla="*/ 328 w 434"/>
                <a:gd name="T99" fmla="*/ 94 h 272"/>
                <a:gd name="T100" fmla="*/ 328 w 434"/>
                <a:gd name="T101" fmla="*/ 88 h 272"/>
                <a:gd name="T102" fmla="*/ 332 w 434"/>
                <a:gd name="T103" fmla="*/ 86 h 272"/>
                <a:gd name="T104" fmla="*/ 342 w 434"/>
                <a:gd name="T105" fmla="*/ 84 h 272"/>
                <a:gd name="T106" fmla="*/ 404 w 434"/>
                <a:gd name="T107" fmla="*/ 40 h 272"/>
                <a:gd name="T108" fmla="*/ 428 w 434"/>
                <a:gd name="T109" fmla="*/ 48 h 272"/>
                <a:gd name="T110" fmla="*/ 424 w 434"/>
                <a:gd name="T111" fmla="*/ 28 h 272"/>
                <a:gd name="T112" fmla="*/ 432 w 434"/>
                <a:gd name="T113" fmla="*/ 12 h 272"/>
                <a:gd name="T114" fmla="*/ 426 w 434"/>
                <a:gd name="T115" fmla="*/ 14 h 272"/>
                <a:gd name="T116" fmla="*/ 408 w 434"/>
                <a:gd name="T117" fmla="*/ 16 h 272"/>
                <a:gd name="T118" fmla="*/ 404 w 434"/>
                <a:gd name="T119" fmla="*/ 12 h 272"/>
                <a:gd name="T120" fmla="*/ 396 w 434"/>
                <a:gd name="T12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7" name="Freeform 35"/>
            <p:cNvSpPr/>
            <p:nvPr/>
          </p:nvSpPr>
          <p:spPr bwMode="auto">
            <a:xfrm>
              <a:off x="5019872" y="2903792"/>
              <a:ext cx="121737" cy="107415"/>
            </a:xfrm>
            <a:custGeom>
              <a:avLst/>
              <a:gdLst>
                <a:gd name="T0" fmla="*/ 62 w 68"/>
                <a:gd name="T1" fmla="*/ 32 h 60"/>
                <a:gd name="T2" fmla="*/ 68 w 68"/>
                <a:gd name="T3" fmla="*/ 24 h 60"/>
                <a:gd name="T4" fmla="*/ 48 w 68"/>
                <a:gd name="T5" fmla="*/ 8 h 60"/>
                <a:gd name="T6" fmla="*/ 40 w 68"/>
                <a:gd name="T7" fmla="*/ 4 h 60"/>
                <a:gd name="T8" fmla="*/ 34 w 68"/>
                <a:gd name="T9" fmla="*/ 0 h 60"/>
                <a:gd name="T10" fmla="*/ 28 w 68"/>
                <a:gd name="T11" fmla="*/ 0 h 60"/>
                <a:gd name="T12" fmla="*/ 22 w 68"/>
                <a:gd name="T13" fmla="*/ 0 h 60"/>
                <a:gd name="T14" fmla="*/ 14 w 68"/>
                <a:gd name="T15" fmla="*/ 2 h 60"/>
                <a:gd name="T16" fmla="*/ 14 w 68"/>
                <a:gd name="T17" fmla="*/ 20 h 60"/>
                <a:gd name="T18" fmla="*/ 10 w 68"/>
                <a:gd name="T19" fmla="*/ 28 h 60"/>
                <a:gd name="T20" fmla="*/ 4 w 68"/>
                <a:gd name="T21" fmla="*/ 36 h 60"/>
                <a:gd name="T22" fmla="*/ 0 w 68"/>
                <a:gd name="T23" fmla="*/ 40 h 60"/>
                <a:gd name="T24" fmla="*/ 8 w 68"/>
                <a:gd name="T25" fmla="*/ 48 h 60"/>
                <a:gd name="T26" fmla="*/ 10 w 68"/>
                <a:gd name="T27" fmla="*/ 48 h 60"/>
                <a:gd name="T28" fmla="*/ 12 w 68"/>
                <a:gd name="T29" fmla="*/ 56 h 60"/>
                <a:gd name="T30" fmla="*/ 22 w 68"/>
                <a:gd name="T31" fmla="*/ 60 h 60"/>
                <a:gd name="T32" fmla="*/ 28 w 68"/>
                <a:gd name="T33" fmla="*/ 56 h 60"/>
                <a:gd name="T34" fmla="*/ 34 w 68"/>
                <a:gd name="T35" fmla="*/ 54 h 60"/>
                <a:gd name="T36" fmla="*/ 52 w 68"/>
                <a:gd name="T37" fmla="*/ 58 h 60"/>
                <a:gd name="T38" fmla="*/ 52 w 68"/>
                <a:gd name="T39" fmla="*/ 52 h 60"/>
                <a:gd name="T40" fmla="*/ 54 w 68"/>
                <a:gd name="T41" fmla="*/ 44 h 60"/>
                <a:gd name="T42" fmla="*/ 56 w 68"/>
                <a:gd name="T43" fmla="*/ 38 h 60"/>
                <a:gd name="T44" fmla="*/ 58 w 68"/>
                <a:gd name="T45" fmla="*/ 34 h 60"/>
                <a:gd name="T46" fmla="*/ 62 w 68"/>
                <a:gd name="T47"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8" name="Freeform 36"/>
            <p:cNvSpPr/>
            <p:nvPr/>
          </p:nvSpPr>
          <p:spPr bwMode="auto">
            <a:xfrm>
              <a:off x="4450571" y="2492033"/>
              <a:ext cx="676716" cy="522754"/>
            </a:xfrm>
            <a:custGeom>
              <a:avLst/>
              <a:gdLst>
                <a:gd name="T0" fmla="*/ 264 w 378"/>
                <a:gd name="T1" fmla="*/ 86 h 292"/>
                <a:gd name="T2" fmla="*/ 252 w 378"/>
                <a:gd name="T3" fmla="*/ 70 h 292"/>
                <a:gd name="T4" fmla="*/ 226 w 378"/>
                <a:gd name="T5" fmla="*/ 44 h 292"/>
                <a:gd name="T6" fmla="*/ 204 w 378"/>
                <a:gd name="T7" fmla="*/ 38 h 292"/>
                <a:gd name="T8" fmla="*/ 194 w 378"/>
                <a:gd name="T9" fmla="*/ 28 h 292"/>
                <a:gd name="T10" fmla="*/ 170 w 378"/>
                <a:gd name="T11" fmla="*/ 18 h 292"/>
                <a:gd name="T12" fmla="*/ 170 w 378"/>
                <a:gd name="T13" fmla="*/ 2 h 292"/>
                <a:gd name="T14" fmla="*/ 164 w 378"/>
                <a:gd name="T15" fmla="*/ 0 h 292"/>
                <a:gd name="T16" fmla="*/ 148 w 378"/>
                <a:gd name="T17" fmla="*/ 12 h 292"/>
                <a:gd name="T18" fmla="*/ 140 w 378"/>
                <a:gd name="T19" fmla="*/ 26 h 292"/>
                <a:gd name="T20" fmla="*/ 126 w 378"/>
                <a:gd name="T21" fmla="*/ 46 h 292"/>
                <a:gd name="T22" fmla="*/ 120 w 378"/>
                <a:gd name="T23" fmla="*/ 52 h 292"/>
                <a:gd name="T24" fmla="*/ 116 w 378"/>
                <a:gd name="T25" fmla="*/ 48 h 292"/>
                <a:gd name="T26" fmla="*/ 102 w 378"/>
                <a:gd name="T27" fmla="*/ 40 h 292"/>
                <a:gd name="T28" fmla="*/ 88 w 378"/>
                <a:gd name="T29" fmla="*/ 40 h 292"/>
                <a:gd name="T30" fmla="*/ 62 w 378"/>
                <a:gd name="T31" fmla="*/ 50 h 292"/>
                <a:gd name="T32" fmla="*/ 26 w 378"/>
                <a:gd name="T33" fmla="*/ 44 h 292"/>
                <a:gd name="T34" fmla="*/ 20 w 378"/>
                <a:gd name="T35" fmla="*/ 32 h 292"/>
                <a:gd name="T36" fmla="*/ 8 w 378"/>
                <a:gd name="T37" fmla="*/ 18 h 292"/>
                <a:gd name="T38" fmla="*/ 4 w 378"/>
                <a:gd name="T39" fmla="*/ 36 h 292"/>
                <a:gd name="T40" fmla="*/ 0 w 378"/>
                <a:gd name="T41" fmla="*/ 40 h 292"/>
                <a:gd name="T42" fmla="*/ 10 w 378"/>
                <a:gd name="T43" fmla="*/ 42 h 292"/>
                <a:gd name="T44" fmla="*/ 40 w 378"/>
                <a:gd name="T45" fmla="*/ 76 h 292"/>
                <a:gd name="T46" fmla="*/ 98 w 378"/>
                <a:gd name="T47" fmla="*/ 96 h 292"/>
                <a:gd name="T48" fmla="*/ 112 w 378"/>
                <a:gd name="T49" fmla="*/ 112 h 292"/>
                <a:gd name="T50" fmla="*/ 124 w 378"/>
                <a:gd name="T51" fmla="*/ 150 h 292"/>
                <a:gd name="T52" fmla="*/ 146 w 378"/>
                <a:gd name="T53" fmla="*/ 162 h 292"/>
                <a:gd name="T54" fmla="*/ 180 w 378"/>
                <a:gd name="T55" fmla="*/ 144 h 292"/>
                <a:gd name="T56" fmla="*/ 184 w 378"/>
                <a:gd name="T57" fmla="*/ 144 h 292"/>
                <a:gd name="T58" fmla="*/ 200 w 378"/>
                <a:gd name="T59" fmla="*/ 146 h 292"/>
                <a:gd name="T60" fmla="*/ 198 w 378"/>
                <a:gd name="T61" fmla="*/ 152 h 292"/>
                <a:gd name="T62" fmla="*/ 186 w 378"/>
                <a:gd name="T63" fmla="*/ 186 h 292"/>
                <a:gd name="T64" fmla="*/ 166 w 378"/>
                <a:gd name="T65" fmla="*/ 194 h 292"/>
                <a:gd name="T66" fmla="*/ 152 w 378"/>
                <a:gd name="T67" fmla="*/ 222 h 292"/>
                <a:gd name="T68" fmla="*/ 148 w 378"/>
                <a:gd name="T69" fmla="*/ 234 h 292"/>
                <a:gd name="T70" fmla="*/ 172 w 378"/>
                <a:gd name="T71" fmla="*/ 252 h 292"/>
                <a:gd name="T72" fmla="*/ 182 w 378"/>
                <a:gd name="T73" fmla="*/ 254 h 292"/>
                <a:gd name="T74" fmla="*/ 194 w 378"/>
                <a:gd name="T75" fmla="*/ 270 h 292"/>
                <a:gd name="T76" fmla="*/ 204 w 378"/>
                <a:gd name="T77" fmla="*/ 262 h 292"/>
                <a:gd name="T78" fmla="*/ 214 w 378"/>
                <a:gd name="T79" fmla="*/ 264 h 292"/>
                <a:gd name="T80" fmla="*/ 224 w 378"/>
                <a:gd name="T81" fmla="*/ 270 h 292"/>
                <a:gd name="T82" fmla="*/ 236 w 378"/>
                <a:gd name="T83" fmla="*/ 286 h 292"/>
                <a:gd name="T84" fmla="*/ 242 w 378"/>
                <a:gd name="T85" fmla="*/ 284 h 292"/>
                <a:gd name="T86" fmla="*/ 264 w 378"/>
                <a:gd name="T87" fmla="*/ 288 h 292"/>
                <a:gd name="T88" fmla="*/ 304 w 378"/>
                <a:gd name="T89" fmla="*/ 286 h 292"/>
                <a:gd name="T90" fmla="*/ 318 w 378"/>
                <a:gd name="T91" fmla="*/ 278 h 292"/>
                <a:gd name="T92" fmla="*/ 312 w 378"/>
                <a:gd name="T93" fmla="*/ 268 h 292"/>
                <a:gd name="T94" fmla="*/ 322 w 378"/>
                <a:gd name="T95" fmla="*/ 256 h 292"/>
                <a:gd name="T96" fmla="*/ 324 w 378"/>
                <a:gd name="T97" fmla="*/ 238 h 292"/>
                <a:gd name="T98" fmla="*/ 326 w 378"/>
                <a:gd name="T99" fmla="*/ 230 h 292"/>
                <a:gd name="T100" fmla="*/ 340 w 378"/>
                <a:gd name="T101" fmla="*/ 222 h 292"/>
                <a:gd name="T102" fmla="*/ 356 w 378"/>
                <a:gd name="T103" fmla="*/ 226 h 292"/>
                <a:gd name="T104" fmla="*/ 378 w 378"/>
                <a:gd name="T105" fmla="*/ 238 h 292"/>
                <a:gd name="T106" fmla="*/ 364 w 378"/>
                <a:gd name="T107" fmla="*/ 210 h 292"/>
                <a:gd name="T108" fmla="*/ 348 w 378"/>
                <a:gd name="T109" fmla="*/ 194 h 292"/>
                <a:gd name="T110" fmla="*/ 294 w 378"/>
                <a:gd name="T111" fmla="*/ 170 h 292"/>
                <a:gd name="T112" fmla="*/ 292 w 378"/>
                <a:gd name="T113" fmla="*/ 146 h 292"/>
                <a:gd name="T114" fmla="*/ 270 w 378"/>
                <a:gd name="T115"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9" name="Freeform 37"/>
            <p:cNvSpPr/>
            <p:nvPr/>
          </p:nvSpPr>
          <p:spPr bwMode="auto">
            <a:xfrm>
              <a:off x="4096101" y="1493072"/>
              <a:ext cx="630169" cy="898707"/>
            </a:xfrm>
            <a:custGeom>
              <a:avLst/>
              <a:gdLst>
                <a:gd name="T0" fmla="*/ 312 w 352"/>
                <a:gd name="T1" fmla="*/ 144 h 502"/>
                <a:gd name="T2" fmla="*/ 270 w 352"/>
                <a:gd name="T3" fmla="*/ 122 h 502"/>
                <a:gd name="T4" fmla="*/ 278 w 352"/>
                <a:gd name="T5" fmla="*/ 102 h 502"/>
                <a:gd name="T6" fmla="*/ 246 w 352"/>
                <a:gd name="T7" fmla="*/ 88 h 502"/>
                <a:gd name="T8" fmla="*/ 234 w 352"/>
                <a:gd name="T9" fmla="*/ 48 h 502"/>
                <a:gd name="T10" fmla="*/ 226 w 352"/>
                <a:gd name="T11" fmla="*/ 40 h 502"/>
                <a:gd name="T12" fmla="*/ 210 w 352"/>
                <a:gd name="T13" fmla="*/ 30 h 502"/>
                <a:gd name="T14" fmla="*/ 200 w 352"/>
                <a:gd name="T15" fmla="*/ 0 h 502"/>
                <a:gd name="T16" fmla="*/ 178 w 352"/>
                <a:gd name="T17" fmla="*/ 16 h 502"/>
                <a:gd name="T18" fmla="*/ 146 w 352"/>
                <a:gd name="T19" fmla="*/ 64 h 502"/>
                <a:gd name="T20" fmla="*/ 130 w 352"/>
                <a:gd name="T21" fmla="*/ 68 h 502"/>
                <a:gd name="T22" fmla="*/ 114 w 352"/>
                <a:gd name="T23" fmla="*/ 78 h 502"/>
                <a:gd name="T24" fmla="*/ 80 w 352"/>
                <a:gd name="T25" fmla="*/ 96 h 502"/>
                <a:gd name="T26" fmla="*/ 50 w 352"/>
                <a:gd name="T27" fmla="*/ 94 h 502"/>
                <a:gd name="T28" fmla="*/ 42 w 352"/>
                <a:gd name="T29" fmla="*/ 56 h 502"/>
                <a:gd name="T30" fmla="*/ 16 w 352"/>
                <a:gd name="T31" fmla="*/ 96 h 502"/>
                <a:gd name="T32" fmla="*/ 0 w 352"/>
                <a:gd name="T33" fmla="*/ 122 h 502"/>
                <a:gd name="T34" fmla="*/ 38 w 352"/>
                <a:gd name="T35" fmla="*/ 186 h 502"/>
                <a:gd name="T36" fmla="*/ 12 w 352"/>
                <a:gd name="T37" fmla="*/ 200 h 502"/>
                <a:gd name="T38" fmla="*/ 48 w 352"/>
                <a:gd name="T39" fmla="*/ 240 h 502"/>
                <a:gd name="T40" fmla="*/ 36 w 352"/>
                <a:gd name="T41" fmla="*/ 284 h 502"/>
                <a:gd name="T42" fmla="*/ 8 w 352"/>
                <a:gd name="T43" fmla="*/ 332 h 502"/>
                <a:gd name="T44" fmla="*/ 48 w 352"/>
                <a:gd name="T45" fmla="*/ 376 h 502"/>
                <a:gd name="T46" fmla="*/ 32 w 352"/>
                <a:gd name="T47" fmla="*/ 416 h 502"/>
                <a:gd name="T48" fmla="*/ 14 w 352"/>
                <a:gd name="T49" fmla="*/ 456 h 502"/>
                <a:gd name="T50" fmla="*/ 14 w 352"/>
                <a:gd name="T51" fmla="*/ 468 h 502"/>
                <a:gd name="T52" fmla="*/ 28 w 352"/>
                <a:gd name="T53" fmla="*/ 488 h 502"/>
                <a:gd name="T54" fmla="*/ 80 w 352"/>
                <a:gd name="T55" fmla="*/ 500 h 502"/>
                <a:gd name="T56" fmla="*/ 122 w 352"/>
                <a:gd name="T57" fmla="*/ 486 h 502"/>
                <a:gd name="T58" fmla="*/ 158 w 352"/>
                <a:gd name="T59" fmla="*/ 400 h 502"/>
                <a:gd name="T60" fmla="*/ 240 w 352"/>
                <a:gd name="T61" fmla="*/ 332 h 502"/>
                <a:gd name="T62" fmla="*/ 226 w 352"/>
                <a:gd name="T63" fmla="*/ 302 h 502"/>
                <a:gd name="T64" fmla="*/ 196 w 352"/>
                <a:gd name="T65" fmla="*/ 292 h 502"/>
                <a:gd name="T66" fmla="*/ 176 w 352"/>
                <a:gd name="T67" fmla="*/ 256 h 502"/>
                <a:gd name="T68" fmla="*/ 146 w 352"/>
                <a:gd name="T69" fmla="*/ 240 h 502"/>
                <a:gd name="T70" fmla="*/ 110 w 352"/>
                <a:gd name="T71" fmla="*/ 226 h 502"/>
                <a:gd name="T72" fmla="*/ 96 w 352"/>
                <a:gd name="T73" fmla="*/ 210 h 502"/>
                <a:gd name="T74" fmla="*/ 110 w 352"/>
                <a:gd name="T75" fmla="*/ 192 h 502"/>
                <a:gd name="T76" fmla="*/ 112 w 352"/>
                <a:gd name="T77" fmla="*/ 164 h 502"/>
                <a:gd name="T78" fmla="*/ 120 w 352"/>
                <a:gd name="T79" fmla="*/ 152 h 502"/>
                <a:gd name="T80" fmla="*/ 150 w 352"/>
                <a:gd name="T81" fmla="*/ 140 h 502"/>
                <a:gd name="T82" fmla="*/ 140 w 352"/>
                <a:gd name="T83" fmla="*/ 128 h 502"/>
                <a:gd name="T84" fmla="*/ 160 w 352"/>
                <a:gd name="T85" fmla="*/ 116 h 502"/>
                <a:gd name="T86" fmla="*/ 208 w 352"/>
                <a:gd name="T87" fmla="*/ 134 h 502"/>
                <a:gd name="T88" fmla="*/ 210 w 352"/>
                <a:gd name="T89" fmla="*/ 152 h 502"/>
                <a:gd name="T90" fmla="*/ 210 w 352"/>
                <a:gd name="T91" fmla="*/ 180 h 502"/>
                <a:gd name="T92" fmla="*/ 234 w 352"/>
                <a:gd name="T93" fmla="*/ 172 h 502"/>
                <a:gd name="T94" fmla="*/ 246 w 352"/>
                <a:gd name="T95" fmla="*/ 210 h 502"/>
                <a:gd name="T96" fmla="*/ 300 w 352"/>
                <a:gd name="T97" fmla="*/ 244 h 502"/>
                <a:gd name="T98" fmla="*/ 336 w 352"/>
                <a:gd name="T99" fmla="*/ 188 h 502"/>
                <a:gd name="T100" fmla="*/ 350 w 352"/>
                <a:gd name="T101" fmla="*/ 176 h 502"/>
                <a:gd name="T102" fmla="*/ 326 w 352"/>
                <a:gd name="T103"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0" name="Freeform 38"/>
            <p:cNvSpPr/>
            <p:nvPr/>
          </p:nvSpPr>
          <p:spPr bwMode="auto">
            <a:xfrm>
              <a:off x="3809660" y="2355974"/>
              <a:ext cx="662394" cy="655233"/>
            </a:xfrm>
            <a:custGeom>
              <a:avLst/>
              <a:gdLst>
                <a:gd name="T0" fmla="*/ 80 w 370"/>
                <a:gd name="T1" fmla="*/ 120 h 366"/>
                <a:gd name="T2" fmla="*/ 2 w 370"/>
                <a:gd name="T3" fmla="*/ 162 h 366"/>
                <a:gd name="T4" fmla="*/ 2 w 370"/>
                <a:gd name="T5" fmla="*/ 196 h 366"/>
                <a:gd name="T6" fmla="*/ 10 w 370"/>
                <a:gd name="T7" fmla="*/ 210 h 366"/>
                <a:gd name="T8" fmla="*/ 30 w 370"/>
                <a:gd name="T9" fmla="*/ 222 h 366"/>
                <a:gd name="T10" fmla="*/ 54 w 370"/>
                <a:gd name="T11" fmla="*/ 276 h 366"/>
                <a:gd name="T12" fmla="*/ 66 w 370"/>
                <a:gd name="T13" fmla="*/ 286 h 366"/>
                <a:gd name="T14" fmla="*/ 86 w 370"/>
                <a:gd name="T15" fmla="*/ 290 h 366"/>
                <a:gd name="T16" fmla="*/ 104 w 370"/>
                <a:gd name="T17" fmla="*/ 300 h 366"/>
                <a:gd name="T18" fmla="*/ 194 w 370"/>
                <a:gd name="T19" fmla="*/ 304 h 366"/>
                <a:gd name="T20" fmla="*/ 210 w 370"/>
                <a:gd name="T21" fmla="*/ 310 h 366"/>
                <a:gd name="T22" fmla="*/ 214 w 370"/>
                <a:gd name="T23" fmla="*/ 318 h 366"/>
                <a:gd name="T24" fmla="*/ 214 w 370"/>
                <a:gd name="T25" fmla="*/ 342 h 366"/>
                <a:gd name="T26" fmla="*/ 234 w 370"/>
                <a:gd name="T27" fmla="*/ 342 h 366"/>
                <a:gd name="T28" fmla="*/ 250 w 370"/>
                <a:gd name="T29" fmla="*/ 338 h 366"/>
                <a:gd name="T30" fmla="*/ 258 w 370"/>
                <a:gd name="T31" fmla="*/ 342 h 366"/>
                <a:gd name="T32" fmla="*/ 278 w 370"/>
                <a:gd name="T33" fmla="*/ 362 h 366"/>
                <a:gd name="T34" fmla="*/ 282 w 370"/>
                <a:gd name="T35" fmla="*/ 366 h 366"/>
                <a:gd name="T36" fmla="*/ 298 w 370"/>
                <a:gd name="T37" fmla="*/ 350 h 366"/>
                <a:gd name="T38" fmla="*/ 314 w 370"/>
                <a:gd name="T39" fmla="*/ 358 h 366"/>
                <a:gd name="T40" fmla="*/ 326 w 370"/>
                <a:gd name="T41" fmla="*/ 342 h 366"/>
                <a:gd name="T42" fmla="*/ 334 w 370"/>
                <a:gd name="T43" fmla="*/ 334 h 366"/>
                <a:gd name="T44" fmla="*/ 346 w 370"/>
                <a:gd name="T45" fmla="*/ 330 h 366"/>
                <a:gd name="T46" fmla="*/ 342 w 370"/>
                <a:gd name="T47" fmla="*/ 326 h 366"/>
                <a:gd name="T48" fmla="*/ 338 w 370"/>
                <a:gd name="T49" fmla="*/ 300 h 366"/>
                <a:gd name="T50" fmla="*/ 328 w 370"/>
                <a:gd name="T51" fmla="*/ 294 h 366"/>
                <a:gd name="T52" fmla="*/ 310 w 370"/>
                <a:gd name="T53" fmla="*/ 296 h 366"/>
                <a:gd name="T54" fmla="*/ 302 w 370"/>
                <a:gd name="T55" fmla="*/ 294 h 366"/>
                <a:gd name="T56" fmla="*/ 302 w 370"/>
                <a:gd name="T57" fmla="*/ 286 h 366"/>
                <a:gd name="T58" fmla="*/ 282 w 370"/>
                <a:gd name="T59" fmla="*/ 262 h 366"/>
                <a:gd name="T60" fmla="*/ 274 w 370"/>
                <a:gd name="T61" fmla="*/ 250 h 366"/>
                <a:gd name="T62" fmla="*/ 274 w 370"/>
                <a:gd name="T63" fmla="*/ 238 h 366"/>
                <a:gd name="T64" fmla="*/ 298 w 370"/>
                <a:gd name="T65" fmla="*/ 240 h 366"/>
                <a:gd name="T66" fmla="*/ 296 w 370"/>
                <a:gd name="T67" fmla="*/ 216 h 366"/>
                <a:gd name="T68" fmla="*/ 300 w 370"/>
                <a:gd name="T69" fmla="*/ 210 h 366"/>
                <a:gd name="T70" fmla="*/ 310 w 370"/>
                <a:gd name="T71" fmla="*/ 204 h 366"/>
                <a:gd name="T72" fmla="*/ 318 w 370"/>
                <a:gd name="T73" fmla="*/ 196 h 366"/>
                <a:gd name="T74" fmla="*/ 312 w 370"/>
                <a:gd name="T75" fmla="*/ 170 h 366"/>
                <a:gd name="T76" fmla="*/ 318 w 370"/>
                <a:gd name="T77" fmla="*/ 162 h 366"/>
                <a:gd name="T78" fmla="*/ 338 w 370"/>
                <a:gd name="T79" fmla="*/ 166 h 366"/>
                <a:gd name="T80" fmla="*/ 340 w 370"/>
                <a:gd name="T81" fmla="*/ 168 h 366"/>
                <a:gd name="T82" fmla="*/ 370 w 370"/>
                <a:gd name="T83" fmla="*/ 162 h 366"/>
                <a:gd name="T84" fmla="*/ 348 w 370"/>
                <a:gd name="T85" fmla="*/ 128 h 366"/>
                <a:gd name="T86" fmla="*/ 334 w 370"/>
                <a:gd name="T87" fmla="*/ 134 h 366"/>
                <a:gd name="T88" fmla="*/ 292 w 370"/>
                <a:gd name="T89" fmla="*/ 122 h 366"/>
                <a:gd name="T90" fmla="*/ 280 w 370"/>
                <a:gd name="T91" fmla="*/ 110 h 366"/>
                <a:gd name="T92" fmla="*/ 260 w 370"/>
                <a:gd name="T93" fmla="*/ 96 h 366"/>
                <a:gd name="T94" fmla="*/ 294 w 370"/>
                <a:gd name="T95" fmla="*/ 58 h 366"/>
                <a:gd name="T96" fmla="*/ 286 w 370"/>
                <a:gd name="T97" fmla="*/ 30 h 366"/>
                <a:gd name="T98" fmla="*/ 258 w 370"/>
                <a:gd name="T99" fmla="*/ 22 h 366"/>
                <a:gd name="T100" fmla="*/ 226 w 370"/>
                <a:gd name="T101" fmla="*/ 28 h 366"/>
                <a:gd name="T102" fmla="*/ 200 w 370"/>
                <a:gd name="T103" fmla="*/ 14 h 366"/>
                <a:gd name="T104" fmla="*/ 190 w 370"/>
                <a:gd name="T105" fmla="*/ 10 h 366"/>
                <a:gd name="T106" fmla="*/ 186 w 370"/>
                <a:gd name="T107" fmla="*/ 2 h 366"/>
                <a:gd name="T108" fmla="*/ 184 w 370"/>
                <a:gd name="T109" fmla="*/ 22 h 366"/>
                <a:gd name="T110" fmla="*/ 180 w 370"/>
                <a:gd name="T111" fmla="*/ 34 h 366"/>
                <a:gd name="T112" fmla="*/ 184 w 370"/>
                <a:gd name="T113" fmla="*/ 40 h 366"/>
                <a:gd name="T114" fmla="*/ 182 w 370"/>
                <a:gd name="T115" fmla="*/ 50 h 366"/>
                <a:gd name="T116" fmla="*/ 184 w 370"/>
                <a:gd name="T117" fmla="*/ 68 h 366"/>
                <a:gd name="T118" fmla="*/ 182 w 370"/>
                <a:gd name="T119" fmla="*/ 70 h 366"/>
                <a:gd name="T120" fmla="*/ 172 w 370"/>
                <a:gd name="T121" fmla="*/ 96 h 366"/>
                <a:gd name="T122" fmla="*/ 148 w 370"/>
                <a:gd name="T123" fmla="*/ 106 h 366"/>
                <a:gd name="T124" fmla="*/ 98 w 370"/>
                <a:gd name="T125"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1" name="Freeform 39"/>
            <p:cNvSpPr/>
            <p:nvPr/>
          </p:nvSpPr>
          <p:spPr bwMode="auto">
            <a:xfrm>
              <a:off x="5055677" y="3755952"/>
              <a:ext cx="189767" cy="458305"/>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10 w 106"/>
                <a:gd name="T13" fmla="*/ 98 h 256"/>
                <a:gd name="T14" fmla="*/ 4 w 106"/>
                <a:gd name="T15" fmla="*/ 104 h 256"/>
                <a:gd name="T16" fmla="*/ 0 w 106"/>
                <a:gd name="T17" fmla="*/ 108 h 256"/>
                <a:gd name="T18" fmla="*/ 6 w 106"/>
                <a:gd name="T19" fmla="*/ 152 h 256"/>
                <a:gd name="T20" fmla="*/ 6 w 106"/>
                <a:gd name="T21" fmla="*/ 154 h 256"/>
                <a:gd name="T22" fmla="*/ 2 w 106"/>
                <a:gd name="T23" fmla="*/ 184 h 256"/>
                <a:gd name="T24" fmla="*/ 2 w 106"/>
                <a:gd name="T25" fmla="*/ 196 h 256"/>
                <a:gd name="T26" fmla="*/ 2 w 106"/>
                <a:gd name="T27" fmla="*/ 200 h 256"/>
                <a:gd name="T28" fmla="*/ 4 w 106"/>
                <a:gd name="T29" fmla="*/ 202 h 256"/>
                <a:gd name="T30" fmla="*/ 36 w 106"/>
                <a:gd name="T31" fmla="*/ 224 h 256"/>
                <a:gd name="T32" fmla="*/ 38 w 106"/>
                <a:gd name="T33" fmla="*/ 224 h 256"/>
                <a:gd name="T34" fmla="*/ 38 w 106"/>
                <a:gd name="T35" fmla="*/ 226 h 256"/>
                <a:gd name="T36" fmla="*/ 42 w 106"/>
                <a:gd name="T37" fmla="*/ 236 h 256"/>
                <a:gd name="T38" fmla="*/ 50 w 106"/>
                <a:gd name="T39" fmla="*/ 248 h 256"/>
                <a:gd name="T40" fmla="*/ 56 w 106"/>
                <a:gd name="T41" fmla="*/ 252 h 256"/>
                <a:gd name="T42" fmla="*/ 62 w 106"/>
                <a:gd name="T43" fmla="*/ 256 h 256"/>
                <a:gd name="T44" fmla="*/ 66 w 106"/>
                <a:gd name="T45" fmla="*/ 204 h 256"/>
                <a:gd name="T46" fmla="*/ 66 w 106"/>
                <a:gd name="T47" fmla="*/ 202 h 256"/>
                <a:gd name="T48" fmla="*/ 90 w 106"/>
                <a:gd name="T49" fmla="*/ 146 h 256"/>
                <a:gd name="T50" fmla="*/ 98 w 106"/>
                <a:gd name="T51" fmla="*/ 80 h 256"/>
                <a:gd name="T52" fmla="*/ 98 w 106"/>
                <a:gd name="T53" fmla="*/ 78 h 256"/>
                <a:gd name="T54" fmla="*/ 106 w 106"/>
                <a:gd name="T55" fmla="*/ 60 h 256"/>
                <a:gd name="T56" fmla="*/ 100 w 106"/>
                <a:gd name="T57" fmla="*/ 44 h 256"/>
                <a:gd name="T58" fmla="*/ 98 w 106"/>
                <a:gd name="T59" fmla="*/ 44 h 256"/>
                <a:gd name="T60" fmla="*/ 98 w 106"/>
                <a:gd name="T61" fmla="*/ 24 h 256"/>
                <a:gd name="T62" fmla="*/ 98 w 106"/>
                <a:gd name="T63" fmla="*/ 22 h 256"/>
                <a:gd name="T64" fmla="*/ 102 w 106"/>
                <a:gd name="T65" fmla="*/ 16 h 256"/>
                <a:gd name="T66" fmla="*/ 106 w 106"/>
                <a:gd name="T67" fmla="*/ 12 h 256"/>
                <a:gd name="T68" fmla="*/ 80 w 106"/>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2" name="Freeform 40"/>
            <p:cNvSpPr/>
            <p:nvPr/>
          </p:nvSpPr>
          <p:spPr bwMode="auto">
            <a:xfrm>
              <a:off x="3659279" y="4568727"/>
              <a:ext cx="286441" cy="250636"/>
            </a:xfrm>
            <a:custGeom>
              <a:avLst/>
              <a:gdLst>
                <a:gd name="T0" fmla="*/ 72 w 160"/>
                <a:gd name="T1" fmla="*/ 14 h 140"/>
                <a:gd name="T2" fmla="*/ 70 w 160"/>
                <a:gd name="T3" fmla="*/ 18 h 140"/>
                <a:gd name="T4" fmla="*/ 68 w 160"/>
                <a:gd name="T5" fmla="*/ 20 h 140"/>
                <a:gd name="T6" fmla="*/ 36 w 160"/>
                <a:gd name="T7" fmla="*/ 28 h 140"/>
                <a:gd name="T8" fmla="*/ 38 w 160"/>
                <a:gd name="T9" fmla="*/ 32 h 140"/>
                <a:gd name="T10" fmla="*/ 48 w 160"/>
                <a:gd name="T11" fmla="*/ 44 h 140"/>
                <a:gd name="T12" fmla="*/ 44 w 160"/>
                <a:gd name="T13" fmla="*/ 46 h 140"/>
                <a:gd name="T14" fmla="*/ 30 w 160"/>
                <a:gd name="T15" fmla="*/ 54 h 140"/>
                <a:gd name="T16" fmla="*/ 6 w 160"/>
                <a:gd name="T17" fmla="*/ 72 h 140"/>
                <a:gd name="T18" fmla="*/ 2 w 160"/>
                <a:gd name="T19" fmla="*/ 80 h 140"/>
                <a:gd name="T20" fmla="*/ 0 w 160"/>
                <a:gd name="T21" fmla="*/ 92 h 140"/>
                <a:gd name="T22" fmla="*/ 4 w 160"/>
                <a:gd name="T23" fmla="*/ 108 h 140"/>
                <a:gd name="T24" fmla="*/ 10 w 160"/>
                <a:gd name="T25" fmla="*/ 126 h 140"/>
                <a:gd name="T26" fmla="*/ 34 w 160"/>
                <a:gd name="T27" fmla="*/ 128 h 140"/>
                <a:gd name="T28" fmla="*/ 36 w 160"/>
                <a:gd name="T29" fmla="*/ 128 h 140"/>
                <a:gd name="T30" fmla="*/ 60 w 160"/>
                <a:gd name="T31" fmla="*/ 140 h 140"/>
                <a:gd name="T32" fmla="*/ 86 w 160"/>
                <a:gd name="T33" fmla="*/ 136 h 140"/>
                <a:gd name="T34" fmla="*/ 94 w 160"/>
                <a:gd name="T35" fmla="*/ 132 h 140"/>
                <a:gd name="T36" fmla="*/ 102 w 160"/>
                <a:gd name="T37" fmla="*/ 126 h 140"/>
                <a:gd name="T38" fmla="*/ 112 w 160"/>
                <a:gd name="T39" fmla="*/ 118 h 140"/>
                <a:gd name="T40" fmla="*/ 122 w 160"/>
                <a:gd name="T41" fmla="*/ 106 h 140"/>
                <a:gd name="T42" fmla="*/ 124 w 160"/>
                <a:gd name="T43" fmla="*/ 106 h 140"/>
                <a:gd name="T44" fmla="*/ 126 w 160"/>
                <a:gd name="T45" fmla="*/ 104 h 140"/>
                <a:gd name="T46" fmla="*/ 136 w 160"/>
                <a:gd name="T47" fmla="*/ 100 h 140"/>
                <a:gd name="T48" fmla="*/ 134 w 160"/>
                <a:gd name="T49" fmla="*/ 66 h 140"/>
                <a:gd name="T50" fmla="*/ 148 w 160"/>
                <a:gd name="T51" fmla="*/ 44 h 140"/>
                <a:gd name="T52" fmla="*/ 160 w 160"/>
                <a:gd name="T53" fmla="*/ 34 h 140"/>
                <a:gd name="T54" fmla="*/ 160 w 160"/>
                <a:gd name="T55" fmla="*/ 22 h 140"/>
                <a:gd name="T56" fmla="*/ 158 w 160"/>
                <a:gd name="T57" fmla="*/ 14 h 140"/>
                <a:gd name="T58" fmla="*/ 156 w 160"/>
                <a:gd name="T59" fmla="*/ 10 h 140"/>
                <a:gd name="T60" fmla="*/ 152 w 160"/>
                <a:gd name="T61" fmla="*/ 2 h 140"/>
                <a:gd name="T62" fmla="*/ 146 w 160"/>
                <a:gd name="T63" fmla="*/ 0 h 140"/>
                <a:gd name="T64" fmla="*/ 146 w 160"/>
                <a:gd name="T65" fmla="*/ 12 h 140"/>
                <a:gd name="T66" fmla="*/ 126 w 160"/>
                <a:gd name="T67" fmla="*/ 8 h 140"/>
                <a:gd name="T68" fmla="*/ 116 w 160"/>
                <a:gd name="T69" fmla="*/ 14 h 140"/>
                <a:gd name="T70" fmla="*/ 114 w 160"/>
                <a:gd name="T71" fmla="*/ 14 h 140"/>
                <a:gd name="T72" fmla="*/ 72 w 160"/>
                <a:gd name="T73"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43" name="正圆 181"/>
          <p:cNvSpPr>
            <a:spLocks noChangeArrowheads="1"/>
          </p:cNvSpPr>
          <p:nvPr/>
        </p:nvSpPr>
        <p:spPr bwMode="auto">
          <a:xfrm>
            <a:off x="5396833" y="987574"/>
            <a:ext cx="974747" cy="974745"/>
          </a:xfrm>
          <a:prstGeom prst="ellipse">
            <a:avLst/>
          </a:prstGeom>
          <a:solidFill>
            <a:srgbClr val="C00000"/>
          </a:solidFill>
          <a:ln>
            <a:noFill/>
          </a:ln>
          <a:effectLst/>
        </p:spPr>
        <p:txBody>
          <a:bodyPr lIns="90170" tIns="46990" rIns="90170" bIns="46990" anchor="ctr"/>
          <a:lstStyle/>
          <a:p>
            <a:pPr algn="ctr"/>
            <a:r>
              <a:rPr lang="en-US" sz="4000" dirty="0">
                <a:solidFill>
                  <a:srgbClr val="FFFFFF"/>
                </a:solidFill>
                <a:latin typeface="+mj-lt"/>
                <a:ea typeface="微软雅黑" panose="020B0503020204020204" pitchFamily="34" charset="-122"/>
              </a:rPr>
              <a:t>1</a:t>
            </a:r>
            <a:endParaRPr lang="en-US" sz="4000" dirty="0">
              <a:solidFill>
                <a:srgbClr val="FFFFFF"/>
              </a:solidFill>
              <a:latin typeface="+mj-lt"/>
              <a:ea typeface="微软雅黑" panose="020B0503020204020204" pitchFamily="34" charset="-122"/>
            </a:endParaRPr>
          </a:p>
        </p:txBody>
      </p:sp>
      <p:sp>
        <p:nvSpPr>
          <p:cNvPr id="44" name="正圆 181"/>
          <p:cNvSpPr>
            <a:spLocks noChangeArrowheads="1"/>
          </p:cNvSpPr>
          <p:nvPr/>
        </p:nvSpPr>
        <p:spPr bwMode="auto">
          <a:xfrm>
            <a:off x="4298283" y="3405883"/>
            <a:ext cx="974747" cy="966067"/>
          </a:xfrm>
          <a:prstGeom prst="ellipse">
            <a:avLst/>
          </a:prstGeom>
          <a:solidFill>
            <a:srgbClr val="C00000"/>
          </a:solidFill>
          <a:ln>
            <a:noFill/>
          </a:ln>
          <a:effectLst/>
        </p:spPr>
        <p:txBody>
          <a:bodyPr lIns="90170" tIns="46990" rIns="90170" bIns="46990" anchor="ctr"/>
          <a:lstStyle/>
          <a:p>
            <a:pPr algn="ctr"/>
            <a:r>
              <a:rPr lang="en-US" sz="4000" dirty="0">
                <a:solidFill>
                  <a:srgbClr val="FFFFFF"/>
                </a:solidFill>
                <a:latin typeface="+mj-lt"/>
                <a:ea typeface="微软雅黑" panose="020B0503020204020204" pitchFamily="34" charset="-122"/>
              </a:rPr>
              <a:t>2</a:t>
            </a:r>
            <a:endParaRPr lang="en-US" sz="4000" dirty="0">
              <a:solidFill>
                <a:srgbClr val="FFFFFF"/>
              </a:solidFill>
              <a:latin typeface="+mj-lt"/>
              <a:ea typeface="微软雅黑" panose="020B0503020204020204" pitchFamily="34" charset="-122"/>
            </a:endParaRPr>
          </a:p>
        </p:txBody>
      </p:sp>
      <p:sp>
        <p:nvSpPr>
          <p:cNvPr id="45" name="正圆 181"/>
          <p:cNvSpPr>
            <a:spLocks noChangeArrowheads="1"/>
          </p:cNvSpPr>
          <p:nvPr/>
        </p:nvSpPr>
        <p:spPr bwMode="auto">
          <a:xfrm>
            <a:off x="6674547" y="3343400"/>
            <a:ext cx="974747" cy="966067"/>
          </a:xfrm>
          <a:prstGeom prst="ellipse">
            <a:avLst/>
          </a:prstGeom>
          <a:solidFill>
            <a:srgbClr val="C00000"/>
          </a:solidFill>
          <a:ln>
            <a:noFill/>
          </a:ln>
          <a:effectLst/>
        </p:spPr>
        <p:txBody>
          <a:bodyPr lIns="90170" tIns="46990" rIns="90170" bIns="46990" anchor="ctr"/>
          <a:lstStyle/>
          <a:p>
            <a:pPr algn="ctr"/>
            <a:r>
              <a:rPr lang="en-US" sz="4000" dirty="0">
                <a:solidFill>
                  <a:srgbClr val="FFFFFF"/>
                </a:solidFill>
                <a:latin typeface="+mj-lt"/>
                <a:ea typeface="微软雅黑" panose="020B0503020204020204" pitchFamily="34" charset="-122"/>
              </a:rPr>
              <a:t>3</a:t>
            </a:r>
            <a:endParaRPr lang="en-US" sz="4000" dirty="0">
              <a:solidFill>
                <a:srgbClr val="FFFFFF"/>
              </a:solidFill>
              <a:latin typeface="+mj-lt"/>
              <a:ea typeface="微软雅黑" panose="020B0503020204020204" pitchFamily="34" charset="-122"/>
            </a:endParaRPr>
          </a:p>
        </p:txBody>
      </p:sp>
      <p:grpSp>
        <p:nvGrpSpPr>
          <p:cNvPr id="46" name="Group 44"/>
          <p:cNvGrpSpPr/>
          <p:nvPr/>
        </p:nvGrpSpPr>
        <p:grpSpPr bwMode="auto">
          <a:xfrm>
            <a:off x="1619672" y="1563638"/>
            <a:ext cx="1945322" cy="547670"/>
            <a:chOff x="0" y="0"/>
            <a:chExt cx="3062" cy="862"/>
          </a:xfrm>
        </p:grpSpPr>
        <p:sp>
          <p:nvSpPr>
            <p:cNvPr id="47" name="Text Box 45"/>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smtClean="0">
                  <a:solidFill>
                    <a:srgbClr val="404040"/>
                  </a:solidFill>
                  <a:latin typeface="微软雅黑" panose="020B0503020204020204" pitchFamily="34" charset="-122"/>
                  <a:ea typeface="微软雅黑" panose="020B0503020204020204" pitchFamily="34" charset="-122"/>
                </a:rPr>
                <a:t>点击此处添加说明文本内容文本</a:t>
              </a:r>
              <a:endParaRPr lang="en-US" sz="1400" dirty="0">
                <a:solidFill>
                  <a:srgbClr val="404040"/>
                </a:solidFill>
                <a:latin typeface="微软雅黑" panose="020B0503020204020204" pitchFamily="34" charset="-122"/>
                <a:ea typeface="微软雅黑" panose="020B0503020204020204" pitchFamily="34" charset="-122"/>
              </a:endParaRPr>
            </a:p>
          </p:txBody>
        </p:sp>
        <p:sp>
          <p:nvSpPr>
            <p:cNvPr id="48" name="Line 46"/>
            <p:cNvSpPr>
              <a:spLocks noChangeShapeType="1"/>
            </p:cNvSpPr>
            <p:nvPr/>
          </p:nvSpPr>
          <p:spPr bwMode="auto">
            <a:xfrm>
              <a:off x="0" y="70"/>
              <a:ext cx="2" cy="792"/>
            </a:xfrm>
            <a:prstGeom prst="line">
              <a:avLst/>
            </a:prstGeom>
            <a:noFill/>
            <a:ln w="25400" cmpd="sng">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 name="Group 47"/>
          <p:cNvGrpSpPr/>
          <p:nvPr/>
        </p:nvGrpSpPr>
        <p:grpSpPr bwMode="auto">
          <a:xfrm>
            <a:off x="1619672" y="2479625"/>
            <a:ext cx="1945322" cy="546400"/>
            <a:chOff x="0" y="0"/>
            <a:chExt cx="3062" cy="860"/>
          </a:xfrm>
        </p:grpSpPr>
        <p:sp>
          <p:nvSpPr>
            <p:cNvPr id="50" name="Text Box 48"/>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solidFill>
                    <a:srgbClr val="404040"/>
                  </a:solidFill>
                  <a:latin typeface="微软雅黑" panose="020B0503020204020204" pitchFamily="34" charset="-122"/>
                  <a:ea typeface="微软雅黑" panose="020B0503020204020204" pitchFamily="34" charset="-122"/>
                </a:rPr>
                <a:t>点击此处添加说明文本</a:t>
              </a:r>
              <a:r>
                <a:rPr lang="zh-CN" altLang="en-US" sz="1400" dirty="0" smtClean="0">
                  <a:solidFill>
                    <a:srgbClr val="404040"/>
                  </a:solidFill>
                  <a:latin typeface="微软雅黑" panose="020B0503020204020204" pitchFamily="34" charset="-122"/>
                  <a:ea typeface="微软雅黑" panose="020B0503020204020204" pitchFamily="34" charset="-122"/>
                </a:rPr>
                <a:t>内容文本</a:t>
              </a:r>
              <a:endParaRPr lang="en-US" altLang="zh-CN" sz="1400" dirty="0">
                <a:solidFill>
                  <a:srgbClr val="404040"/>
                </a:solidFill>
                <a:latin typeface="微软雅黑" panose="020B0503020204020204" pitchFamily="34" charset="-122"/>
                <a:ea typeface="微软雅黑" panose="020B0503020204020204" pitchFamily="34" charset="-122"/>
              </a:endParaRPr>
            </a:p>
          </p:txBody>
        </p:sp>
        <p:sp>
          <p:nvSpPr>
            <p:cNvPr id="51" name="Line 49"/>
            <p:cNvSpPr>
              <a:spLocks noChangeShapeType="1"/>
            </p:cNvSpPr>
            <p:nvPr/>
          </p:nvSpPr>
          <p:spPr bwMode="auto">
            <a:xfrm>
              <a:off x="0" y="68"/>
              <a:ext cx="2" cy="792"/>
            </a:xfrm>
            <a:prstGeom prst="line">
              <a:avLst/>
            </a:prstGeom>
            <a:noFill/>
            <a:ln w="25400" cmpd="sng">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grpSp>
        <p:nvGrpSpPr>
          <p:cNvPr id="52" name="Group 50"/>
          <p:cNvGrpSpPr/>
          <p:nvPr/>
        </p:nvGrpSpPr>
        <p:grpSpPr bwMode="auto">
          <a:xfrm>
            <a:off x="1619672" y="3409900"/>
            <a:ext cx="1945322" cy="530515"/>
            <a:chOff x="0" y="0"/>
            <a:chExt cx="3062" cy="835"/>
          </a:xfrm>
        </p:grpSpPr>
        <p:sp>
          <p:nvSpPr>
            <p:cNvPr id="53" name="Text Box 51"/>
            <p:cNvSpPr txBox="1">
              <a:spLocks noChangeArrowheads="1"/>
            </p:cNvSpPr>
            <p:nvPr/>
          </p:nvSpPr>
          <p:spPr bwMode="auto">
            <a:xfrm>
              <a:off x="227" y="0"/>
              <a:ext cx="2835"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solidFill>
                    <a:srgbClr val="404040"/>
                  </a:solidFill>
                  <a:latin typeface="微软雅黑" panose="020B0503020204020204" pitchFamily="34" charset="-122"/>
                  <a:ea typeface="微软雅黑" panose="020B0503020204020204" pitchFamily="34" charset="-122"/>
                </a:rPr>
                <a:t>点击此处添加说明文本</a:t>
              </a:r>
              <a:r>
                <a:rPr lang="zh-CN" altLang="en-US" sz="1400" dirty="0" smtClean="0">
                  <a:solidFill>
                    <a:srgbClr val="404040"/>
                  </a:solidFill>
                  <a:latin typeface="微软雅黑" panose="020B0503020204020204" pitchFamily="34" charset="-122"/>
                  <a:ea typeface="微软雅黑" panose="020B0503020204020204" pitchFamily="34" charset="-122"/>
                </a:rPr>
                <a:t>内容文本</a:t>
              </a:r>
              <a:endParaRPr lang="en-US" altLang="zh-CN" sz="1400" dirty="0">
                <a:solidFill>
                  <a:srgbClr val="404040"/>
                </a:solidFill>
                <a:latin typeface="微软雅黑" panose="020B0503020204020204" pitchFamily="34" charset="-122"/>
                <a:ea typeface="微软雅黑" panose="020B0503020204020204" pitchFamily="34" charset="-122"/>
              </a:endParaRPr>
            </a:p>
          </p:txBody>
        </p:sp>
        <p:sp>
          <p:nvSpPr>
            <p:cNvPr id="54" name="Line 52"/>
            <p:cNvSpPr>
              <a:spLocks noChangeShapeType="1"/>
            </p:cNvSpPr>
            <p:nvPr/>
          </p:nvSpPr>
          <p:spPr bwMode="auto">
            <a:xfrm>
              <a:off x="0" y="43"/>
              <a:ext cx="2" cy="792"/>
            </a:xfrm>
            <a:prstGeom prst="line">
              <a:avLst/>
            </a:prstGeom>
            <a:noFill/>
            <a:ln w="25400" cmpd="sng">
              <a:solidFill>
                <a:srgbClr val="41445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2847 0.202315 C 0.023681 0.187593 0.103264 0.319815 0.156875 0.322593 C 0.210556 0.325278 0.247361 0.225185 0.248750 0.184722 C 0.250278 0.144259 0.223542 0.066852 0.171389 0.023704 C 0.119375 -0.019444 0.030000 0.021667 0.004653 0.000000 " pathEditMode="relative" rAng="0" ptsTypes="aaaaa">
                                      <p:cBhvr>
                                        <p:cTn id="20" dur="2000" fill="hold"/>
                                        <p:tgtEl>
                                          <p:spTgt spid="43"/>
                                        </p:tgtEl>
                                        <p:attrNameLst>
                                          <p:attrName>ppt_x</p:attrName>
                                          <p:attrName>ppt_y</p:attrName>
                                        </p:attrNameLst>
                                      </p:cBhvr>
                                      <p:rCtr x="13400" y="-3700"/>
                                    </p:animMotion>
                                  </p:childTnLst>
                                </p:cTn>
                              </p:par>
                              <p:par>
                                <p:cTn id="21" presetID="0" presetClass="path" presetSubtype="0" accel="50000" decel="50000" fill="hold" grpId="0" nodeType="withEffect">
                                  <p:stCondLst>
                                    <p:cond delay="0"/>
                                  </p:stCondLst>
                                  <p:childTnLst>
                                    <p:animMotion origin="layout" path="M 0.105764 -0.116759 C 0.092014 -0.117222 0.148125 -0.319907 0.102014 -0.353148 C 0.055764 -0.386481 -0.073194 -0.285000 -0.094236 -0.263056 C -0.115069 -0.241019 -0.125764 -0.168796 -0.106736 -0.117407 C -0.087708 -0.066019 0.005903 -0.026759 0.000764 -0.006296 " pathEditMode="relative" rAng="0" ptsTypes="aaaaa">
                                      <p:cBhvr>
                                        <p:cTn id="22" dur="2000" fill="hold"/>
                                        <p:tgtEl>
                                          <p:spTgt spid="44"/>
                                        </p:tgtEl>
                                        <p:attrNameLst>
                                          <p:attrName>ppt_x</p:attrName>
                                          <p:attrName>ppt_y</p:attrName>
                                        </p:attrNameLst>
                                      </p:cBhvr>
                                      <p:rCtr x="-9000" y="-6200"/>
                                    </p:animMotion>
                                  </p:childTnLst>
                                </p:cTn>
                              </p:par>
                              <p:par>
                                <p:cTn id="23" presetID="0" presetClass="path" presetSubtype="0" accel="50000" decel="50000" fill="hold" grpId="0" nodeType="withEffect">
                                  <p:stCondLst>
                                    <p:cond delay="0"/>
                                  </p:stCondLst>
                                  <p:childTnLst>
                                    <p:animMotion origin="layout" path="M -0.123472 -0.113611 C -0.120972 -0.088611 -0.286597 0.042963 -0.261875 0.065556 C -0.237222 0.088241 -0.137292 0.184444 -0.084931 0.171296 C -0.032569 0.158148 -0.019722 0.004352 0.000000 0.000000 " pathEditMode="relative" rAng="0" ptsTypes="aaaa">
                                      <p:cBhvr>
                                        <p:cTn id="24" dur="2000" fill="hold"/>
                                        <p:tgtEl>
                                          <p:spTgt spid="45"/>
                                        </p:tgtEl>
                                        <p:attrNameLst>
                                          <p:attrName>ppt_x</p:attrName>
                                          <p:attrName>ppt_y</p:attrName>
                                        </p:attrNameLst>
                                      </p:cBhvr>
                                      <p:rCtr x="-500" y="9200"/>
                                    </p:animMotion>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up)">
                                      <p:cBhvr>
                                        <p:cTn id="28" dur="500"/>
                                        <p:tgtEl>
                                          <p:spTgt spid="46"/>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up)">
                                      <p:cBhvr>
                                        <p:cTn id="32" dur="500"/>
                                        <p:tgtEl>
                                          <p:spTgt spid="49"/>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up)">
                                      <p:cBhvr>
                                        <p:cTn id="3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43" grpId="0" bldLvl="0" animBg="1" autoUpdateAnimBg="0"/>
      <p:bldP spid="43" grpId="1" animBg="1"/>
      <p:bldP spid="44" grpId="0" bldLvl="0" animBg="1" autoUpdateAnimBg="0"/>
      <p:bldP spid="44" grpId="1" animBg="1"/>
      <p:bldP spid="45" grpId="0" bldLvl="0" animBg="1" autoUpdateAnimBg="0"/>
      <p:bldP spid="4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10000"/>
                    </a14:imgEffect>
                  </a14:imgLayer>
                </a14:imgProps>
              </a:ext>
            </a:extLst>
          </a:blip>
          <a:stretch>
            <a:fillRect/>
          </a:stretch>
        </p:blipFill>
        <p:spPr>
          <a:xfrm>
            <a:off x="0" y="0"/>
            <a:ext cx="9144000" cy="5143500"/>
          </a:xfrm>
          <a:prstGeom prst="rect">
            <a:avLst/>
          </a:prstGeom>
        </p:spPr>
      </p:pic>
      <p:grpSp>
        <p:nvGrpSpPr>
          <p:cNvPr id="40" name="组合 39"/>
          <p:cNvGrpSpPr/>
          <p:nvPr/>
        </p:nvGrpSpPr>
        <p:grpSpPr>
          <a:xfrm>
            <a:off x="2339752" y="1347614"/>
            <a:ext cx="1048724" cy="1348816"/>
            <a:chOff x="492797" y="184113"/>
            <a:chExt cx="813590" cy="1185750"/>
          </a:xfrm>
          <a:effectLst>
            <a:outerShdw blurRad="215900" dist="101600" dir="8100000" algn="tr" rotWithShape="0">
              <a:prstClr val="black">
                <a:alpha val="40000"/>
              </a:prstClr>
            </a:outerShdw>
          </a:effectLst>
        </p:grpSpPr>
        <p:sp>
          <p:nvSpPr>
            <p:cNvPr id="41" name="圆角矩形 40"/>
            <p:cNvSpPr/>
            <p:nvPr/>
          </p:nvSpPr>
          <p:spPr>
            <a:xfrm>
              <a:off x="492797" y="184113"/>
              <a:ext cx="813590" cy="1185750"/>
            </a:xfrm>
            <a:prstGeom prst="roundRect">
              <a:avLst>
                <a:gd name="adj" fmla="val 7301"/>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42" name="圆角矩形 41"/>
            <p:cNvSpPr/>
            <p:nvPr/>
          </p:nvSpPr>
          <p:spPr>
            <a:xfrm>
              <a:off x="510913" y="199101"/>
              <a:ext cx="777600" cy="1148400"/>
            </a:xfrm>
            <a:prstGeom prst="roundRect">
              <a:avLst>
                <a:gd name="adj" fmla="val 7301"/>
              </a:avLst>
            </a:prstGeom>
            <a:gradFill flip="none" rotWithShape="1">
              <a:gsLst>
                <a:gs pos="0">
                  <a:schemeClr val="bg1">
                    <a:lumMod val="95000"/>
                  </a:schemeClr>
                </a:gs>
                <a:gs pos="51000">
                  <a:schemeClr val="bg1">
                    <a:lumMod val="95000"/>
                  </a:schemeClr>
                </a:gs>
                <a:gs pos="100000">
                  <a:schemeClr val="bg1">
                    <a:lumMod val="7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grpSp>
        <p:nvGrpSpPr>
          <p:cNvPr id="43" name="组合 42"/>
          <p:cNvGrpSpPr/>
          <p:nvPr/>
        </p:nvGrpSpPr>
        <p:grpSpPr>
          <a:xfrm>
            <a:off x="3465108" y="1347614"/>
            <a:ext cx="1047600" cy="1348816"/>
            <a:chOff x="492797" y="184113"/>
            <a:chExt cx="813590" cy="1185750"/>
          </a:xfrm>
          <a:effectLst>
            <a:outerShdw blurRad="215900" dist="101600" dir="8100000" algn="tr" rotWithShape="0">
              <a:prstClr val="black">
                <a:alpha val="40000"/>
              </a:prstClr>
            </a:outerShdw>
          </a:effectLst>
        </p:grpSpPr>
        <p:sp>
          <p:nvSpPr>
            <p:cNvPr id="44" name="圆角矩形 43"/>
            <p:cNvSpPr/>
            <p:nvPr/>
          </p:nvSpPr>
          <p:spPr>
            <a:xfrm>
              <a:off x="492797" y="184113"/>
              <a:ext cx="813590" cy="1185750"/>
            </a:xfrm>
            <a:prstGeom prst="roundRect">
              <a:avLst>
                <a:gd name="adj" fmla="val 7301"/>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45" name="圆角矩形 44"/>
            <p:cNvSpPr/>
            <p:nvPr/>
          </p:nvSpPr>
          <p:spPr>
            <a:xfrm>
              <a:off x="510913" y="199101"/>
              <a:ext cx="777600" cy="1148400"/>
            </a:xfrm>
            <a:prstGeom prst="roundRect">
              <a:avLst>
                <a:gd name="adj" fmla="val 7301"/>
              </a:avLst>
            </a:prstGeom>
            <a:gradFill flip="none" rotWithShape="1">
              <a:gsLst>
                <a:gs pos="0">
                  <a:schemeClr val="bg1">
                    <a:lumMod val="95000"/>
                  </a:schemeClr>
                </a:gs>
                <a:gs pos="51000">
                  <a:schemeClr val="bg1">
                    <a:lumMod val="95000"/>
                  </a:schemeClr>
                </a:gs>
                <a:gs pos="100000">
                  <a:schemeClr val="bg1">
                    <a:lumMod val="7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grpSp>
        <p:nvGrpSpPr>
          <p:cNvPr id="46" name="组合 45"/>
          <p:cNvGrpSpPr/>
          <p:nvPr/>
        </p:nvGrpSpPr>
        <p:grpSpPr>
          <a:xfrm>
            <a:off x="4656724" y="1347614"/>
            <a:ext cx="1047600" cy="1348816"/>
            <a:chOff x="492797" y="184113"/>
            <a:chExt cx="813590" cy="1185750"/>
          </a:xfrm>
          <a:effectLst>
            <a:outerShdw blurRad="215900" dist="101600" dir="8100000" algn="tr" rotWithShape="0">
              <a:prstClr val="black">
                <a:alpha val="40000"/>
              </a:prstClr>
            </a:outerShdw>
          </a:effectLst>
        </p:grpSpPr>
        <p:sp>
          <p:nvSpPr>
            <p:cNvPr id="47" name="圆角矩形 46"/>
            <p:cNvSpPr/>
            <p:nvPr/>
          </p:nvSpPr>
          <p:spPr>
            <a:xfrm>
              <a:off x="492797" y="184113"/>
              <a:ext cx="813590" cy="1185750"/>
            </a:xfrm>
            <a:prstGeom prst="roundRect">
              <a:avLst>
                <a:gd name="adj" fmla="val 7301"/>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48" name="圆角矩形 47"/>
            <p:cNvSpPr/>
            <p:nvPr/>
          </p:nvSpPr>
          <p:spPr>
            <a:xfrm>
              <a:off x="510913" y="199101"/>
              <a:ext cx="777600" cy="1148400"/>
            </a:xfrm>
            <a:prstGeom prst="roundRect">
              <a:avLst>
                <a:gd name="adj" fmla="val 7301"/>
              </a:avLst>
            </a:prstGeom>
            <a:gradFill flip="none" rotWithShape="1">
              <a:gsLst>
                <a:gs pos="0">
                  <a:schemeClr val="bg1">
                    <a:lumMod val="95000"/>
                  </a:schemeClr>
                </a:gs>
                <a:gs pos="51000">
                  <a:schemeClr val="bg1">
                    <a:lumMod val="95000"/>
                  </a:schemeClr>
                </a:gs>
                <a:gs pos="100000">
                  <a:schemeClr val="bg1">
                    <a:lumMod val="7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grpSp>
        <p:nvGrpSpPr>
          <p:cNvPr id="49" name="组合 48"/>
          <p:cNvGrpSpPr/>
          <p:nvPr/>
        </p:nvGrpSpPr>
        <p:grpSpPr>
          <a:xfrm>
            <a:off x="5808852" y="1347614"/>
            <a:ext cx="1047600" cy="1348816"/>
            <a:chOff x="492797" y="184113"/>
            <a:chExt cx="813590" cy="1185750"/>
          </a:xfrm>
          <a:effectLst>
            <a:outerShdw blurRad="215900" dist="101600" dir="8100000" algn="tr" rotWithShape="0">
              <a:prstClr val="black">
                <a:alpha val="40000"/>
              </a:prstClr>
            </a:outerShdw>
          </a:effectLst>
        </p:grpSpPr>
        <p:sp>
          <p:nvSpPr>
            <p:cNvPr id="50" name="圆角矩形 49"/>
            <p:cNvSpPr/>
            <p:nvPr/>
          </p:nvSpPr>
          <p:spPr>
            <a:xfrm>
              <a:off x="492797" y="184113"/>
              <a:ext cx="813590" cy="1185750"/>
            </a:xfrm>
            <a:prstGeom prst="roundRect">
              <a:avLst>
                <a:gd name="adj" fmla="val 7301"/>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51" name="圆角矩形 50"/>
            <p:cNvSpPr/>
            <p:nvPr/>
          </p:nvSpPr>
          <p:spPr>
            <a:xfrm>
              <a:off x="510913" y="199101"/>
              <a:ext cx="777600" cy="1148400"/>
            </a:xfrm>
            <a:prstGeom prst="roundRect">
              <a:avLst>
                <a:gd name="adj" fmla="val 7301"/>
              </a:avLst>
            </a:prstGeom>
            <a:gradFill flip="none" rotWithShape="1">
              <a:gsLst>
                <a:gs pos="0">
                  <a:schemeClr val="bg1">
                    <a:lumMod val="95000"/>
                  </a:schemeClr>
                </a:gs>
                <a:gs pos="51000">
                  <a:schemeClr val="bg1">
                    <a:lumMod val="95000"/>
                  </a:schemeClr>
                </a:gs>
                <a:gs pos="100000">
                  <a:schemeClr val="bg1">
                    <a:lumMod val="7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sp>
        <p:nvSpPr>
          <p:cNvPr id="52" name="TextBox 53"/>
          <p:cNvSpPr txBox="1"/>
          <p:nvPr/>
        </p:nvSpPr>
        <p:spPr>
          <a:xfrm>
            <a:off x="1979712" y="3470103"/>
            <a:ext cx="5291834" cy="307777"/>
          </a:xfrm>
          <a:prstGeom prst="rect">
            <a:avLst/>
          </a:prstGeom>
          <a:noFill/>
        </p:spPr>
        <p:txBody>
          <a:bodyPr wrap="none" rtlCol="0">
            <a:spAutoFit/>
          </a:bodyPr>
          <a:lstStyle/>
          <a:p>
            <a:pPr algn="ctr" fontAlgn="auto">
              <a:spcBef>
                <a:spcPts val="0"/>
              </a:spcBef>
              <a:spcAft>
                <a:spcPts val="0"/>
              </a:spcAft>
              <a:buFontTx/>
              <a:buNone/>
            </a:pP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适用</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于</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20XX</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终总结计划</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工作汇报</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公司介绍</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企业宣传</a:t>
            </a: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PPT</a:t>
            </a: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模板</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2267744" y="4227934"/>
            <a:ext cx="4572000" cy="553998"/>
          </a:xfrm>
          <a:prstGeom prst="rect">
            <a:avLst/>
          </a:prstGeom>
        </p:spPr>
        <p:txBody>
          <a:bodyPr>
            <a:spAutoFit/>
          </a:bodyPr>
          <a:lstStyle/>
          <a:p>
            <a:pPr algn="ctr" fontAlgn="auto">
              <a:spcBef>
                <a:spcPts val="0"/>
              </a:spcBef>
              <a:spcAft>
                <a:spcPts val="0"/>
              </a:spcAft>
              <a:buFontTx/>
              <a:buNone/>
            </a:pPr>
            <a:r>
              <a:rPr lang="en-US" altLang="zh-CN" sz="1000" dirty="0">
                <a:solidFill>
                  <a:schemeClr val="bg1">
                    <a:lumMod val="65000"/>
                  </a:schemeClr>
                </a:solidFill>
                <a:latin typeface="Calibri" panose="020F0502020204030204"/>
                <a:ea typeface="宋体" panose="02010600030101010101" pitchFamily="2" charset="-122"/>
              </a:rPr>
              <a:t>Chinese  companies  will no longer remain in the hard stage and they are also promoting a culture Chinese  companies  will no longer remain </a:t>
            </a:r>
            <a:endParaRPr lang="en-US" altLang="zh-CN" sz="1000" dirty="0">
              <a:solidFill>
                <a:schemeClr val="bg1">
                  <a:lumMod val="65000"/>
                </a:schemeClr>
              </a:solidFill>
              <a:latin typeface="Calibri" panose="020F0502020204030204"/>
              <a:ea typeface="宋体" panose="02010600030101010101" pitchFamily="2" charset="-122"/>
            </a:endParaRPr>
          </a:p>
          <a:p>
            <a:pPr algn="ctr" fontAlgn="auto">
              <a:spcBef>
                <a:spcPts val="0"/>
              </a:spcBef>
              <a:spcAft>
                <a:spcPts val="0"/>
              </a:spcAft>
              <a:buFontTx/>
              <a:buNone/>
            </a:pPr>
            <a:r>
              <a:rPr lang="en-US" altLang="zh-CN" sz="1000" dirty="0">
                <a:solidFill>
                  <a:schemeClr val="bg1">
                    <a:lumMod val="65000"/>
                  </a:schemeClr>
                </a:solidFill>
                <a:latin typeface="Calibri" panose="020F0502020204030204"/>
                <a:ea typeface="宋体" panose="02010600030101010101" pitchFamily="2" charset="-122"/>
              </a:rPr>
              <a:t>in the hard stage and they are also promoting a culture</a:t>
            </a:r>
            <a:endParaRPr lang="en-US" altLang="zh-CN" sz="1000" dirty="0">
              <a:solidFill>
                <a:schemeClr val="bg1">
                  <a:lumMod val="65000"/>
                </a:schemeClr>
              </a:solidFill>
              <a:latin typeface="Calibri" panose="020F0502020204030204"/>
              <a:ea typeface="宋体" panose="02010600030101010101" pitchFamily="2" charset="-122"/>
            </a:endParaRPr>
          </a:p>
        </p:txBody>
      </p:sp>
      <p:sp>
        <p:nvSpPr>
          <p:cNvPr id="54" name="TextBox 55"/>
          <p:cNvSpPr txBox="1"/>
          <p:nvPr/>
        </p:nvSpPr>
        <p:spPr>
          <a:xfrm>
            <a:off x="3043377" y="2946883"/>
            <a:ext cx="3057247" cy="523220"/>
          </a:xfrm>
          <a:prstGeom prst="rect">
            <a:avLst/>
          </a:prstGeom>
          <a:noFill/>
        </p:spPr>
        <p:txBody>
          <a:bodyPr wrap="none" rtlCol="0">
            <a:spAutoFit/>
          </a:bodyPr>
          <a:lstStyle/>
          <a:p>
            <a:pPr algn="ctr"/>
            <a:r>
              <a:rPr lang="zh-CN" altLang="en-US" sz="2800" b="1" dirty="0" smtClean="0">
                <a:solidFill>
                  <a:srgbClr val="C00000"/>
                </a:solidFill>
                <a:latin typeface="微软雅黑" panose="020B0503020204020204" pitchFamily="34" charset="-122"/>
                <a:ea typeface="微软雅黑" panose="020B0503020204020204" pitchFamily="34" charset="-122"/>
              </a:rPr>
              <a:t>这里输入公司名称</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flipH="1">
            <a:off x="2411832" y="3208493"/>
            <a:ext cx="64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6084169" y="3208493"/>
            <a:ext cx="648071"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3563888" y="3842573"/>
            <a:ext cx="343825" cy="309997"/>
            <a:chOff x="4634991" y="2138335"/>
            <a:chExt cx="428348" cy="386204"/>
          </a:xfrm>
        </p:grpSpPr>
        <p:sp>
          <p:nvSpPr>
            <p:cNvPr id="58" name="Freeform 5"/>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lumMod val="65000"/>
              </a:schemeClr>
            </a:solidFill>
            <a:ln w="9525" cap="flat">
              <a:noFill/>
              <a:prstDash val="solid"/>
              <a:miter lim="800000"/>
            </a:ln>
          </p:spPr>
          <p:txBody>
            <a:bodyPr vert="horz" wrap="square" lIns="91440" tIns="45720" rIns="91440" bIns="45720" numCol="1" anchor="t" anchorCtr="0" compatLnSpc="1"/>
            <a:lstStyle/>
            <a:p>
              <a:pPr fontAlgn="auto">
                <a:spcBef>
                  <a:spcPts val="0"/>
                </a:spcBef>
                <a:spcAft>
                  <a:spcPts val="0"/>
                </a:spcAft>
                <a:buFontTx/>
                <a:buNone/>
              </a:pPr>
              <a:endParaRPr lang="zh-CN" altLang="en-US" dirty="0">
                <a:solidFill>
                  <a:prstClr val="black"/>
                </a:solidFill>
                <a:latin typeface="Calibri" panose="020F0502020204030204"/>
                <a:ea typeface="微软雅黑" panose="020B0503020204020204" pitchFamily="34" charset="-122"/>
              </a:endParaRPr>
            </a:p>
          </p:txBody>
        </p:sp>
        <p:sp>
          <p:nvSpPr>
            <p:cNvPr id="59" name="KSO_Shape"/>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buFontTx/>
                <a:buNone/>
                <a:defRPr/>
              </a:pPr>
              <a:endParaRPr lang="zh-CN" altLang="en-US" dirty="0">
                <a:solidFill>
                  <a:srgbClr val="FFFFFF"/>
                </a:solidFill>
                <a:latin typeface="Calibri" panose="020F0502020204030204"/>
                <a:ea typeface="微软雅黑" panose="020B0503020204020204" pitchFamily="34" charset="-122"/>
              </a:endParaRPr>
            </a:p>
          </p:txBody>
        </p:sp>
      </p:grpSp>
      <p:grpSp>
        <p:nvGrpSpPr>
          <p:cNvPr id="60" name="组合 59"/>
          <p:cNvGrpSpPr/>
          <p:nvPr/>
        </p:nvGrpSpPr>
        <p:grpSpPr>
          <a:xfrm>
            <a:off x="3923127" y="3842573"/>
            <a:ext cx="343825" cy="309997"/>
            <a:chOff x="5076056" y="2138335"/>
            <a:chExt cx="428348" cy="386204"/>
          </a:xfrm>
        </p:grpSpPr>
        <p:sp>
          <p:nvSpPr>
            <p:cNvPr id="61" name="Freeform 5"/>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lumMod val="65000"/>
              </a:schemeClr>
            </a:solidFill>
            <a:ln w="9525" cap="flat">
              <a:noFill/>
              <a:prstDash val="solid"/>
              <a:miter lim="800000"/>
            </a:ln>
          </p:spPr>
          <p:txBody>
            <a:bodyPr vert="horz" wrap="square" lIns="91440" tIns="45720" rIns="91440" bIns="45720" numCol="1" anchor="t" anchorCtr="0" compatLnSpc="1"/>
            <a:lstStyle/>
            <a:p>
              <a:pPr fontAlgn="auto">
                <a:spcBef>
                  <a:spcPts val="0"/>
                </a:spcBef>
                <a:spcAft>
                  <a:spcPts val="0"/>
                </a:spcAft>
                <a:buFontTx/>
                <a:buNone/>
              </a:pPr>
              <a:endParaRPr lang="zh-CN" altLang="en-US" dirty="0">
                <a:solidFill>
                  <a:prstClr val="black"/>
                </a:solidFill>
                <a:latin typeface="Calibri" panose="020F0502020204030204"/>
                <a:ea typeface="微软雅黑" panose="020B0503020204020204" pitchFamily="34" charset="-122"/>
              </a:endParaRPr>
            </a:p>
          </p:txBody>
        </p:sp>
        <p:sp>
          <p:nvSpPr>
            <p:cNvPr id="62" name="KSO_Shape"/>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buFontTx/>
                <a:buNone/>
                <a:defRPr/>
              </a:pPr>
              <a:endParaRPr lang="zh-CN" altLang="en-US" dirty="0">
                <a:solidFill>
                  <a:srgbClr val="FFFFFF"/>
                </a:solidFill>
                <a:latin typeface="Calibri" panose="020F0502020204030204"/>
                <a:ea typeface="微软雅黑" panose="020B0503020204020204" pitchFamily="34" charset="-122"/>
              </a:endParaRPr>
            </a:p>
          </p:txBody>
        </p:sp>
      </p:grpSp>
      <p:grpSp>
        <p:nvGrpSpPr>
          <p:cNvPr id="63" name="组合 62"/>
          <p:cNvGrpSpPr/>
          <p:nvPr/>
        </p:nvGrpSpPr>
        <p:grpSpPr>
          <a:xfrm>
            <a:off x="4282366" y="3842573"/>
            <a:ext cx="343825" cy="309997"/>
            <a:chOff x="7842587" y="4494001"/>
            <a:chExt cx="343825" cy="309997"/>
          </a:xfrm>
        </p:grpSpPr>
        <p:sp>
          <p:nvSpPr>
            <p:cNvPr id="64" name="Freeform 5"/>
            <p:cNvSpPr/>
            <p:nvPr/>
          </p:nvSpPr>
          <p:spPr bwMode="auto">
            <a:xfrm>
              <a:off x="7842587" y="4494001"/>
              <a:ext cx="343825" cy="30999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lumMod val="65000"/>
              </a:schemeClr>
            </a:solidFill>
            <a:ln w="9525" cap="flat">
              <a:noFill/>
              <a:prstDash val="solid"/>
              <a:miter lim="800000"/>
            </a:ln>
          </p:spPr>
          <p:txBody>
            <a:bodyPr vert="horz" wrap="square" lIns="91440" tIns="45720" rIns="91440" bIns="45720" numCol="1" anchor="t" anchorCtr="0" compatLnSpc="1"/>
            <a:lstStyle/>
            <a:p>
              <a:pPr fontAlgn="auto">
                <a:spcBef>
                  <a:spcPts val="0"/>
                </a:spcBef>
                <a:spcAft>
                  <a:spcPts val="0"/>
                </a:spcAft>
                <a:buFontTx/>
                <a:buNone/>
              </a:pPr>
              <a:endParaRPr lang="zh-CN" altLang="en-US" dirty="0">
                <a:solidFill>
                  <a:prstClr val="black"/>
                </a:solidFill>
                <a:latin typeface="Calibri" panose="020F0502020204030204"/>
                <a:ea typeface="微软雅黑" panose="020B0503020204020204" pitchFamily="34" charset="-122"/>
              </a:endParaRPr>
            </a:p>
          </p:txBody>
        </p:sp>
        <p:sp>
          <p:nvSpPr>
            <p:cNvPr id="65" name="Freeform 12"/>
            <p:cNvSpPr>
              <a:spLocks noEditPoints="1"/>
            </p:cNvSpPr>
            <p:nvPr/>
          </p:nvSpPr>
          <p:spPr bwMode="auto">
            <a:xfrm>
              <a:off x="7924059" y="4561582"/>
              <a:ext cx="180880" cy="180188"/>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grpSp>
      <p:grpSp>
        <p:nvGrpSpPr>
          <p:cNvPr id="66" name="组合 65"/>
          <p:cNvGrpSpPr/>
          <p:nvPr/>
        </p:nvGrpSpPr>
        <p:grpSpPr>
          <a:xfrm>
            <a:off x="4641605" y="3842573"/>
            <a:ext cx="343825" cy="309997"/>
            <a:chOff x="8201826" y="4494001"/>
            <a:chExt cx="343825" cy="309997"/>
          </a:xfrm>
        </p:grpSpPr>
        <p:sp>
          <p:nvSpPr>
            <p:cNvPr id="67" name="Freeform 5"/>
            <p:cNvSpPr/>
            <p:nvPr/>
          </p:nvSpPr>
          <p:spPr bwMode="auto">
            <a:xfrm>
              <a:off x="8201826" y="4494001"/>
              <a:ext cx="343825" cy="30999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lumMod val="65000"/>
              </a:schemeClr>
            </a:solidFill>
            <a:ln w="9525" cap="flat">
              <a:noFill/>
              <a:prstDash val="solid"/>
              <a:miter lim="800000"/>
            </a:ln>
          </p:spPr>
          <p:txBody>
            <a:bodyPr vert="horz" wrap="square" lIns="91440" tIns="45720" rIns="91440" bIns="45720" numCol="1" anchor="t" anchorCtr="0" compatLnSpc="1"/>
            <a:lstStyle/>
            <a:p>
              <a:pPr fontAlgn="auto">
                <a:spcBef>
                  <a:spcPts val="0"/>
                </a:spcBef>
                <a:spcAft>
                  <a:spcPts val="0"/>
                </a:spcAft>
                <a:buFontTx/>
                <a:buNone/>
              </a:pPr>
              <a:endParaRPr lang="zh-CN" altLang="en-US" dirty="0">
                <a:solidFill>
                  <a:prstClr val="black"/>
                </a:solidFill>
                <a:latin typeface="Calibri" panose="020F0502020204030204"/>
                <a:ea typeface="微软雅黑" panose="020B0503020204020204" pitchFamily="34" charset="-122"/>
              </a:endParaRPr>
            </a:p>
          </p:txBody>
        </p:sp>
        <p:sp>
          <p:nvSpPr>
            <p:cNvPr id="68" name="Freeform 13"/>
            <p:cNvSpPr>
              <a:spLocks noEditPoints="1"/>
            </p:cNvSpPr>
            <p:nvPr/>
          </p:nvSpPr>
          <p:spPr bwMode="auto">
            <a:xfrm>
              <a:off x="8303315" y="4561582"/>
              <a:ext cx="155132" cy="166988"/>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100"/>
            </a:p>
          </p:txBody>
        </p:sp>
      </p:grpSp>
      <p:grpSp>
        <p:nvGrpSpPr>
          <p:cNvPr id="69" name="组合 68"/>
          <p:cNvGrpSpPr/>
          <p:nvPr/>
        </p:nvGrpSpPr>
        <p:grpSpPr>
          <a:xfrm>
            <a:off x="5000843" y="3842573"/>
            <a:ext cx="343825" cy="309997"/>
            <a:chOff x="8561064" y="4494001"/>
            <a:chExt cx="343825" cy="309997"/>
          </a:xfrm>
        </p:grpSpPr>
        <p:sp>
          <p:nvSpPr>
            <p:cNvPr id="70" name="Freeform 5"/>
            <p:cNvSpPr/>
            <p:nvPr/>
          </p:nvSpPr>
          <p:spPr bwMode="auto">
            <a:xfrm>
              <a:off x="8561064" y="4494001"/>
              <a:ext cx="343825" cy="30999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lumMod val="65000"/>
              </a:schemeClr>
            </a:solidFill>
            <a:ln w="9525" cap="flat">
              <a:noFill/>
              <a:prstDash val="solid"/>
              <a:miter lim="800000"/>
            </a:ln>
          </p:spPr>
          <p:txBody>
            <a:bodyPr vert="horz" wrap="square" lIns="91440" tIns="45720" rIns="91440" bIns="45720" numCol="1" anchor="t" anchorCtr="0" compatLnSpc="1"/>
            <a:lstStyle/>
            <a:p>
              <a:pPr fontAlgn="auto">
                <a:spcBef>
                  <a:spcPts val="0"/>
                </a:spcBef>
                <a:spcAft>
                  <a:spcPts val="0"/>
                </a:spcAft>
                <a:buFontTx/>
                <a:buNone/>
              </a:pPr>
              <a:endParaRPr lang="zh-CN" altLang="en-US" dirty="0">
                <a:solidFill>
                  <a:prstClr val="black"/>
                </a:solidFill>
                <a:latin typeface="Calibri" panose="020F0502020204030204"/>
                <a:ea typeface="微软雅黑" panose="020B0503020204020204" pitchFamily="34" charset="-122"/>
              </a:endParaRPr>
            </a:p>
          </p:txBody>
        </p:sp>
        <p:sp>
          <p:nvSpPr>
            <p:cNvPr id="71" name="Freeform 16"/>
            <p:cNvSpPr>
              <a:spLocks noEditPoints="1"/>
            </p:cNvSpPr>
            <p:nvPr/>
          </p:nvSpPr>
          <p:spPr bwMode="auto">
            <a:xfrm>
              <a:off x="8663995" y="4561582"/>
              <a:ext cx="137962" cy="180187"/>
            </a:xfrm>
            <a:custGeom>
              <a:avLst/>
              <a:gdLst>
                <a:gd name="T0" fmla="*/ 742 w 1097"/>
                <a:gd name="T1" fmla="*/ 209 h 1435"/>
                <a:gd name="T2" fmla="*/ 1058 w 1097"/>
                <a:gd name="T3" fmla="*/ 264 h 1435"/>
                <a:gd name="T4" fmla="*/ 1033 w 1097"/>
                <a:gd name="T5" fmla="*/ 308 h 1435"/>
                <a:gd name="T6" fmla="*/ 843 w 1097"/>
                <a:gd name="T7" fmla="*/ 254 h 1435"/>
                <a:gd name="T8" fmla="*/ 945 w 1097"/>
                <a:gd name="T9" fmla="*/ 343 h 1435"/>
                <a:gd name="T10" fmla="*/ 893 w 1097"/>
                <a:gd name="T11" fmla="*/ 363 h 1435"/>
                <a:gd name="T12" fmla="*/ 741 w 1097"/>
                <a:gd name="T13" fmla="*/ 269 h 1435"/>
                <a:gd name="T14" fmla="*/ 691 w 1097"/>
                <a:gd name="T15" fmla="*/ 238 h 1435"/>
                <a:gd name="T16" fmla="*/ 742 w 1097"/>
                <a:gd name="T17" fmla="*/ 209 h 1435"/>
                <a:gd name="T18" fmla="*/ 555 w 1097"/>
                <a:gd name="T19" fmla="*/ 958 h 1435"/>
                <a:gd name="T20" fmla="*/ 555 w 1097"/>
                <a:gd name="T21" fmla="*/ 958 h 1435"/>
                <a:gd name="T22" fmla="*/ 585 w 1097"/>
                <a:gd name="T23" fmla="*/ 943 h 1435"/>
                <a:gd name="T24" fmla="*/ 594 w 1097"/>
                <a:gd name="T25" fmla="*/ 919 h 1435"/>
                <a:gd name="T26" fmla="*/ 586 w 1097"/>
                <a:gd name="T27" fmla="*/ 898 h 1435"/>
                <a:gd name="T28" fmla="*/ 555 w 1097"/>
                <a:gd name="T29" fmla="*/ 881 h 1435"/>
                <a:gd name="T30" fmla="*/ 555 w 1097"/>
                <a:gd name="T31" fmla="*/ 958 h 1435"/>
                <a:gd name="T32" fmla="*/ 519 w 1097"/>
                <a:gd name="T33" fmla="*/ 721 h 1435"/>
                <a:gd name="T34" fmla="*/ 519 w 1097"/>
                <a:gd name="T35" fmla="*/ 721 h 1435"/>
                <a:gd name="T36" fmla="*/ 498 w 1097"/>
                <a:gd name="T37" fmla="*/ 769 h 1435"/>
                <a:gd name="T38" fmla="*/ 519 w 1097"/>
                <a:gd name="T39" fmla="*/ 782 h 1435"/>
                <a:gd name="T40" fmla="*/ 519 w 1097"/>
                <a:gd name="T41" fmla="*/ 721 h 1435"/>
                <a:gd name="T42" fmla="*/ 674 w 1097"/>
                <a:gd name="T43" fmla="*/ 745 h 1435"/>
                <a:gd name="T44" fmla="*/ 674 w 1097"/>
                <a:gd name="T45" fmla="*/ 745 h 1435"/>
                <a:gd name="T46" fmla="*/ 585 w 1097"/>
                <a:gd name="T47" fmla="*/ 759 h 1435"/>
                <a:gd name="T48" fmla="*/ 555 w 1097"/>
                <a:gd name="T49" fmla="*/ 722 h 1435"/>
                <a:gd name="T50" fmla="*/ 555 w 1097"/>
                <a:gd name="T51" fmla="*/ 791 h 1435"/>
                <a:gd name="T52" fmla="*/ 653 w 1097"/>
                <a:gd name="T53" fmla="*/ 833 h 1435"/>
                <a:gd name="T54" fmla="*/ 633 w 1097"/>
                <a:gd name="T55" fmla="*/ 999 h 1435"/>
                <a:gd name="T56" fmla="*/ 555 w 1097"/>
                <a:gd name="T57" fmla="*/ 1020 h 1435"/>
                <a:gd name="T58" fmla="*/ 555 w 1097"/>
                <a:gd name="T59" fmla="*/ 1066 h 1435"/>
                <a:gd name="T60" fmla="*/ 519 w 1097"/>
                <a:gd name="T61" fmla="*/ 1066 h 1435"/>
                <a:gd name="T62" fmla="*/ 519 w 1097"/>
                <a:gd name="T63" fmla="*/ 1020 h 1435"/>
                <a:gd name="T64" fmla="*/ 386 w 1097"/>
                <a:gd name="T65" fmla="*/ 913 h 1435"/>
                <a:gd name="T66" fmla="*/ 484 w 1097"/>
                <a:gd name="T67" fmla="*/ 902 h 1435"/>
                <a:gd name="T68" fmla="*/ 519 w 1097"/>
                <a:gd name="T69" fmla="*/ 955 h 1435"/>
                <a:gd name="T70" fmla="*/ 519 w 1097"/>
                <a:gd name="T71" fmla="*/ 870 h 1435"/>
                <a:gd name="T72" fmla="*/ 450 w 1097"/>
                <a:gd name="T73" fmla="*/ 847 h 1435"/>
                <a:gd name="T74" fmla="*/ 430 w 1097"/>
                <a:gd name="T75" fmla="*/ 690 h 1435"/>
                <a:gd name="T76" fmla="*/ 519 w 1097"/>
                <a:gd name="T77" fmla="*/ 658 h 1435"/>
                <a:gd name="T78" fmla="*/ 519 w 1097"/>
                <a:gd name="T79" fmla="*/ 635 h 1435"/>
                <a:gd name="T80" fmla="*/ 555 w 1097"/>
                <a:gd name="T81" fmla="*/ 635 h 1435"/>
                <a:gd name="T82" fmla="*/ 555 w 1097"/>
                <a:gd name="T83" fmla="*/ 658 h 1435"/>
                <a:gd name="T84" fmla="*/ 674 w 1097"/>
                <a:gd name="T85" fmla="*/ 745 h 1435"/>
                <a:gd name="T86" fmla="*/ 19 w 1097"/>
                <a:gd name="T87" fmla="*/ 1010 h 1435"/>
                <a:gd name="T88" fmla="*/ 19 w 1097"/>
                <a:gd name="T89" fmla="*/ 1010 h 1435"/>
                <a:gd name="T90" fmla="*/ 1039 w 1097"/>
                <a:gd name="T91" fmla="*/ 1030 h 1435"/>
                <a:gd name="T92" fmla="*/ 645 w 1097"/>
                <a:gd name="T93" fmla="*/ 236 h 1435"/>
                <a:gd name="T94" fmla="*/ 790 w 1097"/>
                <a:gd name="T95" fmla="*/ 59 h 1435"/>
                <a:gd name="T96" fmla="*/ 547 w 1097"/>
                <a:gd name="T97" fmla="*/ 58 h 1435"/>
                <a:gd name="T98" fmla="*/ 353 w 1097"/>
                <a:gd name="T99" fmla="*/ 121 h 1435"/>
                <a:gd name="T100" fmla="*/ 444 w 1097"/>
                <a:gd name="T101" fmla="*/ 228 h 1435"/>
                <a:gd name="T102" fmla="*/ 19 w 1097"/>
                <a:gd name="T103" fmla="*/ 1010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rgbClr val="F8F8F8"/>
            </a:solidFill>
            <a:ln>
              <a:noFill/>
            </a:ln>
          </p:spPr>
          <p:txBody>
            <a:bodyPr vert="horz" wrap="square" lIns="68562" tIns="34281" rIns="68562" bIns="34281" numCol="1" anchor="t" anchorCtr="0" compatLnSpc="1"/>
            <a:lstStyle/>
            <a:p>
              <a:endParaRPr lang="zh-CN" altLang="en-US" sz="1400"/>
            </a:p>
          </p:txBody>
        </p:sp>
      </p:grpSp>
      <p:sp>
        <p:nvSpPr>
          <p:cNvPr id="72" name="TextBox 88"/>
          <p:cNvSpPr txBox="1"/>
          <p:nvPr/>
        </p:nvSpPr>
        <p:spPr>
          <a:xfrm>
            <a:off x="2483768" y="1560357"/>
            <a:ext cx="4195379" cy="923330"/>
          </a:xfrm>
          <a:prstGeom prst="rect">
            <a:avLst/>
          </a:prstGeom>
          <a:noFill/>
        </p:spPr>
        <p:txBody>
          <a:bodyPr wrap="none" rtlCol="0">
            <a:spAutoFit/>
          </a:bodyPr>
          <a:lstStyle/>
          <a:p>
            <a:r>
              <a:rPr lang="zh-CN" altLang="en-US" sz="5400" b="1" dirty="0" smtClean="0">
                <a:solidFill>
                  <a:srgbClr val="C00000"/>
                </a:solidFill>
                <a:latin typeface="微软雅黑" panose="020B0503020204020204" pitchFamily="34" charset="-122"/>
                <a:ea typeface="微软雅黑" panose="020B0503020204020204" pitchFamily="34" charset="-122"/>
              </a:rPr>
              <a:t>感  谢  欣  赏</a:t>
            </a:r>
            <a:endParaRPr lang="zh-CN" altLang="en-US" sz="5400" b="1" dirty="0">
              <a:solidFill>
                <a:srgbClr val="C00000"/>
              </a:solidFill>
              <a:latin typeface="微软雅黑" panose="020B0503020204020204" pitchFamily="34" charset="-122"/>
              <a:ea typeface="微软雅黑" panose="020B0503020204020204" pitchFamily="34" charset="-122"/>
            </a:endParaRPr>
          </a:p>
        </p:txBody>
      </p:sp>
      <p:pic>
        <p:nvPicPr>
          <p:cNvPr id="73" name="Picture 6" descr="D:\360data\重要数据\桌面\未标题-1.png"/>
          <p:cNvPicPr>
            <a:picLocks noChangeAspect="1" noChangeArrowheads="1"/>
          </p:cNvPicPr>
          <p:nvPr/>
        </p:nvPicPr>
        <p:blipFill>
          <a:blip r:embed="rId3"/>
          <a:srcRect/>
          <a:stretch>
            <a:fillRect/>
          </a:stretch>
        </p:blipFill>
        <p:spPr bwMode="auto">
          <a:xfrm>
            <a:off x="2338147" y="1928342"/>
            <a:ext cx="1414818" cy="339129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4" name="矩形 73"/>
          <p:cNvSpPr/>
          <p:nvPr/>
        </p:nvSpPr>
        <p:spPr>
          <a:xfrm>
            <a:off x="6231731" y="4685336"/>
            <a:ext cx="309880" cy="3683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750" fill="hold"/>
                                        <p:tgtEl>
                                          <p:spTgt spid="73"/>
                                        </p:tgtEl>
                                        <p:attrNameLst>
                                          <p:attrName>ppt_x</p:attrName>
                                        </p:attrNameLst>
                                      </p:cBhvr>
                                      <p:tavLst>
                                        <p:tav tm="0">
                                          <p:val>
                                            <p:strVal val="0-#ppt_w/2"/>
                                          </p:val>
                                        </p:tav>
                                        <p:tav tm="100000">
                                          <p:val>
                                            <p:strVal val="#ppt_x"/>
                                          </p:val>
                                        </p:tav>
                                      </p:tavLst>
                                    </p:anim>
                                    <p:anim calcmode="lin" valueType="num">
                                      <p:cBhvr additive="base">
                                        <p:cTn id="8" dur="750" fill="hold"/>
                                        <p:tgtEl>
                                          <p:spTgt spid="7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750" fill="hold"/>
                                        <p:tgtEl>
                                          <p:spTgt spid="40"/>
                                        </p:tgtEl>
                                        <p:attrNameLst>
                                          <p:attrName>ppt_x</p:attrName>
                                        </p:attrNameLst>
                                      </p:cBhvr>
                                      <p:tavLst>
                                        <p:tav tm="0">
                                          <p:val>
                                            <p:strVal val="0-#ppt_w/2"/>
                                          </p:val>
                                        </p:tav>
                                        <p:tav tm="100000">
                                          <p:val>
                                            <p:strVal val="#ppt_x"/>
                                          </p:val>
                                        </p:tav>
                                      </p:tavLst>
                                    </p:anim>
                                    <p:anim calcmode="lin" valueType="num">
                                      <p:cBhvr additive="base">
                                        <p:cTn id="12" dur="75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63" presetClass="path" presetSubtype="0" fill="hold" nodeType="withEffect">
                                  <p:stCondLst>
                                    <p:cond delay="0"/>
                                  </p:stCondLst>
                                  <p:childTnLst>
                                    <p:animMotion origin="layout" path="M -0.10243 1.7284E-6 L 3.88889E-6 1.7284E-6 " pathEditMode="relative" rAng="0" ptsTypes="AA">
                                      <p:cBhvr>
                                        <p:cTn id="18" dur="500" fill="hold"/>
                                        <p:tgtEl>
                                          <p:spTgt spid="43"/>
                                        </p:tgtEl>
                                        <p:attrNameLst>
                                          <p:attrName>ppt_x</p:attrName>
                                          <p:attrName>ppt_y</p:attrName>
                                        </p:attrNameLst>
                                      </p:cBhvr>
                                      <p:rCtr x="5122" y="0"/>
                                    </p:animMotion>
                                  </p:childTnLst>
                                </p:cTn>
                              </p:par>
                              <p:par>
                                <p:cTn id="19" presetID="10" presetClass="entr" presetSubtype="0" fill="hold" nodeType="withEffect">
                                  <p:stCondLst>
                                    <p:cond delay="25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63" presetClass="path" presetSubtype="0" fill="hold" nodeType="withEffect">
                                  <p:stCondLst>
                                    <p:cond delay="250"/>
                                  </p:stCondLst>
                                  <p:childTnLst>
                                    <p:animMotion origin="layout" path="M -0.10243 1.7284E-6 L 3.88889E-6 1.7284E-6 " pathEditMode="relative" rAng="0" ptsTypes="AA">
                                      <p:cBhvr>
                                        <p:cTn id="23" dur="500" fill="hold"/>
                                        <p:tgtEl>
                                          <p:spTgt spid="46"/>
                                        </p:tgtEl>
                                        <p:attrNameLst>
                                          <p:attrName>ppt_x</p:attrName>
                                          <p:attrName>ppt_y</p:attrName>
                                        </p:attrNameLst>
                                      </p:cBhvr>
                                      <p:rCtr x="5122" y="0"/>
                                    </p:animMotion>
                                  </p:childTnLst>
                                </p:cTn>
                              </p:par>
                              <p:par>
                                <p:cTn id="24" presetID="10" presetClass="entr" presetSubtype="0" fill="hold" nodeType="withEffect">
                                  <p:stCondLst>
                                    <p:cond delay="50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63" presetClass="path" presetSubtype="0" fill="hold" nodeType="withEffect">
                                  <p:stCondLst>
                                    <p:cond delay="500"/>
                                  </p:stCondLst>
                                  <p:childTnLst>
                                    <p:animMotion origin="layout" path="M -0.10243 1.7284E-6 L 3.88889E-6 1.7284E-6 " pathEditMode="relative" rAng="0" ptsTypes="AA">
                                      <p:cBhvr>
                                        <p:cTn id="28" dur="500" fill="hold"/>
                                        <p:tgtEl>
                                          <p:spTgt spid="49"/>
                                        </p:tgtEl>
                                        <p:attrNameLst>
                                          <p:attrName>ppt_x</p:attrName>
                                          <p:attrName>ppt_y</p:attrName>
                                        </p:attrNameLst>
                                      </p:cBhvr>
                                      <p:rCtr x="5122" y="0"/>
                                    </p:animMotion>
                                  </p:childTnLst>
                                </p:cTn>
                              </p:par>
                              <p:par>
                                <p:cTn id="29" presetID="63" presetClass="path" presetSubtype="0" accel="50000" decel="50000" fill="hold" nodeType="withEffect">
                                  <p:stCondLst>
                                    <p:cond delay="0"/>
                                  </p:stCondLst>
                                  <p:childTnLst>
                                    <p:animMotion origin="layout" path="M 3.88889E-6 3.7037E-7 L 0.3875 3.7037E-7 " pathEditMode="relative" rAng="0" ptsTypes="AA">
                                      <p:cBhvr>
                                        <p:cTn id="30" dur="1000" fill="hold"/>
                                        <p:tgtEl>
                                          <p:spTgt spid="73"/>
                                        </p:tgtEl>
                                        <p:attrNameLst>
                                          <p:attrName>ppt_x</p:attrName>
                                          <p:attrName>ppt_y</p:attrName>
                                        </p:attrNameLst>
                                      </p:cBhvr>
                                      <p:rCtr x="19375" y="0"/>
                                    </p:animMotion>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checkerboard(across)">
                                      <p:cBhvr>
                                        <p:cTn id="34" dur="500"/>
                                        <p:tgtEl>
                                          <p:spTgt spid="72"/>
                                        </p:tgtEl>
                                      </p:cBhvr>
                                    </p:animEffect>
                                  </p:childTnLst>
                                </p:cTn>
                              </p:par>
                              <p:par>
                                <p:cTn id="35" presetID="42" presetClass="exit" presetSubtype="0" fill="hold" nodeType="withEffect">
                                  <p:stCondLst>
                                    <p:cond delay="0"/>
                                  </p:stCondLst>
                                  <p:childTnLst>
                                    <p:animEffect transition="out" filter="fade">
                                      <p:cBhvr>
                                        <p:cTn id="36" dur="1000"/>
                                        <p:tgtEl>
                                          <p:spTgt spid="73"/>
                                        </p:tgtEl>
                                      </p:cBhvr>
                                    </p:animEffect>
                                    <p:anim calcmode="lin" valueType="num">
                                      <p:cBhvr>
                                        <p:cTn id="37" dur="1000"/>
                                        <p:tgtEl>
                                          <p:spTgt spid="73"/>
                                        </p:tgtEl>
                                        <p:attrNameLst>
                                          <p:attrName>ppt_x</p:attrName>
                                        </p:attrNameLst>
                                      </p:cBhvr>
                                      <p:tavLst>
                                        <p:tav tm="0">
                                          <p:val>
                                            <p:strVal val="ppt_x"/>
                                          </p:val>
                                        </p:tav>
                                        <p:tav tm="100000">
                                          <p:val>
                                            <p:strVal val="ppt_x"/>
                                          </p:val>
                                        </p:tav>
                                      </p:tavLst>
                                    </p:anim>
                                    <p:anim calcmode="lin" valueType="num">
                                      <p:cBhvr>
                                        <p:cTn id="38" dur="1000"/>
                                        <p:tgtEl>
                                          <p:spTgt spid="73"/>
                                        </p:tgtEl>
                                        <p:attrNameLst>
                                          <p:attrName>ppt_y</p:attrName>
                                        </p:attrNameLst>
                                      </p:cBhvr>
                                      <p:tavLst>
                                        <p:tav tm="0">
                                          <p:val>
                                            <p:strVal val="ppt_y"/>
                                          </p:val>
                                        </p:tav>
                                        <p:tav tm="100000">
                                          <p:val>
                                            <p:strVal val="ppt_y+.1"/>
                                          </p:val>
                                        </p:tav>
                                      </p:tavLst>
                                    </p:anim>
                                    <p:set>
                                      <p:cBhvr>
                                        <p:cTn id="39" dur="1" fill="hold">
                                          <p:stCondLst>
                                            <p:cond delay="999"/>
                                          </p:stCondLst>
                                        </p:cTn>
                                        <p:tgtEl>
                                          <p:spTgt spid="73"/>
                                        </p:tgtEl>
                                        <p:attrNameLst>
                                          <p:attrName>style.visibility</p:attrName>
                                        </p:attrNameLst>
                                      </p:cBhvr>
                                      <p:to>
                                        <p:strVal val="hidden"/>
                                      </p:to>
                                    </p:set>
                                  </p:childTnLst>
                                </p:cTn>
                              </p:par>
                            </p:childTnLst>
                          </p:cTn>
                        </p:par>
                        <p:par>
                          <p:cTn id="40" fill="hold">
                            <p:stCondLst>
                              <p:cond delay="2000"/>
                            </p:stCondLst>
                            <p:childTnLst>
                              <p:par>
                                <p:cTn id="41" presetID="52" presetClass="entr" presetSubtype="0" fill="hold" grpId="0" nodeType="afterEffect">
                                  <p:stCondLst>
                                    <p:cond delay="0"/>
                                  </p:stCondLst>
                                  <p:iterate type="lt">
                                    <p:tmPct val="10000"/>
                                  </p:iterate>
                                  <p:childTnLst>
                                    <p:set>
                                      <p:cBhvr>
                                        <p:cTn id="42" dur="1" fill="hold">
                                          <p:stCondLst>
                                            <p:cond delay="0"/>
                                          </p:stCondLst>
                                        </p:cTn>
                                        <p:tgtEl>
                                          <p:spTgt spid="54"/>
                                        </p:tgtEl>
                                        <p:attrNameLst>
                                          <p:attrName>style.visibility</p:attrName>
                                        </p:attrNameLst>
                                      </p:cBhvr>
                                      <p:to>
                                        <p:strVal val="visible"/>
                                      </p:to>
                                    </p:set>
                                    <p:animScale>
                                      <p:cBhvr>
                                        <p:cTn id="43"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54"/>
                                        </p:tgtEl>
                                        <p:attrNameLst>
                                          <p:attrName>ppt_x</p:attrName>
                                          <p:attrName>ppt_y</p:attrName>
                                        </p:attrNameLst>
                                      </p:cBhvr>
                                    </p:animMotion>
                                    <p:animEffect transition="in" filter="fade">
                                      <p:cBhvr>
                                        <p:cTn id="45" dur="1000"/>
                                        <p:tgtEl>
                                          <p:spTgt spid="54"/>
                                        </p:tgtEl>
                                      </p:cBhvr>
                                    </p:animEffect>
                                  </p:childTnLst>
                                </p:cTn>
                              </p:par>
                            </p:childTnLst>
                          </p:cTn>
                        </p:par>
                        <p:par>
                          <p:cTn id="46" fill="hold">
                            <p:stCondLst>
                              <p:cond delay="3700"/>
                            </p:stCondLst>
                            <p:childTnLst>
                              <p:par>
                                <p:cTn id="47" presetID="22" presetClass="entr" presetSubtype="8" fill="hold" nodeType="after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par>
                                <p:cTn id="50" presetID="22" presetClass="entr" presetSubtype="2"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right)">
                                      <p:cBhvr>
                                        <p:cTn id="52" dur="500"/>
                                        <p:tgtEl>
                                          <p:spTgt spid="55"/>
                                        </p:tgtEl>
                                      </p:cBhvr>
                                    </p:animEffect>
                                  </p:childTnLst>
                                </p:cTn>
                              </p:par>
                            </p:childTnLst>
                          </p:cTn>
                        </p:par>
                        <p:par>
                          <p:cTn id="53" fill="hold">
                            <p:stCondLst>
                              <p:cond delay="4200"/>
                            </p:stCondLst>
                            <p:childTnLst>
                              <p:par>
                                <p:cTn id="54" presetID="42" presetClass="entr" presetSubtype="0"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anim calcmode="lin" valueType="num">
                                      <p:cBhvr>
                                        <p:cTn id="57" dur="1000" fill="hold"/>
                                        <p:tgtEl>
                                          <p:spTgt spid="52"/>
                                        </p:tgtEl>
                                        <p:attrNameLst>
                                          <p:attrName>ppt_x</p:attrName>
                                        </p:attrNameLst>
                                      </p:cBhvr>
                                      <p:tavLst>
                                        <p:tav tm="0">
                                          <p:val>
                                            <p:strVal val="#ppt_x"/>
                                          </p:val>
                                        </p:tav>
                                        <p:tav tm="100000">
                                          <p:val>
                                            <p:strVal val="#ppt_x"/>
                                          </p:val>
                                        </p:tav>
                                      </p:tavLst>
                                    </p:anim>
                                    <p:anim calcmode="lin" valueType="num">
                                      <p:cBhvr>
                                        <p:cTn id="58" dur="1000" fill="hold"/>
                                        <p:tgtEl>
                                          <p:spTgt spid="52"/>
                                        </p:tgtEl>
                                        <p:attrNameLst>
                                          <p:attrName>ppt_y</p:attrName>
                                        </p:attrNameLst>
                                      </p:cBhvr>
                                      <p:tavLst>
                                        <p:tav tm="0">
                                          <p:val>
                                            <p:strVal val="#ppt_y+.1"/>
                                          </p:val>
                                        </p:tav>
                                        <p:tav tm="100000">
                                          <p:val>
                                            <p:strVal val="#ppt_y"/>
                                          </p:val>
                                        </p:tav>
                                      </p:tavLst>
                                    </p:anim>
                                  </p:childTnLst>
                                </p:cTn>
                              </p:par>
                            </p:childTnLst>
                          </p:cTn>
                        </p:par>
                        <p:par>
                          <p:cTn id="59" fill="hold">
                            <p:stCondLst>
                              <p:cond delay="5200"/>
                            </p:stCondLst>
                            <p:childTnLst>
                              <p:par>
                                <p:cTn id="60" presetID="10" presetClass="entr" presetSubtype="0" fill="hold" nodeType="after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par>
                                <p:cTn id="63" presetID="10" presetClass="entr" presetSubtype="0" fill="hold" nodeType="withEffect">
                                  <p:stCondLst>
                                    <p:cond delay="25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500"/>
                                        <p:tgtEl>
                                          <p:spTgt spid="60"/>
                                        </p:tgtEl>
                                      </p:cBhvr>
                                    </p:animEffect>
                                  </p:childTnLst>
                                </p:cTn>
                              </p:par>
                              <p:par>
                                <p:cTn id="66" presetID="10" presetClass="entr" presetSubtype="0" fill="hold" nodeType="withEffect">
                                  <p:stCondLst>
                                    <p:cond delay="50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par>
                                <p:cTn id="69" presetID="10" presetClass="entr" presetSubtype="0" fill="hold" nodeType="withEffect">
                                  <p:stCondLst>
                                    <p:cond delay="750"/>
                                  </p:stCondLst>
                                  <p:childTnLst>
                                    <p:set>
                                      <p:cBhvr>
                                        <p:cTn id="70" dur="1" fill="hold">
                                          <p:stCondLst>
                                            <p:cond delay="0"/>
                                          </p:stCondLst>
                                        </p:cTn>
                                        <p:tgtEl>
                                          <p:spTgt spid="66"/>
                                        </p:tgtEl>
                                        <p:attrNameLst>
                                          <p:attrName>style.visibility</p:attrName>
                                        </p:attrNameLst>
                                      </p:cBhvr>
                                      <p:to>
                                        <p:strVal val="visible"/>
                                      </p:to>
                                    </p:set>
                                    <p:animEffect transition="in" filter="fade">
                                      <p:cBhvr>
                                        <p:cTn id="71" dur="500"/>
                                        <p:tgtEl>
                                          <p:spTgt spid="66"/>
                                        </p:tgtEl>
                                      </p:cBhvr>
                                    </p:animEffect>
                                  </p:childTnLst>
                                </p:cTn>
                              </p:par>
                              <p:par>
                                <p:cTn id="72" presetID="10" presetClass="entr" presetSubtype="0" fill="hold" nodeType="withEffect">
                                  <p:stCondLst>
                                    <p:cond delay="100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500"/>
                                        <p:tgtEl>
                                          <p:spTgt spid="69"/>
                                        </p:tgtEl>
                                      </p:cBhvr>
                                    </p:animEffect>
                                  </p:childTnLst>
                                </p:cTn>
                              </p:par>
                            </p:childTnLst>
                          </p:cTn>
                        </p:par>
                        <p:par>
                          <p:cTn id="75" fill="hold">
                            <p:stCondLst>
                              <p:cond delay="5700"/>
                            </p:stCondLst>
                            <p:childTnLst>
                              <p:par>
                                <p:cTn id="76" presetID="10" presetClass="entr" presetSubtype="0" fill="hold" grpId="0" nodeType="after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fade">
                                      <p:cBhvr>
                                        <p:cTn id="78" dur="500"/>
                                        <p:tgtEl>
                                          <p:spTgt spid="53"/>
                                        </p:tgtEl>
                                      </p:cBhvr>
                                    </p:animEffect>
                                  </p:childTnLst>
                                </p:cTn>
                              </p:par>
                            </p:childTnLst>
                          </p:cTn>
                        </p:par>
                        <p:par>
                          <p:cTn id="79" fill="hold">
                            <p:stCondLst>
                              <p:cond delay="6200"/>
                            </p:stCondLst>
                            <p:childTnLst>
                              <p:par>
                                <p:cTn id="80" presetID="42" presetClass="exit" presetSubtype="0" fill="hold" nodeType="afterEffect">
                                  <p:stCondLst>
                                    <p:cond delay="1000"/>
                                  </p:stCondLst>
                                  <p:childTnLst>
                                    <p:animEffect transition="out" filter="fade">
                                      <p:cBhvr>
                                        <p:cTn id="81" dur="1000"/>
                                        <p:tgtEl>
                                          <p:spTgt spid="40"/>
                                        </p:tgtEl>
                                      </p:cBhvr>
                                    </p:animEffect>
                                    <p:anim calcmode="lin" valueType="num">
                                      <p:cBhvr>
                                        <p:cTn id="82" dur="1000"/>
                                        <p:tgtEl>
                                          <p:spTgt spid="40"/>
                                        </p:tgtEl>
                                        <p:attrNameLst>
                                          <p:attrName>ppt_x</p:attrName>
                                        </p:attrNameLst>
                                      </p:cBhvr>
                                      <p:tavLst>
                                        <p:tav tm="0">
                                          <p:val>
                                            <p:strVal val="ppt_x"/>
                                          </p:val>
                                        </p:tav>
                                        <p:tav tm="100000">
                                          <p:val>
                                            <p:strVal val="ppt_x"/>
                                          </p:val>
                                        </p:tav>
                                      </p:tavLst>
                                    </p:anim>
                                    <p:anim calcmode="lin" valueType="num">
                                      <p:cBhvr>
                                        <p:cTn id="83" dur="1000"/>
                                        <p:tgtEl>
                                          <p:spTgt spid="40"/>
                                        </p:tgtEl>
                                        <p:attrNameLst>
                                          <p:attrName>ppt_y</p:attrName>
                                        </p:attrNameLst>
                                      </p:cBhvr>
                                      <p:tavLst>
                                        <p:tav tm="0">
                                          <p:val>
                                            <p:strVal val="ppt_y"/>
                                          </p:val>
                                        </p:tav>
                                        <p:tav tm="100000">
                                          <p:val>
                                            <p:strVal val="ppt_y+.1"/>
                                          </p:val>
                                        </p:tav>
                                      </p:tavLst>
                                    </p:anim>
                                    <p:set>
                                      <p:cBhvr>
                                        <p:cTn id="84" dur="1" fill="hold">
                                          <p:stCondLst>
                                            <p:cond delay="999"/>
                                          </p:stCondLst>
                                        </p:cTn>
                                        <p:tgtEl>
                                          <p:spTgt spid="40"/>
                                        </p:tgtEl>
                                        <p:attrNameLst>
                                          <p:attrName>style.visibility</p:attrName>
                                        </p:attrNameLst>
                                      </p:cBhvr>
                                      <p:to>
                                        <p:strVal val="hidden"/>
                                      </p:to>
                                    </p:set>
                                  </p:childTnLst>
                                </p:cTn>
                              </p:par>
                              <p:par>
                                <p:cTn id="85" presetID="42" presetClass="exit" presetSubtype="0" fill="hold" nodeType="withEffect">
                                  <p:stCondLst>
                                    <p:cond delay="1000"/>
                                  </p:stCondLst>
                                  <p:childTnLst>
                                    <p:animEffect transition="out" filter="fade">
                                      <p:cBhvr>
                                        <p:cTn id="86" dur="1000"/>
                                        <p:tgtEl>
                                          <p:spTgt spid="43"/>
                                        </p:tgtEl>
                                      </p:cBhvr>
                                    </p:animEffect>
                                    <p:anim calcmode="lin" valueType="num">
                                      <p:cBhvr>
                                        <p:cTn id="87" dur="1000"/>
                                        <p:tgtEl>
                                          <p:spTgt spid="43"/>
                                        </p:tgtEl>
                                        <p:attrNameLst>
                                          <p:attrName>ppt_x</p:attrName>
                                        </p:attrNameLst>
                                      </p:cBhvr>
                                      <p:tavLst>
                                        <p:tav tm="0">
                                          <p:val>
                                            <p:strVal val="ppt_x"/>
                                          </p:val>
                                        </p:tav>
                                        <p:tav tm="100000">
                                          <p:val>
                                            <p:strVal val="ppt_x"/>
                                          </p:val>
                                        </p:tav>
                                      </p:tavLst>
                                    </p:anim>
                                    <p:anim calcmode="lin" valueType="num">
                                      <p:cBhvr>
                                        <p:cTn id="88" dur="1000"/>
                                        <p:tgtEl>
                                          <p:spTgt spid="43"/>
                                        </p:tgtEl>
                                        <p:attrNameLst>
                                          <p:attrName>ppt_y</p:attrName>
                                        </p:attrNameLst>
                                      </p:cBhvr>
                                      <p:tavLst>
                                        <p:tav tm="0">
                                          <p:val>
                                            <p:strVal val="ppt_y"/>
                                          </p:val>
                                        </p:tav>
                                        <p:tav tm="100000">
                                          <p:val>
                                            <p:strVal val="ppt_y+.1"/>
                                          </p:val>
                                        </p:tav>
                                      </p:tavLst>
                                    </p:anim>
                                    <p:set>
                                      <p:cBhvr>
                                        <p:cTn id="89" dur="1" fill="hold">
                                          <p:stCondLst>
                                            <p:cond delay="999"/>
                                          </p:stCondLst>
                                        </p:cTn>
                                        <p:tgtEl>
                                          <p:spTgt spid="43"/>
                                        </p:tgtEl>
                                        <p:attrNameLst>
                                          <p:attrName>style.visibility</p:attrName>
                                        </p:attrNameLst>
                                      </p:cBhvr>
                                      <p:to>
                                        <p:strVal val="hidden"/>
                                      </p:to>
                                    </p:set>
                                  </p:childTnLst>
                                </p:cTn>
                              </p:par>
                              <p:par>
                                <p:cTn id="90" presetID="42" presetClass="exit" presetSubtype="0" fill="hold" nodeType="withEffect">
                                  <p:stCondLst>
                                    <p:cond delay="1000"/>
                                  </p:stCondLst>
                                  <p:childTnLst>
                                    <p:animEffect transition="out" filter="fade">
                                      <p:cBhvr>
                                        <p:cTn id="91" dur="1000"/>
                                        <p:tgtEl>
                                          <p:spTgt spid="46"/>
                                        </p:tgtEl>
                                      </p:cBhvr>
                                    </p:animEffect>
                                    <p:anim calcmode="lin" valueType="num">
                                      <p:cBhvr>
                                        <p:cTn id="92" dur="1000"/>
                                        <p:tgtEl>
                                          <p:spTgt spid="46"/>
                                        </p:tgtEl>
                                        <p:attrNameLst>
                                          <p:attrName>ppt_x</p:attrName>
                                        </p:attrNameLst>
                                      </p:cBhvr>
                                      <p:tavLst>
                                        <p:tav tm="0">
                                          <p:val>
                                            <p:strVal val="ppt_x"/>
                                          </p:val>
                                        </p:tav>
                                        <p:tav tm="100000">
                                          <p:val>
                                            <p:strVal val="ppt_x"/>
                                          </p:val>
                                        </p:tav>
                                      </p:tavLst>
                                    </p:anim>
                                    <p:anim calcmode="lin" valueType="num">
                                      <p:cBhvr>
                                        <p:cTn id="93" dur="1000"/>
                                        <p:tgtEl>
                                          <p:spTgt spid="46"/>
                                        </p:tgtEl>
                                        <p:attrNameLst>
                                          <p:attrName>ppt_y</p:attrName>
                                        </p:attrNameLst>
                                      </p:cBhvr>
                                      <p:tavLst>
                                        <p:tav tm="0">
                                          <p:val>
                                            <p:strVal val="ppt_y"/>
                                          </p:val>
                                        </p:tav>
                                        <p:tav tm="100000">
                                          <p:val>
                                            <p:strVal val="ppt_y+.1"/>
                                          </p:val>
                                        </p:tav>
                                      </p:tavLst>
                                    </p:anim>
                                    <p:set>
                                      <p:cBhvr>
                                        <p:cTn id="94" dur="1" fill="hold">
                                          <p:stCondLst>
                                            <p:cond delay="999"/>
                                          </p:stCondLst>
                                        </p:cTn>
                                        <p:tgtEl>
                                          <p:spTgt spid="46"/>
                                        </p:tgtEl>
                                        <p:attrNameLst>
                                          <p:attrName>style.visibility</p:attrName>
                                        </p:attrNameLst>
                                      </p:cBhvr>
                                      <p:to>
                                        <p:strVal val="hidden"/>
                                      </p:to>
                                    </p:set>
                                  </p:childTnLst>
                                </p:cTn>
                              </p:par>
                              <p:par>
                                <p:cTn id="95" presetID="42" presetClass="exit" presetSubtype="0" fill="hold" nodeType="withEffect">
                                  <p:stCondLst>
                                    <p:cond delay="1000"/>
                                  </p:stCondLst>
                                  <p:childTnLst>
                                    <p:animEffect transition="out" filter="fade">
                                      <p:cBhvr>
                                        <p:cTn id="96" dur="1000"/>
                                        <p:tgtEl>
                                          <p:spTgt spid="49"/>
                                        </p:tgtEl>
                                      </p:cBhvr>
                                    </p:animEffect>
                                    <p:anim calcmode="lin" valueType="num">
                                      <p:cBhvr>
                                        <p:cTn id="97" dur="1000"/>
                                        <p:tgtEl>
                                          <p:spTgt spid="49"/>
                                        </p:tgtEl>
                                        <p:attrNameLst>
                                          <p:attrName>ppt_x</p:attrName>
                                        </p:attrNameLst>
                                      </p:cBhvr>
                                      <p:tavLst>
                                        <p:tav tm="0">
                                          <p:val>
                                            <p:strVal val="ppt_x"/>
                                          </p:val>
                                        </p:tav>
                                        <p:tav tm="100000">
                                          <p:val>
                                            <p:strVal val="ppt_x"/>
                                          </p:val>
                                        </p:tav>
                                      </p:tavLst>
                                    </p:anim>
                                    <p:anim calcmode="lin" valueType="num">
                                      <p:cBhvr>
                                        <p:cTn id="98" dur="1000"/>
                                        <p:tgtEl>
                                          <p:spTgt spid="49"/>
                                        </p:tgtEl>
                                        <p:attrNameLst>
                                          <p:attrName>ppt_y</p:attrName>
                                        </p:attrNameLst>
                                      </p:cBhvr>
                                      <p:tavLst>
                                        <p:tav tm="0">
                                          <p:val>
                                            <p:strVal val="ppt_y"/>
                                          </p:val>
                                        </p:tav>
                                        <p:tav tm="100000">
                                          <p:val>
                                            <p:strVal val="ppt_y+.1"/>
                                          </p:val>
                                        </p:tav>
                                      </p:tavLst>
                                    </p:anim>
                                    <p:set>
                                      <p:cBhvr>
                                        <p:cTn id="99" dur="1" fill="hold">
                                          <p:stCondLst>
                                            <p:cond delay="999"/>
                                          </p:stCondLst>
                                        </p:cTn>
                                        <p:tgtEl>
                                          <p:spTgt spid="49"/>
                                        </p:tgtEl>
                                        <p:attrNameLst>
                                          <p:attrName>style.visibility</p:attrName>
                                        </p:attrNameLst>
                                      </p:cBhvr>
                                      <p:to>
                                        <p:strVal val="hidden"/>
                                      </p:to>
                                    </p:set>
                                  </p:childTnLst>
                                </p:cTn>
                              </p:par>
                              <p:par>
                                <p:cTn id="100" presetID="42" presetClass="exit" presetSubtype="0" fill="hold" grpId="1" nodeType="withEffect">
                                  <p:stCondLst>
                                    <p:cond delay="1000"/>
                                  </p:stCondLst>
                                  <p:childTnLst>
                                    <p:animEffect transition="out" filter="fade">
                                      <p:cBhvr>
                                        <p:cTn id="101" dur="1000"/>
                                        <p:tgtEl>
                                          <p:spTgt spid="72"/>
                                        </p:tgtEl>
                                      </p:cBhvr>
                                    </p:animEffect>
                                    <p:anim calcmode="lin" valueType="num">
                                      <p:cBhvr>
                                        <p:cTn id="102" dur="1000"/>
                                        <p:tgtEl>
                                          <p:spTgt spid="72"/>
                                        </p:tgtEl>
                                        <p:attrNameLst>
                                          <p:attrName>ppt_x</p:attrName>
                                        </p:attrNameLst>
                                      </p:cBhvr>
                                      <p:tavLst>
                                        <p:tav tm="0">
                                          <p:val>
                                            <p:strVal val="ppt_x"/>
                                          </p:val>
                                        </p:tav>
                                        <p:tav tm="100000">
                                          <p:val>
                                            <p:strVal val="ppt_x"/>
                                          </p:val>
                                        </p:tav>
                                      </p:tavLst>
                                    </p:anim>
                                    <p:anim calcmode="lin" valueType="num">
                                      <p:cBhvr>
                                        <p:cTn id="103" dur="1000"/>
                                        <p:tgtEl>
                                          <p:spTgt spid="72"/>
                                        </p:tgtEl>
                                        <p:attrNameLst>
                                          <p:attrName>ppt_y</p:attrName>
                                        </p:attrNameLst>
                                      </p:cBhvr>
                                      <p:tavLst>
                                        <p:tav tm="0">
                                          <p:val>
                                            <p:strVal val="ppt_y"/>
                                          </p:val>
                                        </p:tav>
                                        <p:tav tm="100000">
                                          <p:val>
                                            <p:strVal val="ppt_y+.1"/>
                                          </p:val>
                                        </p:tav>
                                      </p:tavLst>
                                    </p:anim>
                                    <p:set>
                                      <p:cBhvr>
                                        <p:cTn id="104" dur="1" fill="hold">
                                          <p:stCondLst>
                                            <p:cond delay="999"/>
                                          </p:stCondLst>
                                        </p:cTn>
                                        <p:tgtEl>
                                          <p:spTgt spid="72"/>
                                        </p:tgtEl>
                                        <p:attrNameLst>
                                          <p:attrName>style.visibility</p:attrName>
                                        </p:attrNameLst>
                                      </p:cBhvr>
                                      <p:to>
                                        <p:strVal val="hidden"/>
                                      </p:to>
                                    </p:set>
                                  </p:childTnLst>
                                </p:cTn>
                              </p:par>
                              <p:par>
                                <p:cTn id="105" presetID="10" presetClass="exit" presetSubtype="0" fill="hold" grpId="1" nodeType="withEffect">
                                  <p:stCondLst>
                                    <p:cond delay="1000"/>
                                  </p:stCondLst>
                                  <p:iterate type="lt">
                                    <p:tmPct val="0"/>
                                  </p:iterate>
                                  <p:childTnLst>
                                    <p:animEffect transition="out" filter="fade">
                                      <p:cBhvr>
                                        <p:cTn id="106" dur="500"/>
                                        <p:tgtEl>
                                          <p:spTgt spid="54"/>
                                        </p:tgtEl>
                                      </p:cBhvr>
                                    </p:animEffect>
                                    <p:set>
                                      <p:cBhvr>
                                        <p:cTn id="107" dur="1" fill="hold">
                                          <p:stCondLst>
                                            <p:cond delay="499"/>
                                          </p:stCondLst>
                                        </p:cTn>
                                        <p:tgtEl>
                                          <p:spTgt spid="54"/>
                                        </p:tgtEl>
                                        <p:attrNameLst>
                                          <p:attrName>style.visibility</p:attrName>
                                        </p:attrNameLst>
                                      </p:cBhvr>
                                      <p:to>
                                        <p:strVal val="hidden"/>
                                      </p:to>
                                    </p:set>
                                  </p:childTnLst>
                                </p:cTn>
                              </p:par>
                              <p:par>
                                <p:cTn id="108" presetID="10" presetClass="exit" presetSubtype="0" fill="hold" nodeType="withEffect">
                                  <p:stCondLst>
                                    <p:cond delay="1000"/>
                                  </p:stCondLst>
                                  <p:childTnLst>
                                    <p:animEffect transition="out" filter="fade">
                                      <p:cBhvr>
                                        <p:cTn id="109" dur="500"/>
                                        <p:tgtEl>
                                          <p:spTgt spid="56"/>
                                        </p:tgtEl>
                                      </p:cBhvr>
                                    </p:animEffect>
                                    <p:set>
                                      <p:cBhvr>
                                        <p:cTn id="110" dur="1" fill="hold">
                                          <p:stCondLst>
                                            <p:cond delay="499"/>
                                          </p:stCondLst>
                                        </p:cTn>
                                        <p:tgtEl>
                                          <p:spTgt spid="56"/>
                                        </p:tgtEl>
                                        <p:attrNameLst>
                                          <p:attrName>style.visibility</p:attrName>
                                        </p:attrNameLst>
                                      </p:cBhvr>
                                      <p:to>
                                        <p:strVal val="hidden"/>
                                      </p:to>
                                    </p:set>
                                  </p:childTnLst>
                                </p:cTn>
                              </p:par>
                              <p:par>
                                <p:cTn id="111" presetID="10" presetClass="exit" presetSubtype="0" fill="hold" nodeType="withEffect">
                                  <p:stCondLst>
                                    <p:cond delay="1000"/>
                                  </p:stCondLst>
                                  <p:childTnLst>
                                    <p:animEffect transition="out" filter="fade">
                                      <p:cBhvr>
                                        <p:cTn id="112" dur="500"/>
                                        <p:tgtEl>
                                          <p:spTgt spid="55"/>
                                        </p:tgtEl>
                                      </p:cBhvr>
                                    </p:animEffect>
                                    <p:set>
                                      <p:cBhvr>
                                        <p:cTn id="113" dur="1" fill="hold">
                                          <p:stCondLst>
                                            <p:cond delay="499"/>
                                          </p:stCondLst>
                                        </p:cTn>
                                        <p:tgtEl>
                                          <p:spTgt spid="55"/>
                                        </p:tgtEl>
                                        <p:attrNameLst>
                                          <p:attrName>style.visibility</p:attrName>
                                        </p:attrNameLst>
                                      </p:cBhvr>
                                      <p:to>
                                        <p:strVal val="hidden"/>
                                      </p:to>
                                    </p:set>
                                  </p:childTnLst>
                                </p:cTn>
                              </p:par>
                              <p:par>
                                <p:cTn id="114" presetID="10" presetClass="exit" presetSubtype="0" fill="hold" grpId="1" nodeType="withEffect">
                                  <p:stCondLst>
                                    <p:cond delay="1000"/>
                                  </p:stCondLst>
                                  <p:childTnLst>
                                    <p:animEffect transition="out" filter="fade">
                                      <p:cBhvr>
                                        <p:cTn id="115" dur="500"/>
                                        <p:tgtEl>
                                          <p:spTgt spid="52"/>
                                        </p:tgtEl>
                                      </p:cBhvr>
                                    </p:animEffect>
                                    <p:set>
                                      <p:cBhvr>
                                        <p:cTn id="116" dur="1" fill="hold">
                                          <p:stCondLst>
                                            <p:cond delay="499"/>
                                          </p:stCondLst>
                                        </p:cTn>
                                        <p:tgtEl>
                                          <p:spTgt spid="52"/>
                                        </p:tgtEl>
                                        <p:attrNameLst>
                                          <p:attrName>style.visibility</p:attrName>
                                        </p:attrNameLst>
                                      </p:cBhvr>
                                      <p:to>
                                        <p:strVal val="hidden"/>
                                      </p:to>
                                    </p:set>
                                  </p:childTnLst>
                                </p:cTn>
                              </p:par>
                              <p:par>
                                <p:cTn id="117" presetID="10" presetClass="exit" presetSubtype="0" fill="hold" nodeType="withEffect">
                                  <p:stCondLst>
                                    <p:cond delay="1000"/>
                                  </p:stCondLst>
                                  <p:childTnLst>
                                    <p:animEffect transition="out" filter="fade">
                                      <p:cBhvr>
                                        <p:cTn id="118" dur="500"/>
                                        <p:tgtEl>
                                          <p:spTgt spid="57"/>
                                        </p:tgtEl>
                                      </p:cBhvr>
                                    </p:animEffect>
                                    <p:set>
                                      <p:cBhvr>
                                        <p:cTn id="119" dur="1" fill="hold">
                                          <p:stCondLst>
                                            <p:cond delay="499"/>
                                          </p:stCondLst>
                                        </p:cTn>
                                        <p:tgtEl>
                                          <p:spTgt spid="57"/>
                                        </p:tgtEl>
                                        <p:attrNameLst>
                                          <p:attrName>style.visibility</p:attrName>
                                        </p:attrNameLst>
                                      </p:cBhvr>
                                      <p:to>
                                        <p:strVal val="hidden"/>
                                      </p:to>
                                    </p:set>
                                  </p:childTnLst>
                                </p:cTn>
                              </p:par>
                              <p:par>
                                <p:cTn id="120" presetID="10" presetClass="exit" presetSubtype="0" fill="hold" nodeType="withEffect">
                                  <p:stCondLst>
                                    <p:cond delay="1000"/>
                                  </p:stCondLst>
                                  <p:childTnLst>
                                    <p:animEffect transition="out" filter="fade">
                                      <p:cBhvr>
                                        <p:cTn id="121" dur="500"/>
                                        <p:tgtEl>
                                          <p:spTgt spid="60"/>
                                        </p:tgtEl>
                                      </p:cBhvr>
                                    </p:animEffect>
                                    <p:set>
                                      <p:cBhvr>
                                        <p:cTn id="122" dur="1" fill="hold">
                                          <p:stCondLst>
                                            <p:cond delay="499"/>
                                          </p:stCondLst>
                                        </p:cTn>
                                        <p:tgtEl>
                                          <p:spTgt spid="60"/>
                                        </p:tgtEl>
                                        <p:attrNameLst>
                                          <p:attrName>style.visibility</p:attrName>
                                        </p:attrNameLst>
                                      </p:cBhvr>
                                      <p:to>
                                        <p:strVal val="hidden"/>
                                      </p:to>
                                    </p:set>
                                  </p:childTnLst>
                                </p:cTn>
                              </p:par>
                              <p:par>
                                <p:cTn id="123" presetID="10" presetClass="exit" presetSubtype="0" fill="hold" nodeType="withEffect">
                                  <p:stCondLst>
                                    <p:cond delay="1000"/>
                                  </p:stCondLst>
                                  <p:childTnLst>
                                    <p:animEffect transition="out" filter="fade">
                                      <p:cBhvr>
                                        <p:cTn id="124" dur="500"/>
                                        <p:tgtEl>
                                          <p:spTgt spid="63"/>
                                        </p:tgtEl>
                                      </p:cBhvr>
                                    </p:animEffect>
                                    <p:set>
                                      <p:cBhvr>
                                        <p:cTn id="125" dur="1" fill="hold">
                                          <p:stCondLst>
                                            <p:cond delay="499"/>
                                          </p:stCondLst>
                                        </p:cTn>
                                        <p:tgtEl>
                                          <p:spTgt spid="63"/>
                                        </p:tgtEl>
                                        <p:attrNameLst>
                                          <p:attrName>style.visibility</p:attrName>
                                        </p:attrNameLst>
                                      </p:cBhvr>
                                      <p:to>
                                        <p:strVal val="hidden"/>
                                      </p:to>
                                    </p:set>
                                  </p:childTnLst>
                                </p:cTn>
                              </p:par>
                              <p:par>
                                <p:cTn id="126" presetID="10" presetClass="exit" presetSubtype="0" fill="hold" nodeType="withEffect">
                                  <p:stCondLst>
                                    <p:cond delay="1000"/>
                                  </p:stCondLst>
                                  <p:childTnLst>
                                    <p:animEffect transition="out" filter="fade">
                                      <p:cBhvr>
                                        <p:cTn id="127" dur="500"/>
                                        <p:tgtEl>
                                          <p:spTgt spid="66"/>
                                        </p:tgtEl>
                                      </p:cBhvr>
                                    </p:animEffect>
                                    <p:set>
                                      <p:cBhvr>
                                        <p:cTn id="128" dur="1" fill="hold">
                                          <p:stCondLst>
                                            <p:cond delay="499"/>
                                          </p:stCondLst>
                                        </p:cTn>
                                        <p:tgtEl>
                                          <p:spTgt spid="66"/>
                                        </p:tgtEl>
                                        <p:attrNameLst>
                                          <p:attrName>style.visibility</p:attrName>
                                        </p:attrNameLst>
                                      </p:cBhvr>
                                      <p:to>
                                        <p:strVal val="hidden"/>
                                      </p:to>
                                    </p:set>
                                  </p:childTnLst>
                                </p:cTn>
                              </p:par>
                              <p:par>
                                <p:cTn id="129" presetID="10" presetClass="exit" presetSubtype="0" fill="hold" nodeType="withEffect">
                                  <p:stCondLst>
                                    <p:cond delay="1000"/>
                                  </p:stCondLst>
                                  <p:childTnLst>
                                    <p:animEffect transition="out" filter="fade">
                                      <p:cBhvr>
                                        <p:cTn id="130" dur="500"/>
                                        <p:tgtEl>
                                          <p:spTgt spid="69"/>
                                        </p:tgtEl>
                                      </p:cBhvr>
                                    </p:animEffect>
                                    <p:set>
                                      <p:cBhvr>
                                        <p:cTn id="131" dur="1" fill="hold">
                                          <p:stCondLst>
                                            <p:cond delay="499"/>
                                          </p:stCondLst>
                                        </p:cTn>
                                        <p:tgtEl>
                                          <p:spTgt spid="69"/>
                                        </p:tgtEl>
                                        <p:attrNameLst>
                                          <p:attrName>style.visibility</p:attrName>
                                        </p:attrNameLst>
                                      </p:cBhvr>
                                      <p:to>
                                        <p:strVal val="hidden"/>
                                      </p:to>
                                    </p:set>
                                  </p:childTnLst>
                                </p:cTn>
                              </p:par>
                              <p:par>
                                <p:cTn id="132" presetID="10" presetClass="exit" presetSubtype="0" fill="hold" grpId="1" nodeType="withEffect">
                                  <p:stCondLst>
                                    <p:cond delay="1000"/>
                                  </p:stCondLst>
                                  <p:childTnLst>
                                    <p:animEffect transition="out" filter="fade">
                                      <p:cBhvr>
                                        <p:cTn id="133" dur="500"/>
                                        <p:tgtEl>
                                          <p:spTgt spid="53"/>
                                        </p:tgtEl>
                                      </p:cBhvr>
                                    </p:animEffect>
                                    <p:set>
                                      <p:cBhvr>
                                        <p:cTn id="134" dur="1" fill="hold">
                                          <p:stCondLst>
                                            <p:cond delay="499"/>
                                          </p:stCondLst>
                                        </p:cTn>
                                        <p:tgtEl>
                                          <p:spTgt spid="5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53" grpId="0"/>
      <p:bldP spid="53" grpId="1"/>
      <p:bldP spid="54" grpId="0"/>
      <p:bldP spid="54" grpId="1"/>
      <p:bldP spid="72" grpId="0"/>
      <p:bldP spid="72" grpId="1"/>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39752" y="1406370"/>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569028" y="1203598"/>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第一部分</a:t>
            </a:r>
            <a:endParaRPr lang="zh-CN" altLang="en-US" sz="1600" b="1" dirty="0">
              <a:latin typeface="微软雅黑" panose="020B0503020204020204" pitchFamily="34" charset="-122"/>
              <a:ea typeface="微软雅黑" panose="020B0503020204020204" pitchFamily="34" charset="-122"/>
            </a:endParaRPr>
          </a:p>
        </p:txBody>
      </p:sp>
      <p:sp>
        <p:nvSpPr>
          <p:cNvPr id="6" name="TextBox 5"/>
          <p:cNvSpPr txBox="1"/>
          <p:nvPr/>
        </p:nvSpPr>
        <p:spPr>
          <a:xfrm>
            <a:off x="4203402" y="1406370"/>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339752" y="2090411"/>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569028" y="1887639"/>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第二部分</a:t>
            </a:r>
            <a:endParaRPr lang="zh-CN" altLang="en-US" sz="1600" b="1" dirty="0">
              <a:latin typeface="微软雅黑" panose="020B0503020204020204" pitchFamily="34" charset="-122"/>
              <a:ea typeface="微软雅黑" panose="020B0503020204020204" pitchFamily="34" charset="-122"/>
            </a:endParaRPr>
          </a:p>
        </p:txBody>
      </p:sp>
      <p:sp>
        <p:nvSpPr>
          <p:cNvPr id="9" name="TextBox 9"/>
          <p:cNvSpPr txBox="1"/>
          <p:nvPr/>
        </p:nvSpPr>
        <p:spPr>
          <a:xfrm>
            <a:off x="4203402" y="2090411"/>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339752" y="2746103"/>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569028" y="2600099"/>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第三部分</a:t>
            </a:r>
            <a:endParaRPr lang="zh-CN" altLang="en-US" sz="1600" b="1" dirty="0">
              <a:latin typeface="微软雅黑" panose="020B0503020204020204" pitchFamily="34" charset="-122"/>
              <a:ea typeface="微软雅黑" panose="020B0503020204020204" pitchFamily="34" charset="-122"/>
            </a:endParaRPr>
          </a:p>
        </p:txBody>
      </p:sp>
      <p:sp>
        <p:nvSpPr>
          <p:cNvPr id="12" name="TextBox 18"/>
          <p:cNvSpPr txBox="1"/>
          <p:nvPr/>
        </p:nvSpPr>
        <p:spPr>
          <a:xfrm>
            <a:off x="4203402" y="2746103"/>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339752" y="3439895"/>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2569028" y="3293891"/>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第四部分</a:t>
            </a:r>
            <a:endParaRPr lang="zh-CN" altLang="en-US" sz="1600" b="1" dirty="0">
              <a:latin typeface="微软雅黑" panose="020B0503020204020204" pitchFamily="34" charset="-122"/>
              <a:ea typeface="微软雅黑" panose="020B0503020204020204" pitchFamily="34" charset="-122"/>
            </a:endParaRPr>
          </a:p>
        </p:txBody>
      </p:sp>
      <p:sp>
        <p:nvSpPr>
          <p:cNvPr id="15" name="TextBox 21"/>
          <p:cNvSpPr txBox="1"/>
          <p:nvPr/>
        </p:nvSpPr>
        <p:spPr>
          <a:xfrm>
            <a:off x="4203402" y="3439895"/>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339752" y="4137115"/>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569028" y="3991111"/>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第五部分</a:t>
            </a:r>
            <a:endParaRPr lang="zh-CN" altLang="en-US" sz="1600" b="1" dirty="0">
              <a:latin typeface="微软雅黑" panose="020B0503020204020204" pitchFamily="34" charset="-122"/>
              <a:ea typeface="微软雅黑" panose="020B0503020204020204" pitchFamily="34" charset="-122"/>
            </a:endParaRPr>
          </a:p>
        </p:txBody>
      </p:sp>
      <p:sp>
        <p:nvSpPr>
          <p:cNvPr id="18" name="TextBox 24"/>
          <p:cNvSpPr txBox="1"/>
          <p:nvPr/>
        </p:nvSpPr>
        <p:spPr>
          <a:xfrm>
            <a:off x="4203402" y="4137115"/>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789484" y="0"/>
            <a:ext cx="1334244" cy="310580"/>
          </a:xfrm>
          <a:prstGeom prst="roundRect">
            <a:avLst>
              <a:gd name="adj" fmla="val 91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789484" y="347122"/>
            <a:ext cx="1334244" cy="712460"/>
          </a:xfrm>
          <a:prstGeom prst="roundRect">
            <a:avLst>
              <a:gd name="adj" fmla="val 91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目录页</a:t>
            </a:r>
            <a:endParaRPr lang="en-US" altLang="zh-CN" sz="2000" b="1" dirty="0" smtClean="0">
              <a:latin typeface="微软雅黑" panose="020B0503020204020204" pitchFamily="34" charset="-122"/>
              <a:ea typeface="微软雅黑" panose="020B0503020204020204" pitchFamily="34" charset="-122"/>
            </a:endParaRPr>
          </a:p>
          <a:p>
            <a:pPr algn="ctr"/>
            <a:r>
              <a:rPr lang="en-US" altLang="zh-CN" sz="1200" dirty="0" smtClean="0">
                <a:latin typeface="微软雅黑" panose="020B0503020204020204" pitchFamily="34" charset="-122"/>
                <a:ea typeface="微软雅黑" panose="020B0503020204020204" pitchFamily="34" charset="-122"/>
              </a:rPr>
              <a:t>Contents Page</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500"/>
                            </p:stCondLst>
                            <p:childTnLst>
                              <p:par>
                                <p:cTn id="13" presetID="53" presetClass="entr" presetSubtype="52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anim calcmode="lin" valueType="num">
                                      <p:cBhvr>
                                        <p:cTn id="18" dur="500" fill="hold"/>
                                        <p:tgtEl>
                                          <p:spTgt spid="4"/>
                                        </p:tgtEl>
                                        <p:attrNameLst>
                                          <p:attrName>ppt_x</p:attrName>
                                        </p:attrNameLst>
                                      </p:cBhvr>
                                      <p:tavLst>
                                        <p:tav tm="0">
                                          <p:val>
                                            <p:fltVal val="0.5"/>
                                          </p:val>
                                        </p:tav>
                                        <p:tav tm="100000">
                                          <p:val>
                                            <p:strVal val="#ppt_x"/>
                                          </p:val>
                                        </p:tav>
                                      </p:tavLst>
                                    </p:anim>
                                    <p:anim calcmode="lin" valueType="num">
                                      <p:cBhvr>
                                        <p:cTn id="19" dur="500" fill="hold"/>
                                        <p:tgtEl>
                                          <p:spTgt spid="4"/>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anim calcmode="lin" valueType="num">
                                      <p:cBhvr>
                                        <p:cTn id="25" dur="500" fill="hold"/>
                                        <p:tgtEl>
                                          <p:spTgt spid="5"/>
                                        </p:tgtEl>
                                        <p:attrNameLst>
                                          <p:attrName>ppt_x</p:attrName>
                                        </p:attrNameLst>
                                      </p:cBhvr>
                                      <p:tavLst>
                                        <p:tav tm="0">
                                          <p:val>
                                            <p:fltVal val="0.5"/>
                                          </p:val>
                                        </p:tav>
                                        <p:tav tm="100000">
                                          <p:val>
                                            <p:strVal val="#ppt_x"/>
                                          </p:val>
                                        </p:tav>
                                      </p:tavLst>
                                    </p:anim>
                                    <p:anim calcmode="lin" valueType="num">
                                      <p:cBhvr>
                                        <p:cTn id="26" dur="500" fill="hold"/>
                                        <p:tgtEl>
                                          <p:spTgt spid="5"/>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anim calcmode="lin" valueType="num">
                                      <p:cBhvr>
                                        <p:cTn id="32" dur="500" fill="hold"/>
                                        <p:tgtEl>
                                          <p:spTgt spid="6"/>
                                        </p:tgtEl>
                                        <p:attrNameLst>
                                          <p:attrName>ppt_x</p:attrName>
                                        </p:attrNameLst>
                                      </p:cBhvr>
                                      <p:tavLst>
                                        <p:tav tm="0">
                                          <p:val>
                                            <p:fltVal val="0.5"/>
                                          </p:val>
                                        </p:tav>
                                        <p:tav tm="100000">
                                          <p:val>
                                            <p:strVal val="#ppt_x"/>
                                          </p:val>
                                        </p:tav>
                                      </p:tavLst>
                                    </p:anim>
                                    <p:anim calcmode="lin" valueType="num">
                                      <p:cBhvr>
                                        <p:cTn id="33" dur="500" fill="hold"/>
                                        <p:tgtEl>
                                          <p:spTgt spid="6"/>
                                        </p:tgtEl>
                                        <p:attrNameLst>
                                          <p:attrName>ppt_y</p:attrName>
                                        </p:attrNameLst>
                                      </p:cBhvr>
                                      <p:tavLst>
                                        <p:tav tm="0">
                                          <p:val>
                                            <p:fltVal val="0.5"/>
                                          </p:val>
                                        </p:tav>
                                        <p:tav tm="100000">
                                          <p:val>
                                            <p:strVal val="#ppt_y"/>
                                          </p:val>
                                        </p:tav>
                                      </p:tavLst>
                                    </p:anim>
                                  </p:childTnLst>
                                </p:cTn>
                              </p:par>
                              <p:par>
                                <p:cTn id="34" presetID="53" presetClass="entr" presetSubtype="528" fill="hold" grpId="0" nodeType="withEffect">
                                  <p:stCondLst>
                                    <p:cond delay="25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anim calcmode="lin" valueType="num">
                                      <p:cBhvr>
                                        <p:cTn id="39" dur="500" fill="hold"/>
                                        <p:tgtEl>
                                          <p:spTgt spid="7"/>
                                        </p:tgtEl>
                                        <p:attrNameLst>
                                          <p:attrName>ppt_x</p:attrName>
                                        </p:attrNameLst>
                                      </p:cBhvr>
                                      <p:tavLst>
                                        <p:tav tm="0">
                                          <p:val>
                                            <p:fltVal val="0.5"/>
                                          </p:val>
                                        </p:tav>
                                        <p:tav tm="100000">
                                          <p:val>
                                            <p:strVal val="#ppt_x"/>
                                          </p:val>
                                        </p:tav>
                                      </p:tavLst>
                                    </p:anim>
                                    <p:anim calcmode="lin" valueType="num">
                                      <p:cBhvr>
                                        <p:cTn id="40" dur="500" fill="hold"/>
                                        <p:tgtEl>
                                          <p:spTgt spid="7"/>
                                        </p:tgtEl>
                                        <p:attrNameLst>
                                          <p:attrName>ppt_y</p:attrName>
                                        </p:attrNameLst>
                                      </p:cBhvr>
                                      <p:tavLst>
                                        <p:tav tm="0">
                                          <p:val>
                                            <p:fltVal val="0.5"/>
                                          </p:val>
                                        </p:tav>
                                        <p:tav tm="100000">
                                          <p:val>
                                            <p:strVal val="#ppt_y"/>
                                          </p:val>
                                        </p:tav>
                                      </p:tavLst>
                                    </p:anim>
                                  </p:childTnLst>
                                </p:cTn>
                              </p:par>
                              <p:par>
                                <p:cTn id="41" presetID="53" presetClass="entr" presetSubtype="528" fill="hold" grpId="0" nodeType="withEffect">
                                  <p:stCondLst>
                                    <p:cond delay="25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anim calcmode="lin" valueType="num">
                                      <p:cBhvr>
                                        <p:cTn id="46" dur="500" fill="hold"/>
                                        <p:tgtEl>
                                          <p:spTgt spid="8"/>
                                        </p:tgtEl>
                                        <p:attrNameLst>
                                          <p:attrName>ppt_x</p:attrName>
                                        </p:attrNameLst>
                                      </p:cBhvr>
                                      <p:tavLst>
                                        <p:tav tm="0">
                                          <p:val>
                                            <p:fltVal val="0.5"/>
                                          </p:val>
                                        </p:tav>
                                        <p:tav tm="100000">
                                          <p:val>
                                            <p:strVal val="#ppt_x"/>
                                          </p:val>
                                        </p:tav>
                                      </p:tavLst>
                                    </p:anim>
                                    <p:anim calcmode="lin" valueType="num">
                                      <p:cBhvr>
                                        <p:cTn id="47" dur="500" fill="hold"/>
                                        <p:tgtEl>
                                          <p:spTgt spid="8"/>
                                        </p:tgtEl>
                                        <p:attrNameLst>
                                          <p:attrName>ppt_y</p:attrName>
                                        </p:attrNameLst>
                                      </p:cBhvr>
                                      <p:tavLst>
                                        <p:tav tm="0">
                                          <p:val>
                                            <p:fltVal val="0.5"/>
                                          </p:val>
                                        </p:tav>
                                        <p:tav tm="100000">
                                          <p:val>
                                            <p:strVal val="#ppt_y"/>
                                          </p:val>
                                        </p:tav>
                                      </p:tavLst>
                                    </p:anim>
                                  </p:childTnLst>
                                </p:cTn>
                              </p:par>
                              <p:par>
                                <p:cTn id="48" presetID="53" presetClass="entr" presetSubtype="528" fill="hold" grpId="0" nodeType="withEffect">
                                  <p:stCondLst>
                                    <p:cond delay="25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anim calcmode="lin" valueType="num">
                                      <p:cBhvr>
                                        <p:cTn id="53" dur="500" fill="hold"/>
                                        <p:tgtEl>
                                          <p:spTgt spid="9"/>
                                        </p:tgtEl>
                                        <p:attrNameLst>
                                          <p:attrName>ppt_x</p:attrName>
                                        </p:attrNameLst>
                                      </p:cBhvr>
                                      <p:tavLst>
                                        <p:tav tm="0">
                                          <p:val>
                                            <p:fltVal val="0.5"/>
                                          </p:val>
                                        </p:tav>
                                        <p:tav tm="100000">
                                          <p:val>
                                            <p:strVal val="#ppt_x"/>
                                          </p:val>
                                        </p:tav>
                                      </p:tavLst>
                                    </p:anim>
                                    <p:anim calcmode="lin" valueType="num">
                                      <p:cBhvr>
                                        <p:cTn id="54" dur="500" fill="hold"/>
                                        <p:tgtEl>
                                          <p:spTgt spid="9"/>
                                        </p:tgtEl>
                                        <p:attrNameLst>
                                          <p:attrName>ppt_y</p:attrName>
                                        </p:attrNameLst>
                                      </p:cBhvr>
                                      <p:tavLst>
                                        <p:tav tm="0">
                                          <p:val>
                                            <p:fltVal val="0.5"/>
                                          </p:val>
                                        </p:tav>
                                        <p:tav tm="100000">
                                          <p:val>
                                            <p:strVal val="#ppt_y"/>
                                          </p:val>
                                        </p:tav>
                                      </p:tavLst>
                                    </p:anim>
                                  </p:childTnLst>
                                </p:cTn>
                              </p:par>
                              <p:par>
                                <p:cTn id="55" presetID="53" presetClass="entr" presetSubtype="528"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anim calcmode="lin" valueType="num">
                                      <p:cBhvr>
                                        <p:cTn id="60" dur="500" fill="hold"/>
                                        <p:tgtEl>
                                          <p:spTgt spid="10"/>
                                        </p:tgtEl>
                                        <p:attrNameLst>
                                          <p:attrName>ppt_x</p:attrName>
                                        </p:attrNameLst>
                                      </p:cBhvr>
                                      <p:tavLst>
                                        <p:tav tm="0">
                                          <p:val>
                                            <p:fltVal val="0.5"/>
                                          </p:val>
                                        </p:tav>
                                        <p:tav tm="100000">
                                          <p:val>
                                            <p:strVal val="#ppt_x"/>
                                          </p:val>
                                        </p:tav>
                                      </p:tavLst>
                                    </p:anim>
                                    <p:anim calcmode="lin" valueType="num">
                                      <p:cBhvr>
                                        <p:cTn id="61" dur="500" fill="hold"/>
                                        <p:tgtEl>
                                          <p:spTgt spid="10"/>
                                        </p:tgtEl>
                                        <p:attrNameLst>
                                          <p:attrName>ppt_y</p:attrName>
                                        </p:attrNameLst>
                                      </p:cBhvr>
                                      <p:tavLst>
                                        <p:tav tm="0">
                                          <p:val>
                                            <p:fltVal val="0.5"/>
                                          </p:val>
                                        </p:tav>
                                        <p:tav tm="100000">
                                          <p:val>
                                            <p:strVal val="#ppt_y"/>
                                          </p:val>
                                        </p:tav>
                                      </p:tavLst>
                                    </p:anim>
                                  </p:childTnLst>
                                </p:cTn>
                              </p:par>
                              <p:par>
                                <p:cTn id="62" presetID="53" presetClass="entr" presetSubtype="528" fill="hold" grpId="0" nodeType="withEffect">
                                  <p:stCondLst>
                                    <p:cond delay="500"/>
                                  </p:stCondLst>
                                  <p:childTnLst>
                                    <p:set>
                                      <p:cBhvr>
                                        <p:cTn id="63" dur="1" fill="hold">
                                          <p:stCondLst>
                                            <p:cond delay="0"/>
                                          </p:stCondLst>
                                        </p:cTn>
                                        <p:tgtEl>
                                          <p:spTgt spid="11"/>
                                        </p:tgtEl>
                                        <p:attrNameLst>
                                          <p:attrName>style.visibility</p:attrName>
                                        </p:attrNameLst>
                                      </p:cBhvr>
                                      <p:to>
                                        <p:strVal val="visible"/>
                                      </p:to>
                                    </p:set>
                                    <p:anim calcmode="lin" valueType="num">
                                      <p:cBhvr>
                                        <p:cTn id="64" dur="500" fill="hold"/>
                                        <p:tgtEl>
                                          <p:spTgt spid="11"/>
                                        </p:tgtEl>
                                        <p:attrNameLst>
                                          <p:attrName>ppt_w</p:attrName>
                                        </p:attrNameLst>
                                      </p:cBhvr>
                                      <p:tavLst>
                                        <p:tav tm="0">
                                          <p:val>
                                            <p:fltVal val="0"/>
                                          </p:val>
                                        </p:tav>
                                        <p:tav tm="100000">
                                          <p:val>
                                            <p:strVal val="#ppt_w"/>
                                          </p:val>
                                        </p:tav>
                                      </p:tavLst>
                                    </p:anim>
                                    <p:anim calcmode="lin" valueType="num">
                                      <p:cBhvr>
                                        <p:cTn id="65" dur="500" fill="hold"/>
                                        <p:tgtEl>
                                          <p:spTgt spid="11"/>
                                        </p:tgtEl>
                                        <p:attrNameLst>
                                          <p:attrName>ppt_h</p:attrName>
                                        </p:attrNameLst>
                                      </p:cBhvr>
                                      <p:tavLst>
                                        <p:tav tm="0">
                                          <p:val>
                                            <p:fltVal val="0"/>
                                          </p:val>
                                        </p:tav>
                                        <p:tav tm="100000">
                                          <p:val>
                                            <p:strVal val="#ppt_h"/>
                                          </p:val>
                                        </p:tav>
                                      </p:tavLst>
                                    </p:anim>
                                    <p:animEffect transition="in" filter="fade">
                                      <p:cBhvr>
                                        <p:cTn id="66" dur="500"/>
                                        <p:tgtEl>
                                          <p:spTgt spid="11"/>
                                        </p:tgtEl>
                                      </p:cBhvr>
                                    </p:animEffect>
                                    <p:anim calcmode="lin" valueType="num">
                                      <p:cBhvr>
                                        <p:cTn id="67" dur="500" fill="hold"/>
                                        <p:tgtEl>
                                          <p:spTgt spid="11"/>
                                        </p:tgtEl>
                                        <p:attrNameLst>
                                          <p:attrName>ppt_x</p:attrName>
                                        </p:attrNameLst>
                                      </p:cBhvr>
                                      <p:tavLst>
                                        <p:tav tm="0">
                                          <p:val>
                                            <p:fltVal val="0.5"/>
                                          </p:val>
                                        </p:tav>
                                        <p:tav tm="100000">
                                          <p:val>
                                            <p:strVal val="#ppt_x"/>
                                          </p:val>
                                        </p:tav>
                                      </p:tavLst>
                                    </p:anim>
                                    <p:anim calcmode="lin" valueType="num">
                                      <p:cBhvr>
                                        <p:cTn id="68" dur="500" fill="hold"/>
                                        <p:tgtEl>
                                          <p:spTgt spid="11"/>
                                        </p:tgtEl>
                                        <p:attrNameLst>
                                          <p:attrName>ppt_y</p:attrName>
                                        </p:attrNameLst>
                                      </p:cBhvr>
                                      <p:tavLst>
                                        <p:tav tm="0">
                                          <p:val>
                                            <p:fltVal val="0.5"/>
                                          </p:val>
                                        </p:tav>
                                        <p:tav tm="100000">
                                          <p:val>
                                            <p:strVal val="#ppt_y"/>
                                          </p:val>
                                        </p:tav>
                                      </p:tavLst>
                                    </p:anim>
                                  </p:childTnLst>
                                </p:cTn>
                              </p:par>
                              <p:par>
                                <p:cTn id="69" presetID="53" presetClass="entr" presetSubtype="528" fill="hold" grpId="0" nodeType="withEffect">
                                  <p:stCondLst>
                                    <p:cond delay="500"/>
                                  </p:stCondLst>
                                  <p:childTnLst>
                                    <p:set>
                                      <p:cBhvr>
                                        <p:cTn id="70" dur="1" fill="hold">
                                          <p:stCondLst>
                                            <p:cond delay="0"/>
                                          </p:stCondLst>
                                        </p:cTn>
                                        <p:tgtEl>
                                          <p:spTgt spid="12"/>
                                        </p:tgtEl>
                                        <p:attrNameLst>
                                          <p:attrName>style.visibility</p:attrName>
                                        </p:attrNameLst>
                                      </p:cBhvr>
                                      <p:to>
                                        <p:strVal val="visible"/>
                                      </p:to>
                                    </p:set>
                                    <p:anim calcmode="lin" valueType="num">
                                      <p:cBhvr>
                                        <p:cTn id="71" dur="500" fill="hold"/>
                                        <p:tgtEl>
                                          <p:spTgt spid="12"/>
                                        </p:tgtEl>
                                        <p:attrNameLst>
                                          <p:attrName>ppt_w</p:attrName>
                                        </p:attrNameLst>
                                      </p:cBhvr>
                                      <p:tavLst>
                                        <p:tav tm="0">
                                          <p:val>
                                            <p:fltVal val="0"/>
                                          </p:val>
                                        </p:tav>
                                        <p:tav tm="100000">
                                          <p:val>
                                            <p:strVal val="#ppt_w"/>
                                          </p:val>
                                        </p:tav>
                                      </p:tavLst>
                                    </p:anim>
                                    <p:anim calcmode="lin" valueType="num">
                                      <p:cBhvr>
                                        <p:cTn id="72" dur="500" fill="hold"/>
                                        <p:tgtEl>
                                          <p:spTgt spid="12"/>
                                        </p:tgtEl>
                                        <p:attrNameLst>
                                          <p:attrName>ppt_h</p:attrName>
                                        </p:attrNameLst>
                                      </p:cBhvr>
                                      <p:tavLst>
                                        <p:tav tm="0">
                                          <p:val>
                                            <p:fltVal val="0"/>
                                          </p:val>
                                        </p:tav>
                                        <p:tav tm="100000">
                                          <p:val>
                                            <p:strVal val="#ppt_h"/>
                                          </p:val>
                                        </p:tav>
                                      </p:tavLst>
                                    </p:anim>
                                    <p:animEffect transition="in" filter="fade">
                                      <p:cBhvr>
                                        <p:cTn id="73" dur="500"/>
                                        <p:tgtEl>
                                          <p:spTgt spid="12"/>
                                        </p:tgtEl>
                                      </p:cBhvr>
                                    </p:animEffect>
                                    <p:anim calcmode="lin" valueType="num">
                                      <p:cBhvr>
                                        <p:cTn id="74" dur="500" fill="hold"/>
                                        <p:tgtEl>
                                          <p:spTgt spid="12"/>
                                        </p:tgtEl>
                                        <p:attrNameLst>
                                          <p:attrName>ppt_x</p:attrName>
                                        </p:attrNameLst>
                                      </p:cBhvr>
                                      <p:tavLst>
                                        <p:tav tm="0">
                                          <p:val>
                                            <p:fltVal val="0.5"/>
                                          </p:val>
                                        </p:tav>
                                        <p:tav tm="100000">
                                          <p:val>
                                            <p:strVal val="#ppt_x"/>
                                          </p:val>
                                        </p:tav>
                                      </p:tavLst>
                                    </p:anim>
                                    <p:anim calcmode="lin" valueType="num">
                                      <p:cBhvr>
                                        <p:cTn id="75" dur="500" fill="hold"/>
                                        <p:tgtEl>
                                          <p:spTgt spid="12"/>
                                        </p:tgtEl>
                                        <p:attrNameLst>
                                          <p:attrName>ppt_y</p:attrName>
                                        </p:attrNameLst>
                                      </p:cBhvr>
                                      <p:tavLst>
                                        <p:tav tm="0">
                                          <p:val>
                                            <p:fltVal val="0.5"/>
                                          </p:val>
                                        </p:tav>
                                        <p:tav tm="100000">
                                          <p:val>
                                            <p:strVal val="#ppt_y"/>
                                          </p:val>
                                        </p:tav>
                                      </p:tavLst>
                                    </p:anim>
                                  </p:childTnLst>
                                </p:cTn>
                              </p:par>
                              <p:par>
                                <p:cTn id="76" presetID="53" presetClass="entr" presetSubtype="528" fill="hold" grpId="0" nodeType="withEffect">
                                  <p:stCondLst>
                                    <p:cond delay="750"/>
                                  </p:stCondLst>
                                  <p:childTnLst>
                                    <p:set>
                                      <p:cBhvr>
                                        <p:cTn id="77" dur="1" fill="hold">
                                          <p:stCondLst>
                                            <p:cond delay="0"/>
                                          </p:stCondLst>
                                        </p:cTn>
                                        <p:tgtEl>
                                          <p:spTgt spid="13"/>
                                        </p:tgtEl>
                                        <p:attrNameLst>
                                          <p:attrName>style.visibility</p:attrName>
                                        </p:attrNameLst>
                                      </p:cBhvr>
                                      <p:to>
                                        <p:strVal val="visible"/>
                                      </p:to>
                                    </p:set>
                                    <p:anim calcmode="lin" valueType="num">
                                      <p:cBhvr>
                                        <p:cTn id="78" dur="500" fill="hold"/>
                                        <p:tgtEl>
                                          <p:spTgt spid="13"/>
                                        </p:tgtEl>
                                        <p:attrNameLst>
                                          <p:attrName>ppt_w</p:attrName>
                                        </p:attrNameLst>
                                      </p:cBhvr>
                                      <p:tavLst>
                                        <p:tav tm="0">
                                          <p:val>
                                            <p:fltVal val="0"/>
                                          </p:val>
                                        </p:tav>
                                        <p:tav tm="100000">
                                          <p:val>
                                            <p:strVal val="#ppt_w"/>
                                          </p:val>
                                        </p:tav>
                                      </p:tavLst>
                                    </p:anim>
                                    <p:anim calcmode="lin" valueType="num">
                                      <p:cBhvr>
                                        <p:cTn id="79" dur="500" fill="hold"/>
                                        <p:tgtEl>
                                          <p:spTgt spid="13"/>
                                        </p:tgtEl>
                                        <p:attrNameLst>
                                          <p:attrName>ppt_h</p:attrName>
                                        </p:attrNameLst>
                                      </p:cBhvr>
                                      <p:tavLst>
                                        <p:tav tm="0">
                                          <p:val>
                                            <p:fltVal val="0"/>
                                          </p:val>
                                        </p:tav>
                                        <p:tav tm="100000">
                                          <p:val>
                                            <p:strVal val="#ppt_h"/>
                                          </p:val>
                                        </p:tav>
                                      </p:tavLst>
                                    </p:anim>
                                    <p:animEffect transition="in" filter="fade">
                                      <p:cBhvr>
                                        <p:cTn id="80" dur="500"/>
                                        <p:tgtEl>
                                          <p:spTgt spid="13"/>
                                        </p:tgtEl>
                                      </p:cBhvr>
                                    </p:animEffect>
                                    <p:anim calcmode="lin" valueType="num">
                                      <p:cBhvr>
                                        <p:cTn id="81" dur="500" fill="hold"/>
                                        <p:tgtEl>
                                          <p:spTgt spid="13"/>
                                        </p:tgtEl>
                                        <p:attrNameLst>
                                          <p:attrName>ppt_x</p:attrName>
                                        </p:attrNameLst>
                                      </p:cBhvr>
                                      <p:tavLst>
                                        <p:tav tm="0">
                                          <p:val>
                                            <p:fltVal val="0.5"/>
                                          </p:val>
                                        </p:tav>
                                        <p:tav tm="100000">
                                          <p:val>
                                            <p:strVal val="#ppt_x"/>
                                          </p:val>
                                        </p:tav>
                                      </p:tavLst>
                                    </p:anim>
                                    <p:anim calcmode="lin" valueType="num">
                                      <p:cBhvr>
                                        <p:cTn id="82" dur="500" fill="hold"/>
                                        <p:tgtEl>
                                          <p:spTgt spid="13"/>
                                        </p:tgtEl>
                                        <p:attrNameLst>
                                          <p:attrName>ppt_y</p:attrName>
                                        </p:attrNameLst>
                                      </p:cBhvr>
                                      <p:tavLst>
                                        <p:tav tm="0">
                                          <p:val>
                                            <p:fltVal val="0.5"/>
                                          </p:val>
                                        </p:tav>
                                        <p:tav tm="100000">
                                          <p:val>
                                            <p:strVal val="#ppt_y"/>
                                          </p:val>
                                        </p:tav>
                                      </p:tavLst>
                                    </p:anim>
                                  </p:childTnLst>
                                </p:cTn>
                              </p:par>
                              <p:par>
                                <p:cTn id="83" presetID="53" presetClass="entr" presetSubtype="528" fill="hold" grpId="0" nodeType="withEffect">
                                  <p:stCondLst>
                                    <p:cond delay="75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ppt_w</p:attrName>
                                        </p:attrNameLst>
                                      </p:cBhvr>
                                      <p:tavLst>
                                        <p:tav tm="0">
                                          <p:val>
                                            <p:fltVal val="0"/>
                                          </p:val>
                                        </p:tav>
                                        <p:tav tm="100000">
                                          <p:val>
                                            <p:strVal val="#ppt_w"/>
                                          </p:val>
                                        </p:tav>
                                      </p:tavLst>
                                    </p:anim>
                                    <p:anim calcmode="lin" valueType="num">
                                      <p:cBhvr>
                                        <p:cTn id="86" dur="500" fill="hold"/>
                                        <p:tgtEl>
                                          <p:spTgt spid="14"/>
                                        </p:tgtEl>
                                        <p:attrNameLst>
                                          <p:attrName>ppt_h</p:attrName>
                                        </p:attrNameLst>
                                      </p:cBhvr>
                                      <p:tavLst>
                                        <p:tav tm="0">
                                          <p:val>
                                            <p:fltVal val="0"/>
                                          </p:val>
                                        </p:tav>
                                        <p:tav tm="100000">
                                          <p:val>
                                            <p:strVal val="#ppt_h"/>
                                          </p:val>
                                        </p:tav>
                                      </p:tavLst>
                                    </p:anim>
                                    <p:animEffect transition="in" filter="fade">
                                      <p:cBhvr>
                                        <p:cTn id="87" dur="500"/>
                                        <p:tgtEl>
                                          <p:spTgt spid="14"/>
                                        </p:tgtEl>
                                      </p:cBhvr>
                                    </p:animEffect>
                                    <p:anim calcmode="lin" valueType="num">
                                      <p:cBhvr>
                                        <p:cTn id="88" dur="500" fill="hold"/>
                                        <p:tgtEl>
                                          <p:spTgt spid="14"/>
                                        </p:tgtEl>
                                        <p:attrNameLst>
                                          <p:attrName>ppt_x</p:attrName>
                                        </p:attrNameLst>
                                      </p:cBhvr>
                                      <p:tavLst>
                                        <p:tav tm="0">
                                          <p:val>
                                            <p:fltVal val="0.5"/>
                                          </p:val>
                                        </p:tav>
                                        <p:tav tm="100000">
                                          <p:val>
                                            <p:strVal val="#ppt_x"/>
                                          </p:val>
                                        </p:tav>
                                      </p:tavLst>
                                    </p:anim>
                                    <p:anim calcmode="lin" valueType="num">
                                      <p:cBhvr>
                                        <p:cTn id="89" dur="500" fill="hold"/>
                                        <p:tgtEl>
                                          <p:spTgt spid="14"/>
                                        </p:tgtEl>
                                        <p:attrNameLst>
                                          <p:attrName>ppt_y</p:attrName>
                                        </p:attrNameLst>
                                      </p:cBhvr>
                                      <p:tavLst>
                                        <p:tav tm="0">
                                          <p:val>
                                            <p:fltVal val="0.5"/>
                                          </p:val>
                                        </p:tav>
                                        <p:tav tm="100000">
                                          <p:val>
                                            <p:strVal val="#ppt_y"/>
                                          </p:val>
                                        </p:tav>
                                      </p:tavLst>
                                    </p:anim>
                                  </p:childTnLst>
                                </p:cTn>
                              </p:par>
                              <p:par>
                                <p:cTn id="90" presetID="53" presetClass="entr" presetSubtype="528" fill="hold" grpId="0" nodeType="withEffect">
                                  <p:stCondLst>
                                    <p:cond delay="750"/>
                                  </p:stCondLst>
                                  <p:childTnLst>
                                    <p:set>
                                      <p:cBhvr>
                                        <p:cTn id="91" dur="1" fill="hold">
                                          <p:stCondLst>
                                            <p:cond delay="0"/>
                                          </p:stCondLst>
                                        </p:cTn>
                                        <p:tgtEl>
                                          <p:spTgt spid="15"/>
                                        </p:tgtEl>
                                        <p:attrNameLst>
                                          <p:attrName>style.visibility</p:attrName>
                                        </p:attrNameLst>
                                      </p:cBhvr>
                                      <p:to>
                                        <p:strVal val="visible"/>
                                      </p:to>
                                    </p:set>
                                    <p:anim calcmode="lin" valueType="num">
                                      <p:cBhvr>
                                        <p:cTn id="92" dur="500" fill="hold"/>
                                        <p:tgtEl>
                                          <p:spTgt spid="15"/>
                                        </p:tgtEl>
                                        <p:attrNameLst>
                                          <p:attrName>ppt_w</p:attrName>
                                        </p:attrNameLst>
                                      </p:cBhvr>
                                      <p:tavLst>
                                        <p:tav tm="0">
                                          <p:val>
                                            <p:fltVal val="0"/>
                                          </p:val>
                                        </p:tav>
                                        <p:tav tm="100000">
                                          <p:val>
                                            <p:strVal val="#ppt_w"/>
                                          </p:val>
                                        </p:tav>
                                      </p:tavLst>
                                    </p:anim>
                                    <p:anim calcmode="lin" valueType="num">
                                      <p:cBhvr>
                                        <p:cTn id="93" dur="500" fill="hold"/>
                                        <p:tgtEl>
                                          <p:spTgt spid="15"/>
                                        </p:tgtEl>
                                        <p:attrNameLst>
                                          <p:attrName>ppt_h</p:attrName>
                                        </p:attrNameLst>
                                      </p:cBhvr>
                                      <p:tavLst>
                                        <p:tav tm="0">
                                          <p:val>
                                            <p:fltVal val="0"/>
                                          </p:val>
                                        </p:tav>
                                        <p:tav tm="100000">
                                          <p:val>
                                            <p:strVal val="#ppt_h"/>
                                          </p:val>
                                        </p:tav>
                                      </p:tavLst>
                                    </p:anim>
                                    <p:animEffect transition="in" filter="fade">
                                      <p:cBhvr>
                                        <p:cTn id="94" dur="500"/>
                                        <p:tgtEl>
                                          <p:spTgt spid="15"/>
                                        </p:tgtEl>
                                      </p:cBhvr>
                                    </p:animEffect>
                                    <p:anim calcmode="lin" valueType="num">
                                      <p:cBhvr>
                                        <p:cTn id="95" dur="500" fill="hold"/>
                                        <p:tgtEl>
                                          <p:spTgt spid="15"/>
                                        </p:tgtEl>
                                        <p:attrNameLst>
                                          <p:attrName>ppt_x</p:attrName>
                                        </p:attrNameLst>
                                      </p:cBhvr>
                                      <p:tavLst>
                                        <p:tav tm="0">
                                          <p:val>
                                            <p:fltVal val="0.5"/>
                                          </p:val>
                                        </p:tav>
                                        <p:tav tm="100000">
                                          <p:val>
                                            <p:strVal val="#ppt_x"/>
                                          </p:val>
                                        </p:tav>
                                      </p:tavLst>
                                    </p:anim>
                                    <p:anim calcmode="lin" valueType="num">
                                      <p:cBhvr>
                                        <p:cTn id="96" dur="500" fill="hold"/>
                                        <p:tgtEl>
                                          <p:spTgt spid="15"/>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1000"/>
                                  </p:stCondLst>
                                  <p:childTnLst>
                                    <p:set>
                                      <p:cBhvr>
                                        <p:cTn id="98" dur="1" fill="hold">
                                          <p:stCondLst>
                                            <p:cond delay="0"/>
                                          </p:stCondLst>
                                        </p:cTn>
                                        <p:tgtEl>
                                          <p:spTgt spid="16"/>
                                        </p:tgtEl>
                                        <p:attrNameLst>
                                          <p:attrName>style.visibility</p:attrName>
                                        </p:attrNameLst>
                                      </p:cBhvr>
                                      <p:to>
                                        <p:strVal val="visible"/>
                                      </p:to>
                                    </p:set>
                                    <p:anim calcmode="lin" valueType="num">
                                      <p:cBhvr>
                                        <p:cTn id="99" dur="500" fill="hold"/>
                                        <p:tgtEl>
                                          <p:spTgt spid="16"/>
                                        </p:tgtEl>
                                        <p:attrNameLst>
                                          <p:attrName>ppt_w</p:attrName>
                                        </p:attrNameLst>
                                      </p:cBhvr>
                                      <p:tavLst>
                                        <p:tav tm="0">
                                          <p:val>
                                            <p:fltVal val="0"/>
                                          </p:val>
                                        </p:tav>
                                        <p:tav tm="100000">
                                          <p:val>
                                            <p:strVal val="#ppt_w"/>
                                          </p:val>
                                        </p:tav>
                                      </p:tavLst>
                                    </p:anim>
                                    <p:anim calcmode="lin" valueType="num">
                                      <p:cBhvr>
                                        <p:cTn id="100" dur="500" fill="hold"/>
                                        <p:tgtEl>
                                          <p:spTgt spid="16"/>
                                        </p:tgtEl>
                                        <p:attrNameLst>
                                          <p:attrName>ppt_h</p:attrName>
                                        </p:attrNameLst>
                                      </p:cBhvr>
                                      <p:tavLst>
                                        <p:tav tm="0">
                                          <p:val>
                                            <p:fltVal val="0"/>
                                          </p:val>
                                        </p:tav>
                                        <p:tav tm="100000">
                                          <p:val>
                                            <p:strVal val="#ppt_h"/>
                                          </p:val>
                                        </p:tav>
                                      </p:tavLst>
                                    </p:anim>
                                    <p:animEffect transition="in" filter="fade">
                                      <p:cBhvr>
                                        <p:cTn id="101" dur="500"/>
                                        <p:tgtEl>
                                          <p:spTgt spid="16"/>
                                        </p:tgtEl>
                                      </p:cBhvr>
                                    </p:animEffect>
                                    <p:anim calcmode="lin" valueType="num">
                                      <p:cBhvr>
                                        <p:cTn id="102" dur="500" fill="hold"/>
                                        <p:tgtEl>
                                          <p:spTgt spid="16"/>
                                        </p:tgtEl>
                                        <p:attrNameLst>
                                          <p:attrName>ppt_x</p:attrName>
                                        </p:attrNameLst>
                                      </p:cBhvr>
                                      <p:tavLst>
                                        <p:tav tm="0">
                                          <p:val>
                                            <p:fltVal val="0.5"/>
                                          </p:val>
                                        </p:tav>
                                        <p:tav tm="100000">
                                          <p:val>
                                            <p:strVal val="#ppt_x"/>
                                          </p:val>
                                        </p:tav>
                                      </p:tavLst>
                                    </p:anim>
                                    <p:anim calcmode="lin" valueType="num">
                                      <p:cBhvr>
                                        <p:cTn id="103" dur="500" fill="hold"/>
                                        <p:tgtEl>
                                          <p:spTgt spid="16"/>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1000"/>
                                  </p:stCondLst>
                                  <p:childTnLst>
                                    <p:set>
                                      <p:cBhvr>
                                        <p:cTn id="105" dur="1" fill="hold">
                                          <p:stCondLst>
                                            <p:cond delay="0"/>
                                          </p:stCondLst>
                                        </p:cTn>
                                        <p:tgtEl>
                                          <p:spTgt spid="17"/>
                                        </p:tgtEl>
                                        <p:attrNameLst>
                                          <p:attrName>style.visibility</p:attrName>
                                        </p:attrNameLst>
                                      </p:cBhvr>
                                      <p:to>
                                        <p:strVal val="visible"/>
                                      </p:to>
                                    </p:set>
                                    <p:anim calcmode="lin" valueType="num">
                                      <p:cBhvr>
                                        <p:cTn id="106" dur="500" fill="hold"/>
                                        <p:tgtEl>
                                          <p:spTgt spid="17"/>
                                        </p:tgtEl>
                                        <p:attrNameLst>
                                          <p:attrName>ppt_w</p:attrName>
                                        </p:attrNameLst>
                                      </p:cBhvr>
                                      <p:tavLst>
                                        <p:tav tm="0">
                                          <p:val>
                                            <p:fltVal val="0"/>
                                          </p:val>
                                        </p:tav>
                                        <p:tav tm="100000">
                                          <p:val>
                                            <p:strVal val="#ppt_w"/>
                                          </p:val>
                                        </p:tav>
                                      </p:tavLst>
                                    </p:anim>
                                    <p:anim calcmode="lin" valueType="num">
                                      <p:cBhvr>
                                        <p:cTn id="107" dur="500" fill="hold"/>
                                        <p:tgtEl>
                                          <p:spTgt spid="17"/>
                                        </p:tgtEl>
                                        <p:attrNameLst>
                                          <p:attrName>ppt_h</p:attrName>
                                        </p:attrNameLst>
                                      </p:cBhvr>
                                      <p:tavLst>
                                        <p:tav tm="0">
                                          <p:val>
                                            <p:fltVal val="0"/>
                                          </p:val>
                                        </p:tav>
                                        <p:tav tm="100000">
                                          <p:val>
                                            <p:strVal val="#ppt_h"/>
                                          </p:val>
                                        </p:tav>
                                      </p:tavLst>
                                    </p:anim>
                                    <p:animEffect transition="in" filter="fade">
                                      <p:cBhvr>
                                        <p:cTn id="108" dur="500"/>
                                        <p:tgtEl>
                                          <p:spTgt spid="17"/>
                                        </p:tgtEl>
                                      </p:cBhvr>
                                    </p:animEffect>
                                    <p:anim calcmode="lin" valueType="num">
                                      <p:cBhvr>
                                        <p:cTn id="109" dur="500" fill="hold"/>
                                        <p:tgtEl>
                                          <p:spTgt spid="17"/>
                                        </p:tgtEl>
                                        <p:attrNameLst>
                                          <p:attrName>ppt_x</p:attrName>
                                        </p:attrNameLst>
                                      </p:cBhvr>
                                      <p:tavLst>
                                        <p:tav tm="0">
                                          <p:val>
                                            <p:fltVal val="0.5"/>
                                          </p:val>
                                        </p:tav>
                                        <p:tav tm="100000">
                                          <p:val>
                                            <p:strVal val="#ppt_x"/>
                                          </p:val>
                                        </p:tav>
                                      </p:tavLst>
                                    </p:anim>
                                    <p:anim calcmode="lin" valueType="num">
                                      <p:cBhvr>
                                        <p:cTn id="110" dur="500" fill="hold"/>
                                        <p:tgtEl>
                                          <p:spTgt spid="17"/>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1000"/>
                                  </p:stCondLst>
                                  <p:childTnLst>
                                    <p:set>
                                      <p:cBhvr>
                                        <p:cTn id="112" dur="1" fill="hold">
                                          <p:stCondLst>
                                            <p:cond delay="0"/>
                                          </p:stCondLst>
                                        </p:cTn>
                                        <p:tgtEl>
                                          <p:spTgt spid="18"/>
                                        </p:tgtEl>
                                        <p:attrNameLst>
                                          <p:attrName>style.visibility</p:attrName>
                                        </p:attrNameLst>
                                      </p:cBhvr>
                                      <p:to>
                                        <p:strVal val="visible"/>
                                      </p:to>
                                    </p:set>
                                    <p:anim calcmode="lin" valueType="num">
                                      <p:cBhvr>
                                        <p:cTn id="113" dur="500" fill="hold"/>
                                        <p:tgtEl>
                                          <p:spTgt spid="18"/>
                                        </p:tgtEl>
                                        <p:attrNameLst>
                                          <p:attrName>ppt_w</p:attrName>
                                        </p:attrNameLst>
                                      </p:cBhvr>
                                      <p:tavLst>
                                        <p:tav tm="0">
                                          <p:val>
                                            <p:fltVal val="0"/>
                                          </p:val>
                                        </p:tav>
                                        <p:tav tm="100000">
                                          <p:val>
                                            <p:strVal val="#ppt_w"/>
                                          </p:val>
                                        </p:tav>
                                      </p:tavLst>
                                    </p:anim>
                                    <p:anim calcmode="lin" valueType="num">
                                      <p:cBhvr>
                                        <p:cTn id="114" dur="500" fill="hold"/>
                                        <p:tgtEl>
                                          <p:spTgt spid="18"/>
                                        </p:tgtEl>
                                        <p:attrNameLst>
                                          <p:attrName>ppt_h</p:attrName>
                                        </p:attrNameLst>
                                      </p:cBhvr>
                                      <p:tavLst>
                                        <p:tav tm="0">
                                          <p:val>
                                            <p:fltVal val="0"/>
                                          </p:val>
                                        </p:tav>
                                        <p:tav tm="100000">
                                          <p:val>
                                            <p:strVal val="#ppt_h"/>
                                          </p:val>
                                        </p:tav>
                                      </p:tavLst>
                                    </p:anim>
                                    <p:animEffect transition="in" filter="fade">
                                      <p:cBhvr>
                                        <p:cTn id="115" dur="500"/>
                                        <p:tgtEl>
                                          <p:spTgt spid="18"/>
                                        </p:tgtEl>
                                      </p:cBhvr>
                                    </p:animEffect>
                                    <p:anim calcmode="lin" valueType="num">
                                      <p:cBhvr>
                                        <p:cTn id="116" dur="500" fill="hold"/>
                                        <p:tgtEl>
                                          <p:spTgt spid="18"/>
                                        </p:tgtEl>
                                        <p:attrNameLst>
                                          <p:attrName>ppt_x</p:attrName>
                                        </p:attrNameLst>
                                      </p:cBhvr>
                                      <p:tavLst>
                                        <p:tav tm="0">
                                          <p:val>
                                            <p:fltVal val="0.5"/>
                                          </p:val>
                                        </p:tav>
                                        <p:tav tm="100000">
                                          <p:val>
                                            <p:strVal val="#ppt_x"/>
                                          </p:val>
                                        </p:tav>
                                      </p:tavLst>
                                    </p:anim>
                                    <p:anim calcmode="lin" valueType="num">
                                      <p:cBhvr>
                                        <p:cTn id="117" dur="500" fill="hold"/>
                                        <p:tgtEl>
                                          <p:spTgt spid="18"/>
                                        </p:tgtEl>
                                        <p:attrNameLst>
                                          <p:attrName>ppt_y</p:attrName>
                                        </p:attrNameLst>
                                      </p:cBhvr>
                                      <p:tavLst>
                                        <p:tav tm="0">
                                          <p:val>
                                            <p:fltVal val="0.5"/>
                                          </p:val>
                                        </p:tav>
                                        <p:tav tm="100000">
                                          <p:val>
                                            <p:strVal val="#ppt_y"/>
                                          </p:val>
                                        </p:tav>
                                      </p:tavLst>
                                    </p:anim>
                                  </p:childTnLst>
                                </p:cTn>
                              </p:par>
                            </p:childTnLst>
                          </p:cTn>
                        </p:par>
                        <p:par>
                          <p:cTn id="118" fill="hold">
                            <p:stCondLst>
                              <p:cond delay="1000"/>
                            </p:stCondLst>
                            <p:childTnLst>
                              <p:par>
                                <p:cTn id="119" presetID="26" presetClass="emph" presetSubtype="0" fill="hold" grpId="1" nodeType="afterEffect">
                                  <p:stCondLst>
                                    <p:cond delay="0"/>
                                  </p:stCondLst>
                                  <p:childTnLst>
                                    <p:animEffect transition="out" filter="fade">
                                      <p:cBhvr>
                                        <p:cTn id="120" dur="500" tmFilter="0, 0; .2, .5; .8, .5; 1, 0"/>
                                        <p:tgtEl>
                                          <p:spTgt spid="4"/>
                                        </p:tgtEl>
                                      </p:cBhvr>
                                    </p:animEffect>
                                    <p:animScale>
                                      <p:cBhvr>
                                        <p:cTn id="121" dur="250" autoRev="1" fill="hold"/>
                                        <p:tgtEl>
                                          <p:spTgt spid="4"/>
                                        </p:tgtEl>
                                      </p:cBhvr>
                                      <p:by x="105000" y="105000"/>
                                    </p:animScale>
                                  </p:childTnLst>
                                </p:cTn>
                              </p:par>
                              <p:par>
                                <p:cTn id="122" presetID="26" presetClass="emph" presetSubtype="0" fill="hold" grpId="1" nodeType="withEffect">
                                  <p:stCondLst>
                                    <p:cond delay="0"/>
                                  </p:stCondLst>
                                  <p:childTnLst>
                                    <p:animEffect transition="out" filter="fade">
                                      <p:cBhvr>
                                        <p:cTn id="123" dur="500" tmFilter="0, 0; .2, .5; .8, .5; 1, 0"/>
                                        <p:tgtEl>
                                          <p:spTgt spid="5"/>
                                        </p:tgtEl>
                                      </p:cBhvr>
                                    </p:animEffect>
                                    <p:animScale>
                                      <p:cBhvr>
                                        <p:cTn id="124" dur="250" autoRev="1" fill="hold"/>
                                        <p:tgtEl>
                                          <p:spTgt spid="5"/>
                                        </p:tgtEl>
                                      </p:cBhvr>
                                      <p:by x="105000" y="105000"/>
                                    </p:animScale>
                                  </p:childTnLst>
                                </p:cTn>
                              </p:par>
                              <p:par>
                                <p:cTn id="125" presetID="26" presetClass="emph" presetSubtype="0" fill="hold" grpId="1" nodeType="withEffect">
                                  <p:stCondLst>
                                    <p:cond delay="0"/>
                                  </p:stCondLst>
                                  <p:childTnLst>
                                    <p:animEffect transition="out" filter="fade">
                                      <p:cBhvr>
                                        <p:cTn id="126" dur="500" tmFilter="0, 0; .2, .5; .8, .5; 1, 0"/>
                                        <p:tgtEl>
                                          <p:spTgt spid="6"/>
                                        </p:tgtEl>
                                      </p:cBhvr>
                                    </p:animEffect>
                                    <p:animScale>
                                      <p:cBhvr>
                                        <p:cTn id="127" dur="250" autoRev="1" fill="hold"/>
                                        <p:tgtEl>
                                          <p:spTgt spid="6"/>
                                        </p:tgtEl>
                                      </p:cBhvr>
                                      <p:by x="105000" y="105000"/>
                                    </p:animScale>
                                  </p:childTnLst>
                                </p:cTn>
                              </p:par>
                              <p:par>
                                <p:cTn id="128" presetID="26" presetClass="emph" presetSubtype="0" fill="hold" grpId="1" nodeType="withEffect">
                                  <p:stCondLst>
                                    <p:cond delay="250"/>
                                  </p:stCondLst>
                                  <p:childTnLst>
                                    <p:animEffect transition="out" filter="fade">
                                      <p:cBhvr>
                                        <p:cTn id="129" dur="500" tmFilter="0, 0; .2, .5; .8, .5; 1, 0"/>
                                        <p:tgtEl>
                                          <p:spTgt spid="7"/>
                                        </p:tgtEl>
                                      </p:cBhvr>
                                    </p:animEffect>
                                    <p:animScale>
                                      <p:cBhvr>
                                        <p:cTn id="130" dur="250" autoRev="1" fill="hold"/>
                                        <p:tgtEl>
                                          <p:spTgt spid="7"/>
                                        </p:tgtEl>
                                      </p:cBhvr>
                                      <p:by x="105000" y="105000"/>
                                    </p:animScale>
                                  </p:childTnLst>
                                </p:cTn>
                              </p:par>
                              <p:par>
                                <p:cTn id="131" presetID="26" presetClass="emph" presetSubtype="0" fill="hold" grpId="1" nodeType="withEffect">
                                  <p:stCondLst>
                                    <p:cond delay="250"/>
                                  </p:stCondLst>
                                  <p:childTnLst>
                                    <p:animEffect transition="out" filter="fade">
                                      <p:cBhvr>
                                        <p:cTn id="132" dur="500" tmFilter="0, 0; .2, .5; .8, .5; 1, 0"/>
                                        <p:tgtEl>
                                          <p:spTgt spid="8"/>
                                        </p:tgtEl>
                                      </p:cBhvr>
                                    </p:animEffect>
                                    <p:animScale>
                                      <p:cBhvr>
                                        <p:cTn id="133" dur="250" autoRev="1" fill="hold"/>
                                        <p:tgtEl>
                                          <p:spTgt spid="8"/>
                                        </p:tgtEl>
                                      </p:cBhvr>
                                      <p:by x="105000" y="105000"/>
                                    </p:animScale>
                                  </p:childTnLst>
                                </p:cTn>
                              </p:par>
                              <p:par>
                                <p:cTn id="134" presetID="26" presetClass="emph" presetSubtype="0" fill="hold" grpId="1" nodeType="withEffect">
                                  <p:stCondLst>
                                    <p:cond delay="250"/>
                                  </p:stCondLst>
                                  <p:childTnLst>
                                    <p:animEffect transition="out" filter="fade">
                                      <p:cBhvr>
                                        <p:cTn id="135" dur="500" tmFilter="0, 0; .2, .5; .8, .5; 1, 0"/>
                                        <p:tgtEl>
                                          <p:spTgt spid="9"/>
                                        </p:tgtEl>
                                      </p:cBhvr>
                                    </p:animEffect>
                                    <p:animScale>
                                      <p:cBhvr>
                                        <p:cTn id="136" dur="250" autoRev="1" fill="hold"/>
                                        <p:tgtEl>
                                          <p:spTgt spid="9"/>
                                        </p:tgtEl>
                                      </p:cBhvr>
                                      <p:by x="105000" y="105000"/>
                                    </p:animScale>
                                  </p:childTnLst>
                                </p:cTn>
                              </p:par>
                              <p:par>
                                <p:cTn id="137" presetID="26" presetClass="emph" presetSubtype="0" fill="hold" grpId="1" nodeType="withEffect">
                                  <p:stCondLst>
                                    <p:cond delay="500"/>
                                  </p:stCondLst>
                                  <p:childTnLst>
                                    <p:animEffect transition="out" filter="fade">
                                      <p:cBhvr>
                                        <p:cTn id="138" dur="500" tmFilter="0, 0; .2, .5; .8, .5; 1, 0"/>
                                        <p:tgtEl>
                                          <p:spTgt spid="10"/>
                                        </p:tgtEl>
                                      </p:cBhvr>
                                    </p:animEffect>
                                    <p:animScale>
                                      <p:cBhvr>
                                        <p:cTn id="139" dur="250" autoRev="1" fill="hold"/>
                                        <p:tgtEl>
                                          <p:spTgt spid="10"/>
                                        </p:tgtEl>
                                      </p:cBhvr>
                                      <p:by x="105000" y="105000"/>
                                    </p:animScale>
                                  </p:childTnLst>
                                </p:cTn>
                              </p:par>
                              <p:par>
                                <p:cTn id="140" presetID="26" presetClass="emph" presetSubtype="0" fill="hold" grpId="1" nodeType="withEffect">
                                  <p:stCondLst>
                                    <p:cond delay="500"/>
                                  </p:stCondLst>
                                  <p:childTnLst>
                                    <p:animEffect transition="out" filter="fade">
                                      <p:cBhvr>
                                        <p:cTn id="141" dur="500" tmFilter="0, 0; .2, .5; .8, .5; 1, 0"/>
                                        <p:tgtEl>
                                          <p:spTgt spid="11"/>
                                        </p:tgtEl>
                                      </p:cBhvr>
                                    </p:animEffect>
                                    <p:animScale>
                                      <p:cBhvr>
                                        <p:cTn id="142" dur="250" autoRev="1" fill="hold"/>
                                        <p:tgtEl>
                                          <p:spTgt spid="11"/>
                                        </p:tgtEl>
                                      </p:cBhvr>
                                      <p:by x="105000" y="105000"/>
                                    </p:animScale>
                                  </p:childTnLst>
                                </p:cTn>
                              </p:par>
                              <p:par>
                                <p:cTn id="143" presetID="26" presetClass="emph" presetSubtype="0" fill="hold" grpId="1" nodeType="withEffect">
                                  <p:stCondLst>
                                    <p:cond delay="500"/>
                                  </p:stCondLst>
                                  <p:childTnLst>
                                    <p:animEffect transition="out" filter="fade">
                                      <p:cBhvr>
                                        <p:cTn id="144" dur="500" tmFilter="0, 0; .2, .5; .8, .5; 1, 0"/>
                                        <p:tgtEl>
                                          <p:spTgt spid="12"/>
                                        </p:tgtEl>
                                      </p:cBhvr>
                                    </p:animEffect>
                                    <p:animScale>
                                      <p:cBhvr>
                                        <p:cTn id="145" dur="250" autoRev="1" fill="hold"/>
                                        <p:tgtEl>
                                          <p:spTgt spid="12"/>
                                        </p:tgtEl>
                                      </p:cBhvr>
                                      <p:by x="105000" y="105000"/>
                                    </p:animScale>
                                  </p:childTnLst>
                                </p:cTn>
                              </p:par>
                              <p:par>
                                <p:cTn id="146" presetID="26" presetClass="emph" presetSubtype="0" fill="hold" grpId="1" nodeType="withEffect">
                                  <p:stCondLst>
                                    <p:cond delay="500"/>
                                  </p:stCondLst>
                                  <p:childTnLst>
                                    <p:animEffect transition="out" filter="fade">
                                      <p:cBhvr>
                                        <p:cTn id="147" dur="500" tmFilter="0, 0; .2, .5; .8, .5; 1, 0"/>
                                        <p:tgtEl>
                                          <p:spTgt spid="13"/>
                                        </p:tgtEl>
                                      </p:cBhvr>
                                    </p:animEffect>
                                    <p:animScale>
                                      <p:cBhvr>
                                        <p:cTn id="148" dur="250" autoRev="1" fill="hold"/>
                                        <p:tgtEl>
                                          <p:spTgt spid="13"/>
                                        </p:tgtEl>
                                      </p:cBhvr>
                                      <p:by x="105000" y="105000"/>
                                    </p:animScale>
                                  </p:childTnLst>
                                </p:cTn>
                              </p:par>
                              <p:par>
                                <p:cTn id="149" presetID="26" presetClass="emph" presetSubtype="0" fill="hold" grpId="1" nodeType="withEffect">
                                  <p:stCondLst>
                                    <p:cond delay="750"/>
                                  </p:stCondLst>
                                  <p:childTnLst>
                                    <p:animEffect transition="out" filter="fade">
                                      <p:cBhvr>
                                        <p:cTn id="150" dur="500" tmFilter="0, 0; .2, .5; .8, .5; 1, 0"/>
                                        <p:tgtEl>
                                          <p:spTgt spid="14"/>
                                        </p:tgtEl>
                                      </p:cBhvr>
                                    </p:animEffect>
                                    <p:animScale>
                                      <p:cBhvr>
                                        <p:cTn id="151" dur="250" autoRev="1" fill="hold"/>
                                        <p:tgtEl>
                                          <p:spTgt spid="14"/>
                                        </p:tgtEl>
                                      </p:cBhvr>
                                      <p:by x="105000" y="105000"/>
                                    </p:animScale>
                                  </p:childTnLst>
                                </p:cTn>
                              </p:par>
                              <p:par>
                                <p:cTn id="152" presetID="26" presetClass="emph" presetSubtype="0" fill="hold" grpId="1" nodeType="withEffect">
                                  <p:stCondLst>
                                    <p:cond delay="750"/>
                                  </p:stCondLst>
                                  <p:childTnLst>
                                    <p:animEffect transition="out" filter="fade">
                                      <p:cBhvr>
                                        <p:cTn id="153" dur="500" tmFilter="0, 0; .2, .5; .8, .5; 1, 0"/>
                                        <p:tgtEl>
                                          <p:spTgt spid="15"/>
                                        </p:tgtEl>
                                      </p:cBhvr>
                                    </p:animEffect>
                                    <p:animScale>
                                      <p:cBhvr>
                                        <p:cTn id="154" dur="250" autoRev="1" fill="hold"/>
                                        <p:tgtEl>
                                          <p:spTgt spid="15"/>
                                        </p:tgtEl>
                                      </p:cBhvr>
                                      <p:by x="105000" y="105000"/>
                                    </p:animScale>
                                  </p:childTnLst>
                                </p:cTn>
                              </p:par>
                              <p:par>
                                <p:cTn id="155" presetID="26" presetClass="emph" presetSubtype="0" fill="hold" grpId="1" nodeType="withEffect">
                                  <p:stCondLst>
                                    <p:cond delay="1000"/>
                                  </p:stCondLst>
                                  <p:childTnLst>
                                    <p:animEffect transition="out" filter="fade">
                                      <p:cBhvr>
                                        <p:cTn id="156" dur="500" tmFilter="0, 0; .2, .5; .8, .5; 1, 0"/>
                                        <p:tgtEl>
                                          <p:spTgt spid="16"/>
                                        </p:tgtEl>
                                      </p:cBhvr>
                                    </p:animEffect>
                                    <p:animScale>
                                      <p:cBhvr>
                                        <p:cTn id="157" dur="250" autoRev="1" fill="hold"/>
                                        <p:tgtEl>
                                          <p:spTgt spid="16"/>
                                        </p:tgtEl>
                                      </p:cBhvr>
                                      <p:by x="105000" y="105000"/>
                                    </p:animScale>
                                  </p:childTnLst>
                                </p:cTn>
                              </p:par>
                              <p:par>
                                <p:cTn id="158" presetID="26" presetClass="emph" presetSubtype="0" fill="hold" grpId="1" nodeType="withEffect">
                                  <p:stCondLst>
                                    <p:cond delay="1000"/>
                                  </p:stCondLst>
                                  <p:childTnLst>
                                    <p:animEffect transition="out" filter="fade">
                                      <p:cBhvr>
                                        <p:cTn id="159" dur="500" tmFilter="0, 0; .2, .5; .8, .5; 1, 0"/>
                                        <p:tgtEl>
                                          <p:spTgt spid="17"/>
                                        </p:tgtEl>
                                      </p:cBhvr>
                                    </p:animEffect>
                                    <p:animScale>
                                      <p:cBhvr>
                                        <p:cTn id="160" dur="250" autoRev="1" fill="hold"/>
                                        <p:tgtEl>
                                          <p:spTgt spid="17"/>
                                        </p:tgtEl>
                                      </p:cBhvr>
                                      <p:by x="105000" y="105000"/>
                                    </p:animScale>
                                  </p:childTnLst>
                                </p:cTn>
                              </p:par>
                              <p:par>
                                <p:cTn id="161" presetID="26" presetClass="emph" presetSubtype="0" fill="hold" grpId="1" nodeType="withEffect">
                                  <p:stCondLst>
                                    <p:cond delay="1000"/>
                                  </p:stCondLst>
                                  <p:childTnLst>
                                    <p:animEffect transition="out" filter="fade">
                                      <p:cBhvr>
                                        <p:cTn id="162" dur="500" tmFilter="0, 0; .2, .5; .8, .5; 1, 0"/>
                                        <p:tgtEl>
                                          <p:spTgt spid="18"/>
                                        </p:tgtEl>
                                      </p:cBhvr>
                                    </p:animEffect>
                                    <p:animScale>
                                      <p:cBhvr>
                                        <p:cTn id="163" dur="250" autoRev="1" fill="hold"/>
                                        <p:tgtEl>
                                          <p:spTgt spid="18"/>
                                        </p:tgtEl>
                                      </p:cBhvr>
                                      <p:by x="105000" y="105000"/>
                                    </p:animScale>
                                  </p:childTnLst>
                                </p:cTn>
                              </p:par>
                            </p:childTnLst>
                          </p:cTn>
                        </p:par>
                        <p:par>
                          <p:cTn id="164" fill="hold">
                            <p:stCondLst>
                              <p:cond delay="1500"/>
                            </p:stCondLst>
                            <p:childTnLst>
                              <p:par>
                                <p:cTn id="165" presetID="2" presetClass="exit" presetSubtype="4" fill="hold" grpId="2" nodeType="afterEffect">
                                  <p:stCondLst>
                                    <p:cond delay="500"/>
                                  </p:stCondLst>
                                  <p:childTnLst>
                                    <p:anim calcmode="lin" valueType="num">
                                      <p:cBhvr additive="base">
                                        <p:cTn id="166" dur="500"/>
                                        <p:tgtEl>
                                          <p:spTgt spid="7"/>
                                        </p:tgtEl>
                                        <p:attrNameLst>
                                          <p:attrName>ppt_x</p:attrName>
                                        </p:attrNameLst>
                                      </p:cBhvr>
                                      <p:tavLst>
                                        <p:tav tm="0">
                                          <p:val>
                                            <p:strVal val="ppt_x"/>
                                          </p:val>
                                        </p:tav>
                                        <p:tav tm="100000">
                                          <p:val>
                                            <p:strVal val="ppt_x"/>
                                          </p:val>
                                        </p:tav>
                                      </p:tavLst>
                                    </p:anim>
                                    <p:anim calcmode="lin" valueType="num">
                                      <p:cBhvr additive="base">
                                        <p:cTn id="167" dur="500"/>
                                        <p:tgtEl>
                                          <p:spTgt spid="7"/>
                                        </p:tgtEl>
                                        <p:attrNameLst>
                                          <p:attrName>ppt_y</p:attrName>
                                        </p:attrNameLst>
                                      </p:cBhvr>
                                      <p:tavLst>
                                        <p:tav tm="0">
                                          <p:val>
                                            <p:strVal val="ppt_y"/>
                                          </p:val>
                                        </p:tav>
                                        <p:tav tm="100000">
                                          <p:val>
                                            <p:strVal val="1+ppt_h/2"/>
                                          </p:val>
                                        </p:tav>
                                      </p:tavLst>
                                    </p:anim>
                                    <p:set>
                                      <p:cBhvr>
                                        <p:cTn id="168" dur="1" fill="hold">
                                          <p:stCondLst>
                                            <p:cond delay="499"/>
                                          </p:stCondLst>
                                        </p:cTn>
                                        <p:tgtEl>
                                          <p:spTgt spid="7"/>
                                        </p:tgtEl>
                                        <p:attrNameLst>
                                          <p:attrName>style.visibility</p:attrName>
                                        </p:attrNameLst>
                                      </p:cBhvr>
                                      <p:to>
                                        <p:strVal val="hidden"/>
                                      </p:to>
                                    </p:set>
                                  </p:childTnLst>
                                </p:cTn>
                              </p:par>
                              <p:par>
                                <p:cTn id="169" presetID="2" presetClass="exit" presetSubtype="4" fill="hold" grpId="2" nodeType="withEffect">
                                  <p:stCondLst>
                                    <p:cond delay="500"/>
                                  </p:stCondLst>
                                  <p:childTnLst>
                                    <p:anim calcmode="lin" valueType="num">
                                      <p:cBhvr additive="base">
                                        <p:cTn id="170" dur="500"/>
                                        <p:tgtEl>
                                          <p:spTgt spid="8"/>
                                        </p:tgtEl>
                                        <p:attrNameLst>
                                          <p:attrName>ppt_x</p:attrName>
                                        </p:attrNameLst>
                                      </p:cBhvr>
                                      <p:tavLst>
                                        <p:tav tm="0">
                                          <p:val>
                                            <p:strVal val="ppt_x"/>
                                          </p:val>
                                        </p:tav>
                                        <p:tav tm="100000">
                                          <p:val>
                                            <p:strVal val="ppt_x"/>
                                          </p:val>
                                        </p:tav>
                                      </p:tavLst>
                                    </p:anim>
                                    <p:anim calcmode="lin" valueType="num">
                                      <p:cBhvr additive="base">
                                        <p:cTn id="171" dur="500"/>
                                        <p:tgtEl>
                                          <p:spTgt spid="8"/>
                                        </p:tgtEl>
                                        <p:attrNameLst>
                                          <p:attrName>ppt_y</p:attrName>
                                        </p:attrNameLst>
                                      </p:cBhvr>
                                      <p:tavLst>
                                        <p:tav tm="0">
                                          <p:val>
                                            <p:strVal val="ppt_y"/>
                                          </p:val>
                                        </p:tav>
                                        <p:tav tm="100000">
                                          <p:val>
                                            <p:strVal val="1+ppt_h/2"/>
                                          </p:val>
                                        </p:tav>
                                      </p:tavLst>
                                    </p:anim>
                                    <p:set>
                                      <p:cBhvr>
                                        <p:cTn id="172" dur="1" fill="hold">
                                          <p:stCondLst>
                                            <p:cond delay="499"/>
                                          </p:stCondLst>
                                        </p:cTn>
                                        <p:tgtEl>
                                          <p:spTgt spid="8"/>
                                        </p:tgtEl>
                                        <p:attrNameLst>
                                          <p:attrName>style.visibility</p:attrName>
                                        </p:attrNameLst>
                                      </p:cBhvr>
                                      <p:to>
                                        <p:strVal val="hidden"/>
                                      </p:to>
                                    </p:set>
                                  </p:childTnLst>
                                </p:cTn>
                              </p:par>
                              <p:par>
                                <p:cTn id="173" presetID="2" presetClass="exit" presetSubtype="4" fill="hold" grpId="2" nodeType="withEffect">
                                  <p:stCondLst>
                                    <p:cond delay="500"/>
                                  </p:stCondLst>
                                  <p:childTnLst>
                                    <p:anim calcmode="lin" valueType="num">
                                      <p:cBhvr additive="base">
                                        <p:cTn id="174" dur="500"/>
                                        <p:tgtEl>
                                          <p:spTgt spid="9"/>
                                        </p:tgtEl>
                                        <p:attrNameLst>
                                          <p:attrName>ppt_x</p:attrName>
                                        </p:attrNameLst>
                                      </p:cBhvr>
                                      <p:tavLst>
                                        <p:tav tm="0">
                                          <p:val>
                                            <p:strVal val="ppt_x"/>
                                          </p:val>
                                        </p:tav>
                                        <p:tav tm="100000">
                                          <p:val>
                                            <p:strVal val="ppt_x"/>
                                          </p:val>
                                        </p:tav>
                                      </p:tavLst>
                                    </p:anim>
                                    <p:anim calcmode="lin" valueType="num">
                                      <p:cBhvr additive="base">
                                        <p:cTn id="175" dur="500"/>
                                        <p:tgtEl>
                                          <p:spTgt spid="9"/>
                                        </p:tgtEl>
                                        <p:attrNameLst>
                                          <p:attrName>ppt_y</p:attrName>
                                        </p:attrNameLst>
                                      </p:cBhvr>
                                      <p:tavLst>
                                        <p:tav tm="0">
                                          <p:val>
                                            <p:strVal val="ppt_y"/>
                                          </p:val>
                                        </p:tav>
                                        <p:tav tm="100000">
                                          <p:val>
                                            <p:strVal val="1+ppt_h/2"/>
                                          </p:val>
                                        </p:tav>
                                      </p:tavLst>
                                    </p:anim>
                                    <p:set>
                                      <p:cBhvr>
                                        <p:cTn id="176" dur="1" fill="hold">
                                          <p:stCondLst>
                                            <p:cond delay="499"/>
                                          </p:stCondLst>
                                        </p:cTn>
                                        <p:tgtEl>
                                          <p:spTgt spid="9"/>
                                        </p:tgtEl>
                                        <p:attrNameLst>
                                          <p:attrName>style.visibility</p:attrName>
                                        </p:attrNameLst>
                                      </p:cBhvr>
                                      <p:to>
                                        <p:strVal val="hidden"/>
                                      </p:to>
                                    </p:set>
                                  </p:childTnLst>
                                </p:cTn>
                              </p:par>
                              <p:par>
                                <p:cTn id="177" presetID="2" presetClass="exit" presetSubtype="4" fill="hold" grpId="2" nodeType="withEffect">
                                  <p:stCondLst>
                                    <p:cond delay="500"/>
                                  </p:stCondLst>
                                  <p:childTnLst>
                                    <p:anim calcmode="lin" valueType="num">
                                      <p:cBhvr additive="base">
                                        <p:cTn id="178" dur="500"/>
                                        <p:tgtEl>
                                          <p:spTgt spid="10"/>
                                        </p:tgtEl>
                                        <p:attrNameLst>
                                          <p:attrName>ppt_x</p:attrName>
                                        </p:attrNameLst>
                                      </p:cBhvr>
                                      <p:tavLst>
                                        <p:tav tm="0">
                                          <p:val>
                                            <p:strVal val="ppt_x"/>
                                          </p:val>
                                        </p:tav>
                                        <p:tav tm="100000">
                                          <p:val>
                                            <p:strVal val="ppt_x"/>
                                          </p:val>
                                        </p:tav>
                                      </p:tavLst>
                                    </p:anim>
                                    <p:anim calcmode="lin" valueType="num">
                                      <p:cBhvr additive="base">
                                        <p:cTn id="179" dur="500"/>
                                        <p:tgtEl>
                                          <p:spTgt spid="10"/>
                                        </p:tgtEl>
                                        <p:attrNameLst>
                                          <p:attrName>ppt_y</p:attrName>
                                        </p:attrNameLst>
                                      </p:cBhvr>
                                      <p:tavLst>
                                        <p:tav tm="0">
                                          <p:val>
                                            <p:strVal val="ppt_y"/>
                                          </p:val>
                                        </p:tav>
                                        <p:tav tm="100000">
                                          <p:val>
                                            <p:strVal val="1+ppt_h/2"/>
                                          </p:val>
                                        </p:tav>
                                      </p:tavLst>
                                    </p:anim>
                                    <p:set>
                                      <p:cBhvr>
                                        <p:cTn id="180" dur="1" fill="hold">
                                          <p:stCondLst>
                                            <p:cond delay="499"/>
                                          </p:stCondLst>
                                        </p:cTn>
                                        <p:tgtEl>
                                          <p:spTgt spid="10"/>
                                        </p:tgtEl>
                                        <p:attrNameLst>
                                          <p:attrName>style.visibility</p:attrName>
                                        </p:attrNameLst>
                                      </p:cBhvr>
                                      <p:to>
                                        <p:strVal val="hidden"/>
                                      </p:to>
                                    </p:set>
                                  </p:childTnLst>
                                </p:cTn>
                              </p:par>
                              <p:par>
                                <p:cTn id="181" presetID="2" presetClass="exit" presetSubtype="4" fill="hold" grpId="2" nodeType="withEffect">
                                  <p:stCondLst>
                                    <p:cond delay="500"/>
                                  </p:stCondLst>
                                  <p:childTnLst>
                                    <p:anim calcmode="lin" valueType="num">
                                      <p:cBhvr additive="base">
                                        <p:cTn id="182" dur="500"/>
                                        <p:tgtEl>
                                          <p:spTgt spid="11"/>
                                        </p:tgtEl>
                                        <p:attrNameLst>
                                          <p:attrName>ppt_x</p:attrName>
                                        </p:attrNameLst>
                                      </p:cBhvr>
                                      <p:tavLst>
                                        <p:tav tm="0">
                                          <p:val>
                                            <p:strVal val="ppt_x"/>
                                          </p:val>
                                        </p:tav>
                                        <p:tav tm="100000">
                                          <p:val>
                                            <p:strVal val="ppt_x"/>
                                          </p:val>
                                        </p:tav>
                                      </p:tavLst>
                                    </p:anim>
                                    <p:anim calcmode="lin" valueType="num">
                                      <p:cBhvr additive="base">
                                        <p:cTn id="183" dur="500"/>
                                        <p:tgtEl>
                                          <p:spTgt spid="11"/>
                                        </p:tgtEl>
                                        <p:attrNameLst>
                                          <p:attrName>ppt_y</p:attrName>
                                        </p:attrNameLst>
                                      </p:cBhvr>
                                      <p:tavLst>
                                        <p:tav tm="0">
                                          <p:val>
                                            <p:strVal val="ppt_y"/>
                                          </p:val>
                                        </p:tav>
                                        <p:tav tm="100000">
                                          <p:val>
                                            <p:strVal val="1+ppt_h/2"/>
                                          </p:val>
                                        </p:tav>
                                      </p:tavLst>
                                    </p:anim>
                                    <p:set>
                                      <p:cBhvr>
                                        <p:cTn id="184" dur="1" fill="hold">
                                          <p:stCondLst>
                                            <p:cond delay="499"/>
                                          </p:stCondLst>
                                        </p:cTn>
                                        <p:tgtEl>
                                          <p:spTgt spid="11"/>
                                        </p:tgtEl>
                                        <p:attrNameLst>
                                          <p:attrName>style.visibility</p:attrName>
                                        </p:attrNameLst>
                                      </p:cBhvr>
                                      <p:to>
                                        <p:strVal val="hidden"/>
                                      </p:to>
                                    </p:set>
                                  </p:childTnLst>
                                </p:cTn>
                              </p:par>
                              <p:par>
                                <p:cTn id="185" presetID="2" presetClass="exit" presetSubtype="4" fill="hold" grpId="2" nodeType="withEffect">
                                  <p:stCondLst>
                                    <p:cond delay="500"/>
                                  </p:stCondLst>
                                  <p:childTnLst>
                                    <p:anim calcmode="lin" valueType="num">
                                      <p:cBhvr additive="base">
                                        <p:cTn id="186" dur="500"/>
                                        <p:tgtEl>
                                          <p:spTgt spid="12"/>
                                        </p:tgtEl>
                                        <p:attrNameLst>
                                          <p:attrName>ppt_x</p:attrName>
                                        </p:attrNameLst>
                                      </p:cBhvr>
                                      <p:tavLst>
                                        <p:tav tm="0">
                                          <p:val>
                                            <p:strVal val="ppt_x"/>
                                          </p:val>
                                        </p:tav>
                                        <p:tav tm="100000">
                                          <p:val>
                                            <p:strVal val="ppt_x"/>
                                          </p:val>
                                        </p:tav>
                                      </p:tavLst>
                                    </p:anim>
                                    <p:anim calcmode="lin" valueType="num">
                                      <p:cBhvr additive="base">
                                        <p:cTn id="187" dur="500"/>
                                        <p:tgtEl>
                                          <p:spTgt spid="12"/>
                                        </p:tgtEl>
                                        <p:attrNameLst>
                                          <p:attrName>ppt_y</p:attrName>
                                        </p:attrNameLst>
                                      </p:cBhvr>
                                      <p:tavLst>
                                        <p:tav tm="0">
                                          <p:val>
                                            <p:strVal val="ppt_y"/>
                                          </p:val>
                                        </p:tav>
                                        <p:tav tm="100000">
                                          <p:val>
                                            <p:strVal val="1+ppt_h/2"/>
                                          </p:val>
                                        </p:tav>
                                      </p:tavLst>
                                    </p:anim>
                                    <p:set>
                                      <p:cBhvr>
                                        <p:cTn id="188" dur="1" fill="hold">
                                          <p:stCondLst>
                                            <p:cond delay="499"/>
                                          </p:stCondLst>
                                        </p:cTn>
                                        <p:tgtEl>
                                          <p:spTgt spid="12"/>
                                        </p:tgtEl>
                                        <p:attrNameLst>
                                          <p:attrName>style.visibility</p:attrName>
                                        </p:attrNameLst>
                                      </p:cBhvr>
                                      <p:to>
                                        <p:strVal val="hidden"/>
                                      </p:to>
                                    </p:set>
                                  </p:childTnLst>
                                </p:cTn>
                              </p:par>
                              <p:par>
                                <p:cTn id="189" presetID="2" presetClass="exit" presetSubtype="4" fill="hold" grpId="2" nodeType="withEffect">
                                  <p:stCondLst>
                                    <p:cond delay="500"/>
                                  </p:stCondLst>
                                  <p:childTnLst>
                                    <p:anim calcmode="lin" valueType="num">
                                      <p:cBhvr additive="base">
                                        <p:cTn id="190" dur="500"/>
                                        <p:tgtEl>
                                          <p:spTgt spid="13"/>
                                        </p:tgtEl>
                                        <p:attrNameLst>
                                          <p:attrName>ppt_x</p:attrName>
                                        </p:attrNameLst>
                                      </p:cBhvr>
                                      <p:tavLst>
                                        <p:tav tm="0">
                                          <p:val>
                                            <p:strVal val="ppt_x"/>
                                          </p:val>
                                        </p:tav>
                                        <p:tav tm="100000">
                                          <p:val>
                                            <p:strVal val="ppt_x"/>
                                          </p:val>
                                        </p:tav>
                                      </p:tavLst>
                                    </p:anim>
                                    <p:anim calcmode="lin" valueType="num">
                                      <p:cBhvr additive="base">
                                        <p:cTn id="191" dur="500"/>
                                        <p:tgtEl>
                                          <p:spTgt spid="13"/>
                                        </p:tgtEl>
                                        <p:attrNameLst>
                                          <p:attrName>ppt_y</p:attrName>
                                        </p:attrNameLst>
                                      </p:cBhvr>
                                      <p:tavLst>
                                        <p:tav tm="0">
                                          <p:val>
                                            <p:strVal val="ppt_y"/>
                                          </p:val>
                                        </p:tav>
                                        <p:tav tm="100000">
                                          <p:val>
                                            <p:strVal val="1+ppt_h/2"/>
                                          </p:val>
                                        </p:tav>
                                      </p:tavLst>
                                    </p:anim>
                                    <p:set>
                                      <p:cBhvr>
                                        <p:cTn id="192" dur="1" fill="hold">
                                          <p:stCondLst>
                                            <p:cond delay="499"/>
                                          </p:stCondLst>
                                        </p:cTn>
                                        <p:tgtEl>
                                          <p:spTgt spid="13"/>
                                        </p:tgtEl>
                                        <p:attrNameLst>
                                          <p:attrName>style.visibility</p:attrName>
                                        </p:attrNameLst>
                                      </p:cBhvr>
                                      <p:to>
                                        <p:strVal val="hidden"/>
                                      </p:to>
                                    </p:set>
                                  </p:childTnLst>
                                </p:cTn>
                              </p:par>
                              <p:par>
                                <p:cTn id="193" presetID="2" presetClass="exit" presetSubtype="4" fill="hold" grpId="2" nodeType="withEffect">
                                  <p:stCondLst>
                                    <p:cond delay="500"/>
                                  </p:stCondLst>
                                  <p:childTnLst>
                                    <p:anim calcmode="lin" valueType="num">
                                      <p:cBhvr additive="base">
                                        <p:cTn id="194" dur="500"/>
                                        <p:tgtEl>
                                          <p:spTgt spid="14"/>
                                        </p:tgtEl>
                                        <p:attrNameLst>
                                          <p:attrName>ppt_x</p:attrName>
                                        </p:attrNameLst>
                                      </p:cBhvr>
                                      <p:tavLst>
                                        <p:tav tm="0">
                                          <p:val>
                                            <p:strVal val="ppt_x"/>
                                          </p:val>
                                        </p:tav>
                                        <p:tav tm="100000">
                                          <p:val>
                                            <p:strVal val="ppt_x"/>
                                          </p:val>
                                        </p:tav>
                                      </p:tavLst>
                                    </p:anim>
                                    <p:anim calcmode="lin" valueType="num">
                                      <p:cBhvr additive="base">
                                        <p:cTn id="195" dur="500"/>
                                        <p:tgtEl>
                                          <p:spTgt spid="14"/>
                                        </p:tgtEl>
                                        <p:attrNameLst>
                                          <p:attrName>ppt_y</p:attrName>
                                        </p:attrNameLst>
                                      </p:cBhvr>
                                      <p:tavLst>
                                        <p:tav tm="0">
                                          <p:val>
                                            <p:strVal val="ppt_y"/>
                                          </p:val>
                                        </p:tav>
                                        <p:tav tm="100000">
                                          <p:val>
                                            <p:strVal val="1+ppt_h/2"/>
                                          </p:val>
                                        </p:tav>
                                      </p:tavLst>
                                    </p:anim>
                                    <p:set>
                                      <p:cBhvr>
                                        <p:cTn id="196" dur="1" fill="hold">
                                          <p:stCondLst>
                                            <p:cond delay="499"/>
                                          </p:stCondLst>
                                        </p:cTn>
                                        <p:tgtEl>
                                          <p:spTgt spid="14"/>
                                        </p:tgtEl>
                                        <p:attrNameLst>
                                          <p:attrName>style.visibility</p:attrName>
                                        </p:attrNameLst>
                                      </p:cBhvr>
                                      <p:to>
                                        <p:strVal val="hidden"/>
                                      </p:to>
                                    </p:set>
                                  </p:childTnLst>
                                </p:cTn>
                              </p:par>
                              <p:par>
                                <p:cTn id="197" presetID="2" presetClass="exit" presetSubtype="4" fill="hold" grpId="2" nodeType="withEffect">
                                  <p:stCondLst>
                                    <p:cond delay="500"/>
                                  </p:stCondLst>
                                  <p:childTnLst>
                                    <p:anim calcmode="lin" valueType="num">
                                      <p:cBhvr additive="base">
                                        <p:cTn id="198" dur="500"/>
                                        <p:tgtEl>
                                          <p:spTgt spid="15"/>
                                        </p:tgtEl>
                                        <p:attrNameLst>
                                          <p:attrName>ppt_x</p:attrName>
                                        </p:attrNameLst>
                                      </p:cBhvr>
                                      <p:tavLst>
                                        <p:tav tm="0">
                                          <p:val>
                                            <p:strVal val="ppt_x"/>
                                          </p:val>
                                        </p:tav>
                                        <p:tav tm="100000">
                                          <p:val>
                                            <p:strVal val="ppt_x"/>
                                          </p:val>
                                        </p:tav>
                                      </p:tavLst>
                                    </p:anim>
                                    <p:anim calcmode="lin" valueType="num">
                                      <p:cBhvr additive="base">
                                        <p:cTn id="199" dur="500"/>
                                        <p:tgtEl>
                                          <p:spTgt spid="15"/>
                                        </p:tgtEl>
                                        <p:attrNameLst>
                                          <p:attrName>ppt_y</p:attrName>
                                        </p:attrNameLst>
                                      </p:cBhvr>
                                      <p:tavLst>
                                        <p:tav tm="0">
                                          <p:val>
                                            <p:strVal val="ppt_y"/>
                                          </p:val>
                                        </p:tav>
                                        <p:tav tm="100000">
                                          <p:val>
                                            <p:strVal val="1+ppt_h/2"/>
                                          </p:val>
                                        </p:tav>
                                      </p:tavLst>
                                    </p:anim>
                                    <p:set>
                                      <p:cBhvr>
                                        <p:cTn id="200" dur="1" fill="hold">
                                          <p:stCondLst>
                                            <p:cond delay="499"/>
                                          </p:stCondLst>
                                        </p:cTn>
                                        <p:tgtEl>
                                          <p:spTgt spid="15"/>
                                        </p:tgtEl>
                                        <p:attrNameLst>
                                          <p:attrName>style.visibility</p:attrName>
                                        </p:attrNameLst>
                                      </p:cBhvr>
                                      <p:to>
                                        <p:strVal val="hidden"/>
                                      </p:to>
                                    </p:set>
                                  </p:childTnLst>
                                </p:cTn>
                              </p:par>
                              <p:par>
                                <p:cTn id="201" presetID="2" presetClass="exit" presetSubtype="4" fill="hold" grpId="2" nodeType="withEffect">
                                  <p:stCondLst>
                                    <p:cond delay="500"/>
                                  </p:stCondLst>
                                  <p:childTnLst>
                                    <p:anim calcmode="lin" valueType="num">
                                      <p:cBhvr additive="base">
                                        <p:cTn id="202" dur="500"/>
                                        <p:tgtEl>
                                          <p:spTgt spid="16"/>
                                        </p:tgtEl>
                                        <p:attrNameLst>
                                          <p:attrName>ppt_x</p:attrName>
                                        </p:attrNameLst>
                                      </p:cBhvr>
                                      <p:tavLst>
                                        <p:tav tm="0">
                                          <p:val>
                                            <p:strVal val="ppt_x"/>
                                          </p:val>
                                        </p:tav>
                                        <p:tav tm="100000">
                                          <p:val>
                                            <p:strVal val="ppt_x"/>
                                          </p:val>
                                        </p:tav>
                                      </p:tavLst>
                                    </p:anim>
                                    <p:anim calcmode="lin" valueType="num">
                                      <p:cBhvr additive="base">
                                        <p:cTn id="203" dur="500"/>
                                        <p:tgtEl>
                                          <p:spTgt spid="16"/>
                                        </p:tgtEl>
                                        <p:attrNameLst>
                                          <p:attrName>ppt_y</p:attrName>
                                        </p:attrNameLst>
                                      </p:cBhvr>
                                      <p:tavLst>
                                        <p:tav tm="0">
                                          <p:val>
                                            <p:strVal val="ppt_y"/>
                                          </p:val>
                                        </p:tav>
                                        <p:tav tm="100000">
                                          <p:val>
                                            <p:strVal val="1+ppt_h/2"/>
                                          </p:val>
                                        </p:tav>
                                      </p:tavLst>
                                    </p:anim>
                                    <p:set>
                                      <p:cBhvr>
                                        <p:cTn id="204" dur="1" fill="hold">
                                          <p:stCondLst>
                                            <p:cond delay="499"/>
                                          </p:stCondLst>
                                        </p:cTn>
                                        <p:tgtEl>
                                          <p:spTgt spid="16"/>
                                        </p:tgtEl>
                                        <p:attrNameLst>
                                          <p:attrName>style.visibility</p:attrName>
                                        </p:attrNameLst>
                                      </p:cBhvr>
                                      <p:to>
                                        <p:strVal val="hidden"/>
                                      </p:to>
                                    </p:set>
                                  </p:childTnLst>
                                </p:cTn>
                              </p:par>
                              <p:par>
                                <p:cTn id="205" presetID="2" presetClass="exit" presetSubtype="4" fill="hold" grpId="2" nodeType="withEffect">
                                  <p:stCondLst>
                                    <p:cond delay="500"/>
                                  </p:stCondLst>
                                  <p:childTnLst>
                                    <p:anim calcmode="lin" valueType="num">
                                      <p:cBhvr additive="base">
                                        <p:cTn id="206" dur="500"/>
                                        <p:tgtEl>
                                          <p:spTgt spid="17"/>
                                        </p:tgtEl>
                                        <p:attrNameLst>
                                          <p:attrName>ppt_x</p:attrName>
                                        </p:attrNameLst>
                                      </p:cBhvr>
                                      <p:tavLst>
                                        <p:tav tm="0">
                                          <p:val>
                                            <p:strVal val="ppt_x"/>
                                          </p:val>
                                        </p:tav>
                                        <p:tav tm="100000">
                                          <p:val>
                                            <p:strVal val="ppt_x"/>
                                          </p:val>
                                        </p:tav>
                                      </p:tavLst>
                                    </p:anim>
                                    <p:anim calcmode="lin" valueType="num">
                                      <p:cBhvr additive="base">
                                        <p:cTn id="207" dur="500"/>
                                        <p:tgtEl>
                                          <p:spTgt spid="17"/>
                                        </p:tgtEl>
                                        <p:attrNameLst>
                                          <p:attrName>ppt_y</p:attrName>
                                        </p:attrNameLst>
                                      </p:cBhvr>
                                      <p:tavLst>
                                        <p:tav tm="0">
                                          <p:val>
                                            <p:strVal val="ppt_y"/>
                                          </p:val>
                                        </p:tav>
                                        <p:tav tm="100000">
                                          <p:val>
                                            <p:strVal val="1+ppt_h/2"/>
                                          </p:val>
                                        </p:tav>
                                      </p:tavLst>
                                    </p:anim>
                                    <p:set>
                                      <p:cBhvr>
                                        <p:cTn id="208" dur="1" fill="hold">
                                          <p:stCondLst>
                                            <p:cond delay="499"/>
                                          </p:stCondLst>
                                        </p:cTn>
                                        <p:tgtEl>
                                          <p:spTgt spid="17"/>
                                        </p:tgtEl>
                                        <p:attrNameLst>
                                          <p:attrName>style.visibility</p:attrName>
                                        </p:attrNameLst>
                                      </p:cBhvr>
                                      <p:to>
                                        <p:strVal val="hidden"/>
                                      </p:to>
                                    </p:set>
                                  </p:childTnLst>
                                </p:cTn>
                              </p:par>
                              <p:par>
                                <p:cTn id="209" presetID="2" presetClass="exit" presetSubtype="4" fill="hold" grpId="2" nodeType="withEffect">
                                  <p:stCondLst>
                                    <p:cond delay="500"/>
                                  </p:stCondLst>
                                  <p:childTnLst>
                                    <p:anim calcmode="lin" valueType="num">
                                      <p:cBhvr additive="base">
                                        <p:cTn id="210" dur="500"/>
                                        <p:tgtEl>
                                          <p:spTgt spid="18"/>
                                        </p:tgtEl>
                                        <p:attrNameLst>
                                          <p:attrName>ppt_x</p:attrName>
                                        </p:attrNameLst>
                                      </p:cBhvr>
                                      <p:tavLst>
                                        <p:tav tm="0">
                                          <p:val>
                                            <p:strVal val="ppt_x"/>
                                          </p:val>
                                        </p:tav>
                                        <p:tav tm="100000">
                                          <p:val>
                                            <p:strVal val="ppt_x"/>
                                          </p:val>
                                        </p:tav>
                                      </p:tavLst>
                                    </p:anim>
                                    <p:anim calcmode="lin" valueType="num">
                                      <p:cBhvr additive="base">
                                        <p:cTn id="211" dur="500"/>
                                        <p:tgtEl>
                                          <p:spTgt spid="18"/>
                                        </p:tgtEl>
                                        <p:attrNameLst>
                                          <p:attrName>ppt_y</p:attrName>
                                        </p:attrNameLst>
                                      </p:cBhvr>
                                      <p:tavLst>
                                        <p:tav tm="0">
                                          <p:val>
                                            <p:strVal val="ppt_y"/>
                                          </p:val>
                                        </p:tav>
                                        <p:tav tm="100000">
                                          <p:val>
                                            <p:strVal val="1+ppt_h/2"/>
                                          </p:val>
                                        </p:tav>
                                      </p:tavLst>
                                    </p:anim>
                                    <p:set>
                                      <p:cBhvr>
                                        <p:cTn id="21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p:bldP spid="6" grpId="1"/>
      <p:bldP spid="7" grpId="0" animBg="1"/>
      <p:bldP spid="7" grpId="1" animBg="1"/>
      <p:bldP spid="7" grpId="2" animBg="1"/>
      <p:bldP spid="8" grpId="0" animBg="1"/>
      <p:bldP spid="8" grpId="1" animBg="1"/>
      <p:bldP spid="8" grpId="2" animBg="1"/>
      <p:bldP spid="9" grpId="0"/>
      <p:bldP spid="9" grpId="1"/>
      <p:bldP spid="9" grpId="2"/>
      <p:bldP spid="10" grpId="0" animBg="1"/>
      <p:bldP spid="10" grpId="1" animBg="1"/>
      <p:bldP spid="10" grpId="2" animBg="1"/>
      <p:bldP spid="11" grpId="0" animBg="1"/>
      <p:bldP spid="11" grpId="1" animBg="1"/>
      <p:bldP spid="11" grpId="2" animBg="1"/>
      <p:bldP spid="12" grpId="0"/>
      <p:bldP spid="12" grpId="1"/>
      <p:bldP spid="12" grpId="2"/>
      <p:bldP spid="13" grpId="0" animBg="1"/>
      <p:bldP spid="13" grpId="1" animBg="1"/>
      <p:bldP spid="13" grpId="2" animBg="1"/>
      <p:bldP spid="14" grpId="0" animBg="1"/>
      <p:bldP spid="14" grpId="1" animBg="1"/>
      <p:bldP spid="14" grpId="2" animBg="1"/>
      <p:bldP spid="15" grpId="0"/>
      <p:bldP spid="15" grpId="1"/>
      <p:bldP spid="15" grpId="2"/>
      <p:bldP spid="16" grpId="0" animBg="1"/>
      <p:bldP spid="16" grpId="1" animBg="1"/>
      <p:bldP spid="16" grpId="2" animBg="1"/>
      <p:bldP spid="17" grpId="0" animBg="1"/>
      <p:bldP spid="17" grpId="1" animBg="1"/>
      <p:bldP spid="17" grpId="2" animBg="1"/>
      <p:bldP spid="18" grpId="0"/>
      <p:bldP spid="18" grpId="1"/>
      <p:bldP spid="18" grpId="2"/>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第一部分  单击添加标题</a:t>
            </a:r>
            <a:endParaRPr lang="zh-CN" altLang="en-US" dirty="0"/>
          </a:p>
        </p:txBody>
      </p:sp>
      <p:sp>
        <p:nvSpPr>
          <p:cNvPr id="7" name="TextBox 9"/>
          <p:cNvSpPr txBox="1"/>
          <p:nvPr/>
        </p:nvSpPr>
        <p:spPr>
          <a:xfrm>
            <a:off x="837036" y="3755973"/>
            <a:ext cx="1440160" cy="769441"/>
          </a:xfrm>
          <a:prstGeom prst="rect">
            <a:avLst/>
          </a:prstGeom>
          <a:noFill/>
        </p:spPr>
        <p:txBody>
          <a:bodyPr wrap="square" lIns="0" tIns="0" rIns="0" bIns="0" rtlCol="0">
            <a:spAutoFit/>
          </a:bodyPr>
          <a:lstStyle/>
          <a:p>
            <a:pPr algn="just">
              <a:lnSpc>
                <a:spcPts val="1200"/>
              </a:lnSpc>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点击输入简要文字</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介绍</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，文字内容需概括精炼，不用多余的文字修饰，言简意赅的说明分项内容</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Box 10"/>
          <p:cNvSpPr txBox="1"/>
          <p:nvPr/>
        </p:nvSpPr>
        <p:spPr>
          <a:xfrm>
            <a:off x="2854528" y="3755973"/>
            <a:ext cx="1440160" cy="769441"/>
          </a:xfrm>
          <a:prstGeom prst="rect">
            <a:avLst/>
          </a:prstGeom>
          <a:noFill/>
        </p:spPr>
        <p:txBody>
          <a:bodyPr wrap="square" lIns="0" tIns="0" rIns="0" bIns="0" rtlCol="0">
            <a:spAutoFit/>
          </a:bodyPr>
          <a:lstStyle/>
          <a:p>
            <a:pPr algn="just">
              <a:lnSpc>
                <a:spcPts val="1200"/>
              </a:lnSpc>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点击输入简要文字</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介绍</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，文字内容需概括精炼，不用多余的文字修饰，言简意赅的说明分项内容</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11"/>
          <p:cNvSpPr txBox="1"/>
          <p:nvPr/>
        </p:nvSpPr>
        <p:spPr>
          <a:xfrm>
            <a:off x="4872020" y="3755973"/>
            <a:ext cx="1440160" cy="769441"/>
          </a:xfrm>
          <a:prstGeom prst="rect">
            <a:avLst/>
          </a:prstGeom>
          <a:noFill/>
        </p:spPr>
        <p:txBody>
          <a:bodyPr wrap="square" lIns="0" tIns="0" rIns="0" bIns="0" rtlCol="0">
            <a:spAutoFit/>
          </a:bodyPr>
          <a:lstStyle/>
          <a:p>
            <a:pPr algn="just">
              <a:lnSpc>
                <a:spcPts val="1200"/>
              </a:lnSpc>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点击输入简要文字</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介绍</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，文字内容需概括精炼，不用多余的文字修饰，言简意赅的说明分项内容</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2"/>
          <p:cNvSpPr txBox="1"/>
          <p:nvPr/>
        </p:nvSpPr>
        <p:spPr>
          <a:xfrm>
            <a:off x="6804248" y="3755973"/>
            <a:ext cx="1440160" cy="769441"/>
          </a:xfrm>
          <a:prstGeom prst="rect">
            <a:avLst/>
          </a:prstGeom>
          <a:noFill/>
        </p:spPr>
        <p:txBody>
          <a:bodyPr wrap="square" lIns="0" tIns="0" rIns="0" bIns="0" rtlCol="0">
            <a:spAutoFit/>
          </a:bodyPr>
          <a:lstStyle/>
          <a:p>
            <a:pPr algn="just">
              <a:lnSpc>
                <a:spcPts val="1200"/>
              </a:lnSpc>
            </a:pP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点击输入简要文字</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介绍</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，文字内容需概括精炼，不用多余的文字修饰，言简意赅的说明分项内容</a:t>
            </a:r>
            <a:r>
              <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1030899" y="2868271"/>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sz="1600" b="1" cap="all" dirty="0" smtClean="0">
                <a:latin typeface="微软雅黑" panose="020B0503020204020204" pitchFamily="34" charset="-122"/>
                <a:ea typeface="微软雅黑" panose="020B0503020204020204" pitchFamily="34" charset="-122"/>
                <a:cs typeface="+mj-cs"/>
              </a:rPr>
              <a:t>李姓名</a:t>
            </a:r>
            <a:endParaRPr lang="en-US" altLang="zh-CN" sz="1600" b="1" cap="all" dirty="0">
              <a:latin typeface="微软雅黑" panose="020B0503020204020204" pitchFamily="34" charset="-122"/>
              <a:ea typeface="微软雅黑" panose="020B0503020204020204" pitchFamily="34" charset="-122"/>
              <a:cs typeface="+mj-cs"/>
            </a:endParaRPr>
          </a:p>
        </p:txBody>
      </p:sp>
      <p:sp>
        <p:nvSpPr>
          <p:cNvPr id="12" name="矩形 11"/>
          <p:cNvSpPr>
            <a:spLocks noChangeArrowheads="1"/>
          </p:cNvSpPr>
          <p:nvPr/>
        </p:nvSpPr>
        <p:spPr bwMode="auto">
          <a:xfrm>
            <a:off x="3048391" y="2868271"/>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sz="1600" b="1" cap="all" dirty="0" smtClean="0">
                <a:latin typeface="微软雅黑" panose="020B0503020204020204" pitchFamily="34" charset="-122"/>
                <a:ea typeface="微软雅黑" panose="020B0503020204020204" pitchFamily="34" charset="-122"/>
                <a:cs typeface="+mj-cs"/>
              </a:rPr>
              <a:t>张姓名</a:t>
            </a:r>
            <a:endParaRPr lang="en-US" altLang="zh-CN" sz="1600" b="1" cap="all" dirty="0">
              <a:latin typeface="微软雅黑" panose="020B0503020204020204" pitchFamily="34" charset="-122"/>
              <a:ea typeface="微软雅黑" panose="020B0503020204020204" pitchFamily="34" charset="-122"/>
              <a:cs typeface="+mj-cs"/>
            </a:endParaRPr>
          </a:p>
        </p:txBody>
      </p:sp>
      <p:sp>
        <p:nvSpPr>
          <p:cNvPr id="13" name="矩形 12"/>
          <p:cNvSpPr>
            <a:spLocks noChangeArrowheads="1"/>
          </p:cNvSpPr>
          <p:nvPr/>
        </p:nvSpPr>
        <p:spPr bwMode="auto">
          <a:xfrm>
            <a:off x="5065883" y="2868271"/>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sz="1600" b="1" cap="all" dirty="0" smtClean="0">
                <a:latin typeface="微软雅黑" panose="020B0503020204020204" pitchFamily="34" charset="-122"/>
                <a:ea typeface="微软雅黑" panose="020B0503020204020204" pitchFamily="34" charset="-122"/>
                <a:cs typeface="+mj-cs"/>
              </a:rPr>
              <a:t>王姓名</a:t>
            </a:r>
            <a:endParaRPr lang="en-US" altLang="zh-CN" sz="1600" b="1" cap="all" dirty="0">
              <a:latin typeface="微软雅黑" panose="020B0503020204020204" pitchFamily="34" charset="-122"/>
              <a:ea typeface="微软雅黑" panose="020B0503020204020204" pitchFamily="34" charset="-122"/>
              <a:cs typeface="+mj-cs"/>
            </a:endParaRPr>
          </a:p>
        </p:txBody>
      </p:sp>
      <p:sp>
        <p:nvSpPr>
          <p:cNvPr id="14" name="矩形 13"/>
          <p:cNvSpPr>
            <a:spLocks noChangeArrowheads="1"/>
          </p:cNvSpPr>
          <p:nvPr/>
        </p:nvSpPr>
        <p:spPr bwMode="auto">
          <a:xfrm>
            <a:off x="6998111" y="2868271"/>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sz="1600" b="1" cap="all" dirty="0" smtClean="0">
                <a:latin typeface="微软雅黑" panose="020B0503020204020204" pitchFamily="34" charset="-122"/>
                <a:ea typeface="微软雅黑" panose="020B0503020204020204" pitchFamily="34" charset="-122"/>
                <a:cs typeface="+mj-cs"/>
              </a:rPr>
              <a:t>李姓名</a:t>
            </a:r>
            <a:endParaRPr lang="en-US" altLang="zh-CN" sz="1600" b="1" cap="all" dirty="0">
              <a:latin typeface="微软雅黑" panose="020B0503020204020204" pitchFamily="34" charset="-122"/>
              <a:ea typeface="微软雅黑" panose="020B0503020204020204" pitchFamily="34" charset="-122"/>
              <a:cs typeface="+mj-cs"/>
            </a:endParaRPr>
          </a:p>
        </p:txBody>
      </p:sp>
      <p:sp>
        <p:nvSpPr>
          <p:cNvPr id="15" name="Oval 12"/>
          <p:cNvSpPr>
            <a:spLocks noChangeArrowheads="1"/>
          </p:cNvSpPr>
          <p:nvPr/>
        </p:nvSpPr>
        <p:spPr bwMode="auto">
          <a:xfrm>
            <a:off x="892013" y="1203598"/>
            <a:ext cx="1581417" cy="1589964"/>
          </a:xfrm>
          <a:prstGeom prst="ellipse">
            <a:avLst/>
          </a:prstGeom>
          <a:solidFill>
            <a:schemeClr val="bg1">
              <a:lumMod val="85000"/>
            </a:schemeClr>
          </a:solidFill>
          <a:ln>
            <a:noFill/>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a:p>
        </p:txBody>
      </p:sp>
      <p:sp>
        <p:nvSpPr>
          <p:cNvPr id="16" name="Oval 13"/>
          <p:cNvSpPr>
            <a:spLocks noChangeArrowheads="1"/>
          </p:cNvSpPr>
          <p:nvPr/>
        </p:nvSpPr>
        <p:spPr bwMode="auto">
          <a:xfrm>
            <a:off x="985155" y="1297437"/>
            <a:ext cx="1395135" cy="1402288"/>
          </a:xfrm>
          <a:prstGeom prst="ellipse">
            <a:avLst/>
          </a:prstGeom>
          <a:blipFill dpi="0" rotWithShape="1">
            <a:blip r:embed="rId1"/>
            <a:srcRect/>
            <a:stretch>
              <a:fillRect/>
            </a:stretch>
          </a:blipFill>
          <a:ln w="10" cap="flat">
            <a:solidFill>
              <a:srgbClr val="C1C0C3"/>
            </a:solidFill>
            <a:prstDash val="solid"/>
            <a:miter lim="800000"/>
          </a:ln>
        </p:spPr>
        <p:txBody>
          <a:bodyPr vert="horz" wrap="square" lIns="68562" tIns="34281" rIns="68562" bIns="34281" numCol="1" anchor="t" anchorCtr="0" compatLnSpc="1"/>
          <a:lstStyle/>
          <a:p>
            <a:endParaRPr lang="zh-CN" altLang="en-US"/>
          </a:p>
        </p:txBody>
      </p:sp>
      <p:sp>
        <p:nvSpPr>
          <p:cNvPr id="17" name="Oval 12"/>
          <p:cNvSpPr>
            <a:spLocks noChangeArrowheads="1"/>
          </p:cNvSpPr>
          <p:nvPr/>
        </p:nvSpPr>
        <p:spPr bwMode="auto">
          <a:xfrm>
            <a:off x="2793361" y="1203598"/>
            <a:ext cx="1581417" cy="1589964"/>
          </a:xfrm>
          <a:prstGeom prst="ellipse">
            <a:avLst/>
          </a:prstGeom>
          <a:solidFill>
            <a:schemeClr val="bg1">
              <a:lumMod val="85000"/>
            </a:schemeClr>
          </a:solidFill>
          <a:ln>
            <a:noFill/>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a:p>
        </p:txBody>
      </p:sp>
      <p:sp>
        <p:nvSpPr>
          <p:cNvPr id="18" name="Oval 13"/>
          <p:cNvSpPr>
            <a:spLocks noChangeArrowheads="1"/>
          </p:cNvSpPr>
          <p:nvPr/>
        </p:nvSpPr>
        <p:spPr bwMode="auto">
          <a:xfrm>
            <a:off x="2886503" y="1297437"/>
            <a:ext cx="1395135" cy="1402288"/>
          </a:xfrm>
          <a:prstGeom prst="ellipse">
            <a:avLst/>
          </a:prstGeom>
          <a:blipFill dpi="0" rotWithShape="1">
            <a:blip r:embed="rId2"/>
            <a:srcRect/>
            <a:stretch>
              <a:fillRect/>
            </a:stretch>
          </a:blipFill>
          <a:ln w="10" cap="flat">
            <a:solidFill>
              <a:srgbClr val="C1C0C3"/>
            </a:solidFill>
            <a:prstDash val="solid"/>
            <a:miter lim="800000"/>
          </a:ln>
        </p:spPr>
        <p:txBody>
          <a:bodyPr vert="horz" wrap="square" lIns="68562" tIns="34281" rIns="68562" bIns="34281" numCol="1" anchor="t" anchorCtr="0" compatLnSpc="1"/>
          <a:lstStyle/>
          <a:p>
            <a:endParaRPr lang="zh-CN" altLang="en-US"/>
          </a:p>
        </p:txBody>
      </p:sp>
      <p:sp>
        <p:nvSpPr>
          <p:cNvPr id="19" name="Oval 12"/>
          <p:cNvSpPr>
            <a:spLocks noChangeArrowheads="1"/>
          </p:cNvSpPr>
          <p:nvPr/>
        </p:nvSpPr>
        <p:spPr bwMode="auto">
          <a:xfrm>
            <a:off x="4768763" y="1203598"/>
            <a:ext cx="1581417" cy="1589964"/>
          </a:xfrm>
          <a:prstGeom prst="ellipse">
            <a:avLst/>
          </a:prstGeom>
          <a:solidFill>
            <a:schemeClr val="bg1">
              <a:lumMod val="85000"/>
            </a:schemeClr>
          </a:solidFill>
          <a:ln>
            <a:noFill/>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a:p>
        </p:txBody>
      </p:sp>
      <p:sp>
        <p:nvSpPr>
          <p:cNvPr id="20" name="Oval 13"/>
          <p:cNvSpPr>
            <a:spLocks noChangeArrowheads="1"/>
          </p:cNvSpPr>
          <p:nvPr/>
        </p:nvSpPr>
        <p:spPr bwMode="auto">
          <a:xfrm>
            <a:off x="4861905" y="1297437"/>
            <a:ext cx="1395135" cy="1402288"/>
          </a:xfrm>
          <a:prstGeom prst="ellipse">
            <a:avLst/>
          </a:prstGeom>
          <a:blipFill dpi="0" rotWithShape="1">
            <a:blip r:embed="rId3"/>
            <a:srcRect/>
            <a:stretch>
              <a:fillRect/>
            </a:stretch>
          </a:blipFill>
          <a:ln w="10" cap="flat">
            <a:solidFill>
              <a:srgbClr val="C1C0C3"/>
            </a:solidFill>
            <a:prstDash val="solid"/>
            <a:miter lim="800000"/>
          </a:ln>
        </p:spPr>
        <p:txBody>
          <a:bodyPr vert="horz" wrap="square" lIns="68562" tIns="34281" rIns="68562" bIns="34281" numCol="1" anchor="t" anchorCtr="0" compatLnSpc="1"/>
          <a:lstStyle/>
          <a:p>
            <a:endParaRPr lang="zh-CN" altLang="en-US"/>
          </a:p>
        </p:txBody>
      </p:sp>
      <p:sp>
        <p:nvSpPr>
          <p:cNvPr id="21" name="Oval 12"/>
          <p:cNvSpPr>
            <a:spLocks noChangeArrowheads="1"/>
          </p:cNvSpPr>
          <p:nvPr/>
        </p:nvSpPr>
        <p:spPr bwMode="auto">
          <a:xfrm>
            <a:off x="6660232" y="1203598"/>
            <a:ext cx="1581417" cy="1589964"/>
          </a:xfrm>
          <a:prstGeom prst="ellipse">
            <a:avLst/>
          </a:prstGeom>
          <a:solidFill>
            <a:schemeClr val="bg1">
              <a:lumMod val="85000"/>
            </a:schemeClr>
          </a:solidFill>
          <a:ln>
            <a:noFill/>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a:p>
        </p:txBody>
      </p:sp>
      <p:sp>
        <p:nvSpPr>
          <p:cNvPr id="22" name="Oval 13"/>
          <p:cNvSpPr>
            <a:spLocks noChangeArrowheads="1"/>
          </p:cNvSpPr>
          <p:nvPr/>
        </p:nvSpPr>
        <p:spPr bwMode="auto">
          <a:xfrm>
            <a:off x="6753374" y="1297437"/>
            <a:ext cx="1395135" cy="1402288"/>
          </a:xfrm>
          <a:prstGeom prst="ellipse">
            <a:avLst/>
          </a:prstGeom>
          <a:blipFill dpi="0" rotWithShape="1">
            <a:blip r:embed="rId1"/>
            <a:srcRect/>
            <a:stretch>
              <a:fillRect/>
            </a:stretch>
          </a:blipFill>
          <a:ln w="10" cap="flat">
            <a:solidFill>
              <a:srgbClr val="C1C0C3"/>
            </a:solidFill>
            <a:prstDash val="solid"/>
            <a:miter lim="800000"/>
          </a:ln>
        </p:spPr>
        <p:txBody>
          <a:bodyPr vert="horz" wrap="square" lIns="68562" tIns="34281" rIns="68562" bIns="34281" numCol="1" anchor="t" anchorCtr="0" compatLnSpc="1"/>
          <a:lstStyle/>
          <a:p>
            <a:endParaRPr lang="zh-CN" altLang="en-US"/>
          </a:p>
        </p:txBody>
      </p:sp>
      <p:grpSp>
        <p:nvGrpSpPr>
          <p:cNvPr id="23" name="组合 22"/>
          <p:cNvGrpSpPr/>
          <p:nvPr/>
        </p:nvGrpSpPr>
        <p:grpSpPr>
          <a:xfrm>
            <a:off x="852265" y="3179909"/>
            <a:ext cx="1487487" cy="363538"/>
            <a:chOff x="852265" y="3147814"/>
            <a:chExt cx="1487487" cy="363538"/>
          </a:xfrm>
        </p:grpSpPr>
        <p:sp>
          <p:nvSpPr>
            <p:cNvPr id="24" name="Freeform 6"/>
            <p:cNvSpPr/>
            <p:nvPr/>
          </p:nvSpPr>
          <p:spPr bwMode="auto">
            <a:xfrm>
              <a:off x="852265" y="3147814"/>
              <a:ext cx="1487487" cy="363538"/>
            </a:xfrm>
            <a:custGeom>
              <a:avLst/>
              <a:gdLst>
                <a:gd name="T0" fmla="*/ 8 w 156"/>
                <a:gd name="T1" fmla="*/ 0 h 38"/>
                <a:gd name="T2" fmla="*/ 148 w 156"/>
                <a:gd name="T3" fmla="*/ 0 h 38"/>
                <a:gd name="T4" fmla="*/ 156 w 156"/>
                <a:gd name="T5" fmla="*/ 19 h 38"/>
                <a:gd name="T6" fmla="*/ 148 w 156"/>
                <a:gd name="T7" fmla="*/ 38 h 38"/>
                <a:gd name="T8" fmla="*/ 8 w 156"/>
                <a:gd name="T9" fmla="*/ 38 h 38"/>
                <a:gd name="T10" fmla="*/ 0 w 156"/>
                <a:gd name="T11" fmla="*/ 19 h 38"/>
                <a:gd name="T12" fmla="*/ 8 w 15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8" y="0"/>
                  </a:moveTo>
                  <a:lnTo>
                    <a:pt x="148" y="0"/>
                  </a:lnTo>
                  <a:lnTo>
                    <a:pt x="156" y="19"/>
                  </a:lnTo>
                  <a:lnTo>
                    <a:pt x="148" y="38"/>
                  </a:lnTo>
                  <a:lnTo>
                    <a:pt x="8" y="38"/>
                  </a:lnTo>
                  <a:lnTo>
                    <a:pt x="0" y="19"/>
                  </a:lnTo>
                  <a:lnTo>
                    <a:pt x="8" y="0"/>
                  </a:lnTo>
                </a:path>
              </a:pathLst>
            </a:custGeom>
            <a:solidFill>
              <a:schemeClr val="bg1">
                <a:lumMod val="95000"/>
              </a:schemeClr>
            </a:solidFill>
            <a:ln w="0">
              <a:no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b="1">
                <a:solidFill>
                  <a:srgbClr val="C00000"/>
                </a:solidFill>
                <a:latin typeface="微软雅黑" panose="020B0503020204020204" pitchFamily="34" charset="-122"/>
                <a:ea typeface="微软雅黑" panose="020B0503020204020204" pitchFamily="34" charset="-122"/>
              </a:endParaRPr>
            </a:p>
          </p:txBody>
        </p:sp>
        <p:sp>
          <p:nvSpPr>
            <p:cNvPr id="25" name="Freeform 7"/>
            <p:cNvSpPr/>
            <p:nvPr/>
          </p:nvSpPr>
          <p:spPr bwMode="auto">
            <a:xfrm>
              <a:off x="890365" y="3166864"/>
              <a:ext cx="1419224" cy="315913"/>
            </a:xfrm>
            <a:custGeom>
              <a:avLst/>
              <a:gdLst>
                <a:gd name="T0" fmla="*/ 7 w 149"/>
                <a:gd name="T1" fmla="*/ 0 h 33"/>
                <a:gd name="T2" fmla="*/ 141 w 149"/>
                <a:gd name="T3" fmla="*/ 0 h 33"/>
                <a:gd name="T4" fmla="*/ 149 w 149"/>
                <a:gd name="T5" fmla="*/ 17 h 33"/>
                <a:gd name="T6" fmla="*/ 141 w 149"/>
                <a:gd name="T7" fmla="*/ 33 h 33"/>
                <a:gd name="T8" fmla="*/ 7 w 149"/>
                <a:gd name="T9" fmla="*/ 33 h 33"/>
                <a:gd name="T10" fmla="*/ 0 w 149"/>
                <a:gd name="T11" fmla="*/ 17 h 33"/>
                <a:gd name="T12" fmla="*/ 7 w 149"/>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49" h="33">
                  <a:moveTo>
                    <a:pt x="7" y="0"/>
                  </a:moveTo>
                  <a:lnTo>
                    <a:pt x="141" y="0"/>
                  </a:lnTo>
                  <a:lnTo>
                    <a:pt x="149" y="17"/>
                  </a:lnTo>
                  <a:lnTo>
                    <a:pt x="141" y="33"/>
                  </a:lnTo>
                  <a:lnTo>
                    <a:pt x="7" y="33"/>
                  </a:lnTo>
                  <a:lnTo>
                    <a:pt x="0" y="17"/>
                  </a:lnTo>
                  <a:lnTo>
                    <a:pt x="7" y="0"/>
                  </a:lnTo>
                </a:path>
              </a:pathLst>
            </a:custGeom>
            <a:solidFill>
              <a:schemeClr val="bg1">
                <a:lumMod val="95000"/>
              </a:schemeClr>
            </a:solidFill>
            <a:ln w="0">
              <a:noFill/>
              <a:prstDash val="solid"/>
              <a:roun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anchor="t" anchorCtr="0" compatLnSpc="1"/>
            <a:lstStyle/>
            <a:p>
              <a:endParaRPr lang="zh-CN" altLang="en-US" b="1">
                <a:solidFill>
                  <a:srgbClr val="C00000"/>
                </a:solidFill>
                <a:latin typeface="微软雅黑" panose="020B0503020204020204" pitchFamily="34" charset="-122"/>
                <a:ea typeface="微软雅黑" panose="020B0503020204020204" pitchFamily="34" charset="-122"/>
              </a:endParaRPr>
            </a:p>
          </p:txBody>
        </p:sp>
        <p:sp>
          <p:nvSpPr>
            <p:cNvPr id="26" name="TextBox 28"/>
            <p:cNvSpPr txBox="1"/>
            <p:nvPr/>
          </p:nvSpPr>
          <p:spPr>
            <a:xfrm>
              <a:off x="1112992" y="3152182"/>
              <a:ext cx="1005403" cy="338554"/>
            </a:xfrm>
            <a:prstGeom prst="rect">
              <a:avLst/>
            </a:prstGeom>
            <a:noFill/>
          </p:spPr>
          <p:txBody>
            <a:bodyPr wrap="none" rtlCol="0">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职位名称</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2817608" y="3179909"/>
            <a:ext cx="1487487" cy="363538"/>
            <a:chOff x="852265" y="3147814"/>
            <a:chExt cx="1487487" cy="363538"/>
          </a:xfrm>
        </p:grpSpPr>
        <p:sp>
          <p:nvSpPr>
            <p:cNvPr id="28" name="Freeform 6"/>
            <p:cNvSpPr/>
            <p:nvPr/>
          </p:nvSpPr>
          <p:spPr bwMode="auto">
            <a:xfrm>
              <a:off x="852265" y="3147814"/>
              <a:ext cx="1487487" cy="363538"/>
            </a:xfrm>
            <a:custGeom>
              <a:avLst/>
              <a:gdLst>
                <a:gd name="T0" fmla="*/ 8 w 156"/>
                <a:gd name="T1" fmla="*/ 0 h 38"/>
                <a:gd name="T2" fmla="*/ 148 w 156"/>
                <a:gd name="T3" fmla="*/ 0 h 38"/>
                <a:gd name="T4" fmla="*/ 156 w 156"/>
                <a:gd name="T5" fmla="*/ 19 h 38"/>
                <a:gd name="T6" fmla="*/ 148 w 156"/>
                <a:gd name="T7" fmla="*/ 38 h 38"/>
                <a:gd name="T8" fmla="*/ 8 w 156"/>
                <a:gd name="T9" fmla="*/ 38 h 38"/>
                <a:gd name="T10" fmla="*/ 0 w 156"/>
                <a:gd name="T11" fmla="*/ 19 h 38"/>
                <a:gd name="T12" fmla="*/ 8 w 15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8" y="0"/>
                  </a:moveTo>
                  <a:lnTo>
                    <a:pt x="148" y="0"/>
                  </a:lnTo>
                  <a:lnTo>
                    <a:pt x="156" y="19"/>
                  </a:lnTo>
                  <a:lnTo>
                    <a:pt x="148" y="38"/>
                  </a:lnTo>
                  <a:lnTo>
                    <a:pt x="8" y="38"/>
                  </a:lnTo>
                  <a:lnTo>
                    <a:pt x="0" y="19"/>
                  </a:lnTo>
                  <a:lnTo>
                    <a:pt x="8" y="0"/>
                  </a:lnTo>
                </a:path>
              </a:pathLst>
            </a:custGeom>
            <a:solidFill>
              <a:schemeClr val="bg1">
                <a:lumMod val="95000"/>
              </a:schemeClr>
            </a:solidFill>
            <a:ln w="0">
              <a:no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b="1">
                <a:solidFill>
                  <a:srgbClr val="C00000"/>
                </a:solidFill>
                <a:latin typeface="微软雅黑" panose="020B0503020204020204" pitchFamily="34" charset="-122"/>
                <a:ea typeface="微软雅黑" panose="020B0503020204020204" pitchFamily="34" charset="-122"/>
              </a:endParaRPr>
            </a:p>
          </p:txBody>
        </p:sp>
        <p:sp>
          <p:nvSpPr>
            <p:cNvPr id="29" name="Freeform 7"/>
            <p:cNvSpPr/>
            <p:nvPr/>
          </p:nvSpPr>
          <p:spPr bwMode="auto">
            <a:xfrm>
              <a:off x="890365" y="3166864"/>
              <a:ext cx="1419224" cy="315913"/>
            </a:xfrm>
            <a:custGeom>
              <a:avLst/>
              <a:gdLst>
                <a:gd name="T0" fmla="*/ 7 w 149"/>
                <a:gd name="T1" fmla="*/ 0 h 33"/>
                <a:gd name="T2" fmla="*/ 141 w 149"/>
                <a:gd name="T3" fmla="*/ 0 h 33"/>
                <a:gd name="T4" fmla="*/ 149 w 149"/>
                <a:gd name="T5" fmla="*/ 17 h 33"/>
                <a:gd name="T6" fmla="*/ 141 w 149"/>
                <a:gd name="T7" fmla="*/ 33 h 33"/>
                <a:gd name="T8" fmla="*/ 7 w 149"/>
                <a:gd name="T9" fmla="*/ 33 h 33"/>
                <a:gd name="T10" fmla="*/ 0 w 149"/>
                <a:gd name="T11" fmla="*/ 17 h 33"/>
                <a:gd name="T12" fmla="*/ 7 w 149"/>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49" h="33">
                  <a:moveTo>
                    <a:pt x="7" y="0"/>
                  </a:moveTo>
                  <a:lnTo>
                    <a:pt x="141" y="0"/>
                  </a:lnTo>
                  <a:lnTo>
                    <a:pt x="149" y="17"/>
                  </a:lnTo>
                  <a:lnTo>
                    <a:pt x="141" y="33"/>
                  </a:lnTo>
                  <a:lnTo>
                    <a:pt x="7" y="33"/>
                  </a:lnTo>
                  <a:lnTo>
                    <a:pt x="0" y="17"/>
                  </a:lnTo>
                  <a:lnTo>
                    <a:pt x="7" y="0"/>
                  </a:lnTo>
                </a:path>
              </a:pathLst>
            </a:custGeom>
            <a:solidFill>
              <a:schemeClr val="bg1">
                <a:lumMod val="95000"/>
              </a:schemeClr>
            </a:solidFill>
            <a:ln w="0">
              <a:noFill/>
              <a:prstDash val="solid"/>
              <a:roun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anchor="t" anchorCtr="0" compatLnSpc="1"/>
            <a:lstStyle/>
            <a:p>
              <a:endParaRPr lang="zh-CN" altLang="en-US" b="1">
                <a:solidFill>
                  <a:srgbClr val="C00000"/>
                </a:solidFill>
                <a:latin typeface="微软雅黑" panose="020B0503020204020204" pitchFamily="34" charset="-122"/>
                <a:ea typeface="微软雅黑" panose="020B0503020204020204" pitchFamily="34" charset="-122"/>
              </a:endParaRPr>
            </a:p>
          </p:txBody>
        </p:sp>
        <p:sp>
          <p:nvSpPr>
            <p:cNvPr id="30" name="TextBox 32"/>
            <p:cNvSpPr txBox="1"/>
            <p:nvPr/>
          </p:nvSpPr>
          <p:spPr>
            <a:xfrm>
              <a:off x="1112992" y="3152182"/>
              <a:ext cx="1005403" cy="338554"/>
            </a:xfrm>
            <a:prstGeom prst="rect">
              <a:avLst/>
            </a:prstGeom>
            <a:noFill/>
          </p:spPr>
          <p:txBody>
            <a:bodyPr wrap="none" rtlCol="0">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职位名称</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815728" y="3179909"/>
            <a:ext cx="1487487" cy="363538"/>
            <a:chOff x="852265" y="3147814"/>
            <a:chExt cx="1487487" cy="363538"/>
          </a:xfrm>
        </p:grpSpPr>
        <p:sp>
          <p:nvSpPr>
            <p:cNvPr id="32" name="Freeform 6"/>
            <p:cNvSpPr/>
            <p:nvPr/>
          </p:nvSpPr>
          <p:spPr bwMode="auto">
            <a:xfrm>
              <a:off x="852265" y="3147814"/>
              <a:ext cx="1487487" cy="363538"/>
            </a:xfrm>
            <a:custGeom>
              <a:avLst/>
              <a:gdLst>
                <a:gd name="T0" fmla="*/ 8 w 156"/>
                <a:gd name="T1" fmla="*/ 0 h 38"/>
                <a:gd name="T2" fmla="*/ 148 w 156"/>
                <a:gd name="T3" fmla="*/ 0 h 38"/>
                <a:gd name="T4" fmla="*/ 156 w 156"/>
                <a:gd name="T5" fmla="*/ 19 h 38"/>
                <a:gd name="T6" fmla="*/ 148 w 156"/>
                <a:gd name="T7" fmla="*/ 38 h 38"/>
                <a:gd name="T8" fmla="*/ 8 w 156"/>
                <a:gd name="T9" fmla="*/ 38 h 38"/>
                <a:gd name="T10" fmla="*/ 0 w 156"/>
                <a:gd name="T11" fmla="*/ 19 h 38"/>
                <a:gd name="T12" fmla="*/ 8 w 15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8" y="0"/>
                  </a:moveTo>
                  <a:lnTo>
                    <a:pt x="148" y="0"/>
                  </a:lnTo>
                  <a:lnTo>
                    <a:pt x="156" y="19"/>
                  </a:lnTo>
                  <a:lnTo>
                    <a:pt x="148" y="38"/>
                  </a:lnTo>
                  <a:lnTo>
                    <a:pt x="8" y="38"/>
                  </a:lnTo>
                  <a:lnTo>
                    <a:pt x="0" y="19"/>
                  </a:lnTo>
                  <a:lnTo>
                    <a:pt x="8" y="0"/>
                  </a:lnTo>
                </a:path>
              </a:pathLst>
            </a:custGeom>
            <a:solidFill>
              <a:schemeClr val="bg1">
                <a:lumMod val="95000"/>
              </a:schemeClr>
            </a:solidFill>
            <a:ln w="0">
              <a:no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b="1">
                <a:solidFill>
                  <a:srgbClr val="C00000"/>
                </a:solidFill>
                <a:latin typeface="微软雅黑" panose="020B0503020204020204" pitchFamily="34" charset="-122"/>
                <a:ea typeface="微软雅黑" panose="020B0503020204020204" pitchFamily="34" charset="-122"/>
              </a:endParaRPr>
            </a:p>
          </p:txBody>
        </p:sp>
        <p:sp>
          <p:nvSpPr>
            <p:cNvPr id="33" name="Freeform 7"/>
            <p:cNvSpPr/>
            <p:nvPr/>
          </p:nvSpPr>
          <p:spPr bwMode="auto">
            <a:xfrm>
              <a:off x="890365" y="3166864"/>
              <a:ext cx="1419224" cy="315913"/>
            </a:xfrm>
            <a:custGeom>
              <a:avLst/>
              <a:gdLst>
                <a:gd name="T0" fmla="*/ 7 w 149"/>
                <a:gd name="T1" fmla="*/ 0 h 33"/>
                <a:gd name="T2" fmla="*/ 141 w 149"/>
                <a:gd name="T3" fmla="*/ 0 h 33"/>
                <a:gd name="T4" fmla="*/ 149 w 149"/>
                <a:gd name="T5" fmla="*/ 17 h 33"/>
                <a:gd name="T6" fmla="*/ 141 w 149"/>
                <a:gd name="T7" fmla="*/ 33 h 33"/>
                <a:gd name="T8" fmla="*/ 7 w 149"/>
                <a:gd name="T9" fmla="*/ 33 h 33"/>
                <a:gd name="T10" fmla="*/ 0 w 149"/>
                <a:gd name="T11" fmla="*/ 17 h 33"/>
                <a:gd name="T12" fmla="*/ 7 w 149"/>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49" h="33">
                  <a:moveTo>
                    <a:pt x="7" y="0"/>
                  </a:moveTo>
                  <a:lnTo>
                    <a:pt x="141" y="0"/>
                  </a:lnTo>
                  <a:lnTo>
                    <a:pt x="149" y="17"/>
                  </a:lnTo>
                  <a:lnTo>
                    <a:pt x="141" y="33"/>
                  </a:lnTo>
                  <a:lnTo>
                    <a:pt x="7" y="33"/>
                  </a:lnTo>
                  <a:lnTo>
                    <a:pt x="0" y="17"/>
                  </a:lnTo>
                  <a:lnTo>
                    <a:pt x="7" y="0"/>
                  </a:lnTo>
                </a:path>
              </a:pathLst>
            </a:custGeom>
            <a:solidFill>
              <a:schemeClr val="bg1">
                <a:lumMod val="95000"/>
              </a:schemeClr>
            </a:solidFill>
            <a:ln w="0">
              <a:noFill/>
              <a:prstDash val="solid"/>
              <a:roun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anchor="t" anchorCtr="0" compatLnSpc="1"/>
            <a:lstStyle/>
            <a:p>
              <a:endParaRPr lang="zh-CN" altLang="en-US" b="1">
                <a:solidFill>
                  <a:srgbClr val="C00000"/>
                </a:solidFill>
                <a:latin typeface="微软雅黑" panose="020B0503020204020204" pitchFamily="34" charset="-122"/>
                <a:ea typeface="微软雅黑" panose="020B0503020204020204" pitchFamily="34" charset="-122"/>
              </a:endParaRPr>
            </a:p>
          </p:txBody>
        </p:sp>
        <p:sp>
          <p:nvSpPr>
            <p:cNvPr id="34" name="TextBox 36"/>
            <p:cNvSpPr txBox="1"/>
            <p:nvPr/>
          </p:nvSpPr>
          <p:spPr>
            <a:xfrm>
              <a:off x="1112992" y="3152182"/>
              <a:ext cx="1005403" cy="338554"/>
            </a:xfrm>
            <a:prstGeom prst="rect">
              <a:avLst/>
            </a:prstGeom>
            <a:noFill/>
          </p:spPr>
          <p:txBody>
            <a:bodyPr wrap="none" rtlCol="0">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职位名称</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6804248" y="3179909"/>
            <a:ext cx="1487487" cy="363538"/>
            <a:chOff x="852265" y="3147814"/>
            <a:chExt cx="1487487" cy="363538"/>
          </a:xfrm>
        </p:grpSpPr>
        <p:sp>
          <p:nvSpPr>
            <p:cNvPr id="36" name="Freeform 6"/>
            <p:cNvSpPr/>
            <p:nvPr/>
          </p:nvSpPr>
          <p:spPr bwMode="auto">
            <a:xfrm>
              <a:off x="852265" y="3147814"/>
              <a:ext cx="1487487" cy="363538"/>
            </a:xfrm>
            <a:custGeom>
              <a:avLst/>
              <a:gdLst>
                <a:gd name="T0" fmla="*/ 8 w 156"/>
                <a:gd name="T1" fmla="*/ 0 h 38"/>
                <a:gd name="T2" fmla="*/ 148 w 156"/>
                <a:gd name="T3" fmla="*/ 0 h 38"/>
                <a:gd name="T4" fmla="*/ 156 w 156"/>
                <a:gd name="T5" fmla="*/ 19 h 38"/>
                <a:gd name="T6" fmla="*/ 148 w 156"/>
                <a:gd name="T7" fmla="*/ 38 h 38"/>
                <a:gd name="T8" fmla="*/ 8 w 156"/>
                <a:gd name="T9" fmla="*/ 38 h 38"/>
                <a:gd name="T10" fmla="*/ 0 w 156"/>
                <a:gd name="T11" fmla="*/ 19 h 38"/>
                <a:gd name="T12" fmla="*/ 8 w 15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8" y="0"/>
                  </a:moveTo>
                  <a:lnTo>
                    <a:pt x="148" y="0"/>
                  </a:lnTo>
                  <a:lnTo>
                    <a:pt x="156" y="19"/>
                  </a:lnTo>
                  <a:lnTo>
                    <a:pt x="148" y="38"/>
                  </a:lnTo>
                  <a:lnTo>
                    <a:pt x="8" y="38"/>
                  </a:lnTo>
                  <a:lnTo>
                    <a:pt x="0" y="19"/>
                  </a:lnTo>
                  <a:lnTo>
                    <a:pt x="8" y="0"/>
                  </a:lnTo>
                </a:path>
              </a:pathLst>
            </a:custGeom>
            <a:solidFill>
              <a:schemeClr val="bg1">
                <a:lumMod val="95000"/>
              </a:schemeClr>
            </a:solidFill>
            <a:ln w="0">
              <a:no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b="1">
                <a:solidFill>
                  <a:srgbClr val="C00000"/>
                </a:solidFill>
                <a:latin typeface="微软雅黑" panose="020B0503020204020204" pitchFamily="34" charset="-122"/>
                <a:ea typeface="微软雅黑" panose="020B0503020204020204" pitchFamily="34" charset="-122"/>
              </a:endParaRPr>
            </a:p>
          </p:txBody>
        </p:sp>
        <p:sp>
          <p:nvSpPr>
            <p:cNvPr id="37" name="Freeform 7"/>
            <p:cNvSpPr/>
            <p:nvPr/>
          </p:nvSpPr>
          <p:spPr bwMode="auto">
            <a:xfrm>
              <a:off x="890365" y="3166864"/>
              <a:ext cx="1419224" cy="315913"/>
            </a:xfrm>
            <a:custGeom>
              <a:avLst/>
              <a:gdLst>
                <a:gd name="T0" fmla="*/ 7 w 149"/>
                <a:gd name="T1" fmla="*/ 0 h 33"/>
                <a:gd name="T2" fmla="*/ 141 w 149"/>
                <a:gd name="T3" fmla="*/ 0 h 33"/>
                <a:gd name="T4" fmla="*/ 149 w 149"/>
                <a:gd name="T5" fmla="*/ 17 h 33"/>
                <a:gd name="T6" fmla="*/ 141 w 149"/>
                <a:gd name="T7" fmla="*/ 33 h 33"/>
                <a:gd name="T8" fmla="*/ 7 w 149"/>
                <a:gd name="T9" fmla="*/ 33 h 33"/>
                <a:gd name="T10" fmla="*/ 0 w 149"/>
                <a:gd name="T11" fmla="*/ 17 h 33"/>
                <a:gd name="T12" fmla="*/ 7 w 149"/>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49" h="33">
                  <a:moveTo>
                    <a:pt x="7" y="0"/>
                  </a:moveTo>
                  <a:lnTo>
                    <a:pt x="141" y="0"/>
                  </a:lnTo>
                  <a:lnTo>
                    <a:pt x="149" y="17"/>
                  </a:lnTo>
                  <a:lnTo>
                    <a:pt x="141" y="33"/>
                  </a:lnTo>
                  <a:lnTo>
                    <a:pt x="7" y="33"/>
                  </a:lnTo>
                  <a:lnTo>
                    <a:pt x="0" y="17"/>
                  </a:lnTo>
                  <a:lnTo>
                    <a:pt x="7" y="0"/>
                  </a:lnTo>
                </a:path>
              </a:pathLst>
            </a:custGeom>
            <a:solidFill>
              <a:schemeClr val="bg1">
                <a:lumMod val="95000"/>
              </a:schemeClr>
            </a:solidFill>
            <a:ln w="0">
              <a:noFill/>
              <a:prstDash val="solid"/>
              <a:roun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anchor="t" anchorCtr="0" compatLnSpc="1"/>
            <a:lstStyle/>
            <a:p>
              <a:endParaRPr lang="zh-CN" altLang="en-US" b="1">
                <a:solidFill>
                  <a:srgbClr val="C00000"/>
                </a:solidFill>
                <a:latin typeface="微软雅黑" panose="020B0503020204020204" pitchFamily="34" charset="-122"/>
                <a:ea typeface="微软雅黑" panose="020B0503020204020204" pitchFamily="34" charset="-122"/>
              </a:endParaRPr>
            </a:p>
          </p:txBody>
        </p:sp>
        <p:sp>
          <p:nvSpPr>
            <p:cNvPr id="38" name="TextBox 40"/>
            <p:cNvSpPr txBox="1"/>
            <p:nvPr/>
          </p:nvSpPr>
          <p:spPr>
            <a:xfrm>
              <a:off x="1112992" y="3152182"/>
              <a:ext cx="1005403" cy="338554"/>
            </a:xfrm>
            <a:prstGeom prst="rect">
              <a:avLst/>
            </a:prstGeom>
            <a:noFill/>
          </p:spPr>
          <p:txBody>
            <a:bodyPr wrap="none" rtlCol="0">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职位名称</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Scale>
                                      <p:cBhvr>
                                        <p:cTn id="7"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
                                        </p:tgtEl>
                                        <p:attrNameLst>
                                          <p:attrName>ppt_x</p:attrName>
                                          <p:attrName>ppt_y</p:attrName>
                                        </p:attrNameLst>
                                      </p:cBhvr>
                                    </p:animMotion>
                                    <p:animEffect transition="in" filter="fade">
                                      <p:cBhvr>
                                        <p:cTn id="9" dur="1000"/>
                                        <p:tgtEl>
                                          <p:spTgt spid="15"/>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Scale>
                                      <p:cBhvr>
                                        <p:cTn id="12"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6"/>
                                        </p:tgtEl>
                                        <p:attrNameLst>
                                          <p:attrName>ppt_x</p:attrName>
                                          <p:attrName>ppt_y</p:attrName>
                                        </p:attrNameLst>
                                      </p:cBhvr>
                                    </p:animMotion>
                                    <p:animEffect transition="in" filter="fade">
                                      <p:cBhvr>
                                        <p:cTn id="14" dur="1000"/>
                                        <p:tgtEl>
                                          <p:spTgt spid="16"/>
                                        </p:tgtEl>
                                      </p:cBhvr>
                                    </p:animEffect>
                                  </p:childTnLst>
                                </p:cTn>
                              </p:par>
                              <p:par>
                                <p:cTn id="15" presetID="52" presetClass="entr" presetSubtype="0"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Scale>
                                      <p:cBhvr>
                                        <p:cTn id="1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7"/>
                                        </p:tgtEl>
                                        <p:attrNameLst>
                                          <p:attrName>ppt_x</p:attrName>
                                          <p:attrName>ppt_y</p:attrName>
                                        </p:attrNameLst>
                                      </p:cBhvr>
                                    </p:animMotion>
                                    <p:animEffect transition="in" filter="fade">
                                      <p:cBhvr>
                                        <p:cTn id="19" dur="1000"/>
                                        <p:tgtEl>
                                          <p:spTgt spid="17"/>
                                        </p:tgtEl>
                                      </p:cBhvr>
                                    </p:animEffect>
                                  </p:childTnLst>
                                </p:cTn>
                              </p:par>
                              <p:par>
                                <p:cTn id="20" presetID="52" presetClass="entr" presetSubtype="0" fill="hold" grpId="0" nodeType="withEffect">
                                  <p:stCondLst>
                                    <p:cond delay="200"/>
                                  </p:stCondLst>
                                  <p:childTnLst>
                                    <p:set>
                                      <p:cBhvr>
                                        <p:cTn id="21" dur="1" fill="hold">
                                          <p:stCondLst>
                                            <p:cond delay="0"/>
                                          </p:stCondLst>
                                        </p:cTn>
                                        <p:tgtEl>
                                          <p:spTgt spid="18"/>
                                        </p:tgtEl>
                                        <p:attrNameLst>
                                          <p:attrName>style.visibility</p:attrName>
                                        </p:attrNameLst>
                                      </p:cBhvr>
                                      <p:to>
                                        <p:strVal val="visible"/>
                                      </p:to>
                                    </p:set>
                                    <p:animScale>
                                      <p:cBhvr>
                                        <p:cTn id="22"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8"/>
                                        </p:tgtEl>
                                        <p:attrNameLst>
                                          <p:attrName>ppt_x</p:attrName>
                                          <p:attrName>ppt_y</p:attrName>
                                        </p:attrNameLst>
                                      </p:cBhvr>
                                    </p:animMotion>
                                    <p:animEffect transition="in" filter="fade">
                                      <p:cBhvr>
                                        <p:cTn id="24" dur="1000"/>
                                        <p:tgtEl>
                                          <p:spTgt spid="18"/>
                                        </p:tgtEl>
                                      </p:cBhvr>
                                    </p:animEffect>
                                  </p:childTnLst>
                                </p:cTn>
                              </p:par>
                              <p:par>
                                <p:cTn id="25" presetID="52" presetClass="entr" presetSubtype="0" fill="hold" grpId="0" nodeType="withEffect">
                                  <p:stCondLst>
                                    <p:cond delay="400"/>
                                  </p:stCondLst>
                                  <p:childTnLst>
                                    <p:set>
                                      <p:cBhvr>
                                        <p:cTn id="26" dur="1" fill="hold">
                                          <p:stCondLst>
                                            <p:cond delay="0"/>
                                          </p:stCondLst>
                                        </p:cTn>
                                        <p:tgtEl>
                                          <p:spTgt spid="19"/>
                                        </p:tgtEl>
                                        <p:attrNameLst>
                                          <p:attrName>style.visibility</p:attrName>
                                        </p:attrNameLst>
                                      </p:cBhvr>
                                      <p:to>
                                        <p:strVal val="visible"/>
                                      </p:to>
                                    </p:set>
                                    <p:animScale>
                                      <p:cBhvr>
                                        <p:cTn id="27"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19"/>
                                        </p:tgtEl>
                                        <p:attrNameLst>
                                          <p:attrName>ppt_x</p:attrName>
                                          <p:attrName>ppt_y</p:attrName>
                                        </p:attrNameLst>
                                      </p:cBhvr>
                                    </p:animMotion>
                                    <p:animEffect transition="in" filter="fade">
                                      <p:cBhvr>
                                        <p:cTn id="29" dur="1000"/>
                                        <p:tgtEl>
                                          <p:spTgt spid="19"/>
                                        </p:tgtEl>
                                      </p:cBhvr>
                                    </p:animEffect>
                                  </p:childTnLst>
                                </p:cTn>
                              </p:par>
                              <p:par>
                                <p:cTn id="30" presetID="52" presetClass="entr" presetSubtype="0" fill="hold" grpId="0" nodeType="withEffect">
                                  <p:stCondLst>
                                    <p:cond delay="400"/>
                                  </p:stCondLst>
                                  <p:childTnLst>
                                    <p:set>
                                      <p:cBhvr>
                                        <p:cTn id="31" dur="1" fill="hold">
                                          <p:stCondLst>
                                            <p:cond delay="0"/>
                                          </p:stCondLst>
                                        </p:cTn>
                                        <p:tgtEl>
                                          <p:spTgt spid="20"/>
                                        </p:tgtEl>
                                        <p:attrNameLst>
                                          <p:attrName>style.visibility</p:attrName>
                                        </p:attrNameLst>
                                      </p:cBhvr>
                                      <p:to>
                                        <p:strVal val="visible"/>
                                      </p:to>
                                    </p:set>
                                    <p:animScale>
                                      <p:cBhvr>
                                        <p:cTn id="32"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20"/>
                                        </p:tgtEl>
                                        <p:attrNameLst>
                                          <p:attrName>ppt_x</p:attrName>
                                          <p:attrName>ppt_y</p:attrName>
                                        </p:attrNameLst>
                                      </p:cBhvr>
                                    </p:animMotion>
                                    <p:animEffect transition="in" filter="fade">
                                      <p:cBhvr>
                                        <p:cTn id="34" dur="1000"/>
                                        <p:tgtEl>
                                          <p:spTgt spid="20"/>
                                        </p:tgtEl>
                                      </p:cBhvr>
                                    </p:animEffect>
                                  </p:childTnLst>
                                </p:cTn>
                              </p:par>
                              <p:par>
                                <p:cTn id="35" presetID="52" presetClass="entr" presetSubtype="0" fill="hold" grpId="0" nodeType="withEffect">
                                  <p:stCondLst>
                                    <p:cond delay="400"/>
                                  </p:stCondLst>
                                  <p:childTnLst>
                                    <p:set>
                                      <p:cBhvr>
                                        <p:cTn id="36" dur="1" fill="hold">
                                          <p:stCondLst>
                                            <p:cond delay="0"/>
                                          </p:stCondLst>
                                        </p:cTn>
                                        <p:tgtEl>
                                          <p:spTgt spid="21"/>
                                        </p:tgtEl>
                                        <p:attrNameLst>
                                          <p:attrName>style.visibility</p:attrName>
                                        </p:attrNameLst>
                                      </p:cBhvr>
                                      <p:to>
                                        <p:strVal val="visible"/>
                                      </p:to>
                                    </p:set>
                                    <p:animScale>
                                      <p:cBhvr>
                                        <p:cTn id="3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1"/>
                                        </p:tgtEl>
                                        <p:attrNameLst>
                                          <p:attrName>ppt_x</p:attrName>
                                          <p:attrName>ppt_y</p:attrName>
                                        </p:attrNameLst>
                                      </p:cBhvr>
                                    </p:animMotion>
                                    <p:animEffect transition="in" filter="fade">
                                      <p:cBhvr>
                                        <p:cTn id="39" dur="1000"/>
                                        <p:tgtEl>
                                          <p:spTgt spid="21"/>
                                        </p:tgtEl>
                                      </p:cBhvr>
                                    </p:animEffect>
                                  </p:childTnLst>
                                </p:cTn>
                              </p:par>
                              <p:par>
                                <p:cTn id="40" presetID="52" presetClass="entr" presetSubtype="0" fill="hold" grpId="0" nodeType="withEffect">
                                  <p:stCondLst>
                                    <p:cond delay="400"/>
                                  </p:stCondLst>
                                  <p:childTnLst>
                                    <p:set>
                                      <p:cBhvr>
                                        <p:cTn id="41" dur="1" fill="hold">
                                          <p:stCondLst>
                                            <p:cond delay="0"/>
                                          </p:stCondLst>
                                        </p:cTn>
                                        <p:tgtEl>
                                          <p:spTgt spid="22"/>
                                        </p:tgtEl>
                                        <p:attrNameLst>
                                          <p:attrName>style.visibility</p:attrName>
                                        </p:attrNameLst>
                                      </p:cBhvr>
                                      <p:to>
                                        <p:strVal val="visible"/>
                                      </p:to>
                                    </p:set>
                                    <p:animScale>
                                      <p:cBhvr>
                                        <p:cTn id="4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22"/>
                                        </p:tgtEl>
                                        <p:attrNameLst>
                                          <p:attrName>ppt_x</p:attrName>
                                          <p:attrName>ppt_y</p:attrName>
                                        </p:attrNameLst>
                                      </p:cBhvr>
                                    </p:animMotion>
                                    <p:animEffect transition="in" filter="fade">
                                      <p:cBhvr>
                                        <p:cTn id="44" dur="1000"/>
                                        <p:tgtEl>
                                          <p:spTgt spid="22"/>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p:tgtEl>
                                          <p:spTgt spid="11"/>
                                        </p:tgtEl>
                                        <p:attrNameLst>
                                          <p:attrName>ppt_y</p:attrName>
                                        </p:attrNameLst>
                                      </p:cBhvr>
                                      <p:tavLst>
                                        <p:tav tm="0">
                                          <p:val>
                                            <p:strVal val="#ppt_y+#ppt_h*1.125000"/>
                                          </p:val>
                                        </p:tav>
                                        <p:tav tm="100000">
                                          <p:val>
                                            <p:strVal val="#ppt_y"/>
                                          </p:val>
                                        </p:tav>
                                      </p:tavLst>
                                    </p:anim>
                                    <p:animEffect transition="in" filter="wipe(up)">
                                      <p:cBhvr>
                                        <p:cTn id="61" dur="500"/>
                                        <p:tgtEl>
                                          <p:spTgt spid="11"/>
                                        </p:tgtEl>
                                      </p:cBhvr>
                                    </p:animEffect>
                                  </p:childTnLst>
                                </p:cTn>
                              </p:par>
                              <p:par>
                                <p:cTn id="62" presetID="12" presetClass="entr" presetSubtype="4" fill="hold" grpId="0" nodeType="withEffect">
                                  <p:stCondLst>
                                    <p:cond delay="1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p:tgtEl>
                                          <p:spTgt spid="12"/>
                                        </p:tgtEl>
                                        <p:attrNameLst>
                                          <p:attrName>ppt_y</p:attrName>
                                        </p:attrNameLst>
                                      </p:cBhvr>
                                      <p:tavLst>
                                        <p:tav tm="0">
                                          <p:val>
                                            <p:strVal val="#ppt_y+#ppt_h*1.125000"/>
                                          </p:val>
                                        </p:tav>
                                        <p:tav tm="100000">
                                          <p:val>
                                            <p:strVal val="#ppt_y"/>
                                          </p:val>
                                        </p:tav>
                                      </p:tavLst>
                                    </p:anim>
                                    <p:animEffect transition="in" filter="wipe(up)">
                                      <p:cBhvr>
                                        <p:cTn id="65" dur="500"/>
                                        <p:tgtEl>
                                          <p:spTgt spid="12"/>
                                        </p:tgtEl>
                                      </p:cBhvr>
                                    </p:animEffect>
                                  </p:childTnLst>
                                </p:cTn>
                              </p:par>
                              <p:par>
                                <p:cTn id="66" presetID="12" presetClass="entr" presetSubtype="4" fill="hold" grpId="0" nodeType="withEffect">
                                  <p:stCondLst>
                                    <p:cond delay="200"/>
                                  </p:stCondLst>
                                  <p:childTnLst>
                                    <p:set>
                                      <p:cBhvr>
                                        <p:cTn id="67" dur="1" fill="hold">
                                          <p:stCondLst>
                                            <p:cond delay="0"/>
                                          </p:stCondLst>
                                        </p:cTn>
                                        <p:tgtEl>
                                          <p:spTgt spid="13"/>
                                        </p:tgtEl>
                                        <p:attrNameLst>
                                          <p:attrName>style.visibility</p:attrName>
                                        </p:attrNameLst>
                                      </p:cBhvr>
                                      <p:to>
                                        <p:strVal val="visible"/>
                                      </p:to>
                                    </p:set>
                                    <p:anim calcmode="lin" valueType="num">
                                      <p:cBhvr additive="base">
                                        <p:cTn id="68" dur="500"/>
                                        <p:tgtEl>
                                          <p:spTgt spid="13"/>
                                        </p:tgtEl>
                                        <p:attrNameLst>
                                          <p:attrName>ppt_y</p:attrName>
                                        </p:attrNameLst>
                                      </p:cBhvr>
                                      <p:tavLst>
                                        <p:tav tm="0">
                                          <p:val>
                                            <p:strVal val="#ppt_y+#ppt_h*1.125000"/>
                                          </p:val>
                                        </p:tav>
                                        <p:tav tm="100000">
                                          <p:val>
                                            <p:strVal val="#ppt_y"/>
                                          </p:val>
                                        </p:tav>
                                      </p:tavLst>
                                    </p:anim>
                                    <p:animEffect transition="in" filter="wipe(up)">
                                      <p:cBhvr>
                                        <p:cTn id="69" dur="500"/>
                                        <p:tgtEl>
                                          <p:spTgt spid="13"/>
                                        </p:tgtEl>
                                      </p:cBhvr>
                                    </p:animEffect>
                                  </p:childTnLst>
                                </p:cTn>
                              </p:par>
                              <p:par>
                                <p:cTn id="70" presetID="12" presetClass="entr" presetSubtype="4" fill="hold" grpId="0" nodeType="withEffect">
                                  <p:stCondLst>
                                    <p:cond delay="30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p:tgtEl>
                                          <p:spTgt spid="14"/>
                                        </p:tgtEl>
                                        <p:attrNameLst>
                                          <p:attrName>ppt_y</p:attrName>
                                        </p:attrNameLst>
                                      </p:cBhvr>
                                      <p:tavLst>
                                        <p:tav tm="0">
                                          <p:val>
                                            <p:strVal val="#ppt_y+#ppt_h*1.125000"/>
                                          </p:val>
                                        </p:tav>
                                        <p:tav tm="100000">
                                          <p:val>
                                            <p:strVal val="#ppt_y"/>
                                          </p:val>
                                        </p:tav>
                                      </p:tavLst>
                                    </p:anim>
                                    <p:animEffect transition="in" filter="wipe(up)">
                                      <p:cBhvr>
                                        <p:cTn id="73" dur="500"/>
                                        <p:tgtEl>
                                          <p:spTgt spid="14"/>
                                        </p:tgtEl>
                                      </p:cBhvr>
                                    </p:animEffect>
                                  </p:childTnLst>
                                </p:cTn>
                              </p:par>
                              <p:par>
                                <p:cTn id="74" presetID="12" presetClass="entr" presetSubtype="1" fill="hold" grpId="0" nodeType="withEffect">
                                  <p:stCondLst>
                                    <p:cond delay="100"/>
                                  </p:stCondLst>
                                  <p:childTnLst>
                                    <p:set>
                                      <p:cBhvr>
                                        <p:cTn id="75" dur="1" fill="hold">
                                          <p:stCondLst>
                                            <p:cond delay="0"/>
                                          </p:stCondLst>
                                        </p:cTn>
                                        <p:tgtEl>
                                          <p:spTgt spid="7"/>
                                        </p:tgtEl>
                                        <p:attrNameLst>
                                          <p:attrName>style.visibility</p:attrName>
                                        </p:attrNameLst>
                                      </p:cBhvr>
                                      <p:to>
                                        <p:strVal val="visible"/>
                                      </p:to>
                                    </p:set>
                                    <p:anim calcmode="lin" valueType="num">
                                      <p:cBhvr additive="base">
                                        <p:cTn id="76" dur="500"/>
                                        <p:tgtEl>
                                          <p:spTgt spid="7"/>
                                        </p:tgtEl>
                                        <p:attrNameLst>
                                          <p:attrName>ppt_y</p:attrName>
                                        </p:attrNameLst>
                                      </p:cBhvr>
                                      <p:tavLst>
                                        <p:tav tm="0">
                                          <p:val>
                                            <p:strVal val="#ppt_y-#ppt_h*1.125000"/>
                                          </p:val>
                                        </p:tav>
                                        <p:tav tm="100000">
                                          <p:val>
                                            <p:strVal val="#ppt_y"/>
                                          </p:val>
                                        </p:tav>
                                      </p:tavLst>
                                    </p:anim>
                                    <p:animEffect transition="in" filter="wipe(down)">
                                      <p:cBhvr>
                                        <p:cTn id="77" dur="500"/>
                                        <p:tgtEl>
                                          <p:spTgt spid="7"/>
                                        </p:tgtEl>
                                      </p:cBhvr>
                                    </p:animEffect>
                                  </p:childTnLst>
                                </p:cTn>
                              </p:par>
                              <p:par>
                                <p:cTn id="78" presetID="12" presetClass="entr" presetSubtype="1" fill="hold" grpId="0" nodeType="withEffect">
                                  <p:stCondLst>
                                    <p:cond delay="30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p:tgtEl>
                                          <p:spTgt spid="8"/>
                                        </p:tgtEl>
                                        <p:attrNameLst>
                                          <p:attrName>ppt_y</p:attrName>
                                        </p:attrNameLst>
                                      </p:cBhvr>
                                      <p:tavLst>
                                        <p:tav tm="0">
                                          <p:val>
                                            <p:strVal val="#ppt_y-#ppt_h*1.125000"/>
                                          </p:val>
                                        </p:tav>
                                        <p:tav tm="100000">
                                          <p:val>
                                            <p:strVal val="#ppt_y"/>
                                          </p:val>
                                        </p:tav>
                                      </p:tavLst>
                                    </p:anim>
                                    <p:animEffect transition="in" filter="wipe(down)">
                                      <p:cBhvr>
                                        <p:cTn id="81" dur="500"/>
                                        <p:tgtEl>
                                          <p:spTgt spid="8"/>
                                        </p:tgtEl>
                                      </p:cBhvr>
                                    </p:animEffect>
                                  </p:childTnLst>
                                </p:cTn>
                              </p:par>
                              <p:par>
                                <p:cTn id="82" presetID="12" presetClass="entr" presetSubtype="1" fill="hold" grpId="0" nodeType="withEffect">
                                  <p:stCondLst>
                                    <p:cond delay="500"/>
                                  </p:stCondLst>
                                  <p:childTnLst>
                                    <p:set>
                                      <p:cBhvr>
                                        <p:cTn id="83" dur="1" fill="hold">
                                          <p:stCondLst>
                                            <p:cond delay="0"/>
                                          </p:stCondLst>
                                        </p:cTn>
                                        <p:tgtEl>
                                          <p:spTgt spid="9"/>
                                        </p:tgtEl>
                                        <p:attrNameLst>
                                          <p:attrName>style.visibility</p:attrName>
                                        </p:attrNameLst>
                                      </p:cBhvr>
                                      <p:to>
                                        <p:strVal val="visible"/>
                                      </p:to>
                                    </p:set>
                                    <p:anim calcmode="lin" valueType="num">
                                      <p:cBhvr additive="base">
                                        <p:cTn id="84" dur="500"/>
                                        <p:tgtEl>
                                          <p:spTgt spid="9"/>
                                        </p:tgtEl>
                                        <p:attrNameLst>
                                          <p:attrName>ppt_y</p:attrName>
                                        </p:attrNameLst>
                                      </p:cBhvr>
                                      <p:tavLst>
                                        <p:tav tm="0">
                                          <p:val>
                                            <p:strVal val="#ppt_y-#ppt_h*1.125000"/>
                                          </p:val>
                                        </p:tav>
                                        <p:tav tm="100000">
                                          <p:val>
                                            <p:strVal val="#ppt_y"/>
                                          </p:val>
                                        </p:tav>
                                      </p:tavLst>
                                    </p:anim>
                                    <p:animEffect transition="in" filter="wipe(down)">
                                      <p:cBhvr>
                                        <p:cTn id="85" dur="500"/>
                                        <p:tgtEl>
                                          <p:spTgt spid="9"/>
                                        </p:tgtEl>
                                      </p:cBhvr>
                                    </p:animEffect>
                                  </p:childTnLst>
                                </p:cTn>
                              </p:par>
                              <p:par>
                                <p:cTn id="86" presetID="12" presetClass="entr" presetSubtype="1" fill="hold" grpId="0" nodeType="withEffect">
                                  <p:stCondLst>
                                    <p:cond delay="700"/>
                                  </p:stCondLst>
                                  <p:childTnLst>
                                    <p:set>
                                      <p:cBhvr>
                                        <p:cTn id="87" dur="1" fill="hold">
                                          <p:stCondLst>
                                            <p:cond delay="0"/>
                                          </p:stCondLst>
                                        </p:cTn>
                                        <p:tgtEl>
                                          <p:spTgt spid="10"/>
                                        </p:tgtEl>
                                        <p:attrNameLst>
                                          <p:attrName>style.visibility</p:attrName>
                                        </p:attrNameLst>
                                      </p:cBhvr>
                                      <p:to>
                                        <p:strVal val="visible"/>
                                      </p:to>
                                    </p:set>
                                    <p:anim calcmode="lin" valueType="num">
                                      <p:cBhvr additive="base">
                                        <p:cTn id="88" dur="500"/>
                                        <p:tgtEl>
                                          <p:spTgt spid="10"/>
                                        </p:tgtEl>
                                        <p:attrNameLst>
                                          <p:attrName>ppt_y</p:attrName>
                                        </p:attrNameLst>
                                      </p:cBhvr>
                                      <p:tavLst>
                                        <p:tav tm="0">
                                          <p:val>
                                            <p:strVal val="#ppt_y-#ppt_h*1.125000"/>
                                          </p:val>
                                        </p:tav>
                                        <p:tav tm="100000">
                                          <p:val>
                                            <p:strVal val="#ppt_y"/>
                                          </p:val>
                                        </p:tav>
                                      </p:tavLst>
                                    </p:anim>
                                    <p:animEffect transition="in" filter="wipe(down)">
                                      <p:cBhvr>
                                        <p:cTn id="8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P spid="16" grpId="0" animBg="1"/>
      <p:bldP spid="17" grpId="0" animBg="1"/>
      <p:bldP spid="18" grpId="0" animBg="1"/>
      <p:bldP spid="19"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第一部分  单击添加标题</a:t>
            </a:r>
            <a:endParaRPr lang="zh-CN" altLang="en-US" dirty="0"/>
          </a:p>
        </p:txBody>
      </p:sp>
      <p:cxnSp>
        <p:nvCxnSpPr>
          <p:cNvPr id="7" name="直接连接符 6"/>
          <p:cNvCxnSpPr/>
          <p:nvPr/>
        </p:nvCxnSpPr>
        <p:spPr>
          <a:xfrm>
            <a:off x="0" y="1455658"/>
            <a:ext cx="466201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94259" y="2209492"/>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4259" y="4470993"/>
            <a:ext cx="804974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94259" y="2963326"/>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06615" y="3717160"/>
            <a:ext cx="3567751"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218359" y="1372047"/>
            <a:ext cx="938706" cy="938706"/>
            <a:chOff x="4218359" y="1372047"/>
            <a:chExt cx="938706" cy="938706"/>
          </a:xfrm>
        </p:grpSpPr>
        <p:sp>
          <p:nvSpPr>
            <p:cNvPr id="13" name="椭圆 12"/>
            <p:cNvSpPr/>
            <p:nvPr/>
          </p:nvSpPr>
          <p:spPr>
            <a:xfrm>
              <a:off x="4218359" y="1372047"/>
              <a:ext cx="938706" cy="938706"/>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200" b="1">
                <a:solidFill>
                  <a:srgbClr val="C00000"/>
                </a:solidFill>
                <a:latin typeface="微软雅黑" panose="020B0503020204020204" pitchFamily="34" charset="-122"/>
              </a:endParaRPr>
            </a:p>
          </p:txBody>
        </p:sp>
        <p:sp>
          <p:nvSpPr>
            <p:cNvPr id="14" name="矩形 13"/>
            <p:cNvSpPr/>
            <p:nvPr/>
          </p:nvSpPr>
          <p:spPr>
            <a:xfrm>
              <a:off x="4441492" y="1610567"/>
              <a:ext cx="492443" cy="461665"/>
            </a:xfrm>
            <a:prstGeom prst="rect">
              <a:avLst/>
            </a:prstGeom>
          </p:spPr>
          <p:txBody>
            <a:bodyPr wrap="none">
              <a:spAutoFit/>
            </a:bodyPr>
            <a:lstStyle/>
            <a:p>
              <a:pPr lvl="0" algn="ctr"/>
              <a:r>
                <a:rPr lang="zh-CN" altLang="en-US" sz="1200" b="1" dirty="0" smtClean="0">
                  <a:solidFill>
                    <a:srgbClr val="C00000"/>
                  </a:solidFill>
                  <a:latin typeface="微软雅黑" panose="020B0503020204020204" pitchFamily="34" charset="-122"/>
                  <a:ea typeface="微软雅黑" panose="020B0503020204020204" pitchFamily="34" charset="-122"/>
                </a:rPr>
                <a:t>添加</a:t>
              </a:r>
              <a:endParaRPr lang="en-US" altLang="zh-CN" sz="1200" b="1" dirty="0" smtClean="0">
                <a:solidFill>
                  <a:srgbClr val="C00000"/>
                </a:solidFill>
                <a:latin typeface="微软雅黑" panose="020B0503020204020204" pitchFamily="34" charset="-122"/>
                <a:ea typeface="微软雅黑" panose="020B0503020204020204" pitchFamily="34" charset="-122"/>
              </a:endParaRPr>
            </a:p>
            <a:p>
              <a:pPr lvl="0" algn="ctr"/>
              <a:r>
                <a:rPr lang="zh-CN" altLang="en-US" sz="1200" b="1" dirty="0" smtClean="0">
                  <a:solidFill>
                    <a:srgbClr val="C00000"/>
                  </a:solidFill>
                  <a:latin typeface="微软雅黑" panose="020B0503020204020204" pitchFamily="34" charset="-122"/>
                  <a:ea typeface="微软雅黑" panose="020B0503020204020204" pitchFamily="34" charset="-122"/>
                </a:rPr>
                <a:t>文本</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617959" y="2125497"/>
            <a:ext cx="938706" cy="938706"/>
            <a:chOff x="617959" y="2125497"/>
            <a:chExt cx="938706" cy="938706"/>
          </a:xfrm>
        </p:grpSpPr>
        <p:sp>
          <p:nvSpPr>
            <p:cNvPr id="16" name="椭圆 15"/>
            <p:cNvSpPr/>
            <p:nvPr/>
          </p:nvSpPr>
          <p:spPr>
            <a:xfrm>
              <a:off x="617959" y="2125497"/>
              <a:ext cx="938706" cy="938706"/>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200" b="1">
                <a:solidFill>
                  <a:srgbClr val="C00000"/>
                </a:solidFill>
                <a:latin typeface="微软雅黑" panose="020B0503020204020204" pitchFamily="34" charset="-122"/>
              </a:endParaRPr>
            </a:p>
          </p:txBody>
        </p:sp>
        <p:sp>
          <p:nvSpPr>
            <p:cNvPr id="17" name="矩形 16"/>
            <p:cNvSpPr/>
            <p:nvPr/>
          </p:nvSpPr>
          <p:spPr>
            <a:xfrm>
              <a:off x="841091" y="2364017"/>
              <a:ext cx="492443" cy="461665"/>
            </a:xfrm>
            <a:prstGeom prst="rect">
              <a:avLst/>
            </a:prstGeom>
          </p:spPr>
          <p:txBody>
            <a:bodyPr wrap="none">
              <a:spAutoFit/>
            </a:bodyPr>
            <a:lstStyle/>
            <a:p>
              <a:pPr lvl="0" algn="ctr"/>
              <a:r>
                <a:rPr lang="zh-CN" altLang="en-US" sz="1200" b="1" dirty="0">
                  <a:solidFill>
                    <a:srgbClr val="C00000"/>
                  </a:solidFill>
                  <a:latin typeface="微软雅黑" panose="020B0503020204020204" pitchFamily="34" charset="-122"/>
                  <a:ea typeface="微软雅黑" panose="020B0503020204020204" pitchFamily="34" charset="-122"/>
                </a:rPr>
                <a:t>添加</a:t>
              </a:r>
              <a:endParaRPr lang="en-US" altLang="zh-CN" sz="1200" b="1" dirty="0">
                <a:solidFill>
                  <a:srgbClr val="C00000"/>
                </a:solidFill>
                <a:latin typeface="微软雅黑" panose="020B0503020204020204" pitchFamily="34" charset="-122"/>
                <a:ea typeface="微软雅黑" panose="020B0503020204020204" pitchFamily="34" charset="-122"/>
              </a:endParaRPr>
            </a:p>
            <a:p>
              <a:pPr lvl="0" algn="ctr"/>
              <a:r>
                <a:rPr lang="zh-CN" altLang="en-US" sz="1200" b="1" dirty="0">
                  <a:solidFill>
                    <a:srgbClr val="C00000"/>
                  </a:solidFill>
                  <a:latin typeface="微软雅黑" panose="020B0503020204020204" pitchFamily="34" charset="-122"/>
                  <a:ea typeface="微软雅黑" panose="020B0503020204020204" pitchFamily="34" charset="-122"/>
                </a:rPr>
                <a:t>文本</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218359" y="2895818"/>
            <a:ext cx="938706" cy="938706"/>
            <a:chOff x="4218359" y="2895818"/>
            <a:chExt cx="938706" cy="938706"/>
          </a:xfrm>
        </p:grpSpPr>
        <p:sp>
          <p:nvSpPr>
            <p:cNvPr id="19" name="椭圆 18"/>
            <p:cNvSpPr/>
            <p:nvPr/>
          </p:nvSpPr>
          <p:spPr>
            <a:xfrm>
              <a:off x="4218359" y="2895818"/>
              <a:ext cx="938706" cy="938706"/>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200" b="1">
                <a:solidFill>
                  <a:srgbClr val="C00000"/>
                </a:solidFill>
                <a:latin typeface="微软雅黑" panose="020B0503020204020204" pitchFamily="34" charset="-122"/>
              </a:endParaRPr>
            </a:p>
          </p:txBody>
        </p:sp>
        <p:sp>
          <p:nvSpPr>
            <p:cNvPr id="20" name="矩形 19"/>
            <p:cNvSpPr/>
            <p:nvPr/>
          </p:nvSpPr>
          <p:spPr>
            <a:xfrm>
              <a:off x="4441491" y="3134338"/>
              <a:ext cx="492443" cy="461665"/>
            </a:xfrm>
            <a:prstGeom prst="rect">
              <a:avLst/>
            </a:prstGeom>
          </p:spPr>
          <p:txBody>
            <a:bodyPr wrap="none">
              <a:spAutoFit/>
            </a:bodyPr>
            <a:lstStyle/>
            <a:p>
              <a:pPr lvl="0" algn="ctr"/>
              <a:r>
                <a:rPr lang="zh-CN" altLang="en-US" sz="1200" b="1" dirty="0">
                  <a:solidFill>
                    <a:srgbClr val="C00000"/>
                  </a:solidFill>
                  <a:latin typeface="微软雅黑" panose="020B0503020204020204" pitchFamily="34" charset="-122"/>
                  <a:ea typeface="微软雅黑" panose="020B0503020204020204" pitchFamily="34" charset="-122"/>
                </a:rPr>
                <a:t>添加</a:t>
              </a:r>
              <a:endParaRPr lang="en-US" altLang="zh-CN" sz="1200" b="1" dirty="0">
                <a:solidFill>
                  <a:srgbClr val="C00000"/>
                </a:solidFill>
                <a:latin typeface="微软雅黑" panose="020B0503020204020204" pitchFamily="34" charset="-122"/>
                <a:ea typeface="微软雅黑" panose="020B0503020204020204" pitchFamily="34" charset="-122"/>
              </a:endParaRPr>
            </a:p>
            <a:p>
              <a:pPr lvl="0" algn="ctr"/>
              <a:r>
                <a:rPr lang="zh-CN" altLang="en-US" sz="1200" b="1" dirty="0">
                  <a:solidFill>
                    <a:srgbClr val="C00000"/>
                  </a:solidFill>
                  <a:latin typeface="微软雅黑" panose="020B0503020204020204" pitchFamily="34" charset="-122"/>
                  <a:ea typeface="微软雅黑" panose="020B0503020204020204" pitchFamily="34" charset="-122"/>
                </a:rPr>
                <a:t>文本</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617959" y="3649268"/>
            <a:ext cx="938706" cy="938706"/>
            <a:chOff x="617959" y="3649268"/>
            <a:chExt cx="938706" cy="938706"/>
          </a:xfrm>
        </p:grpSpPr>
        <p:sp>
          <p:nvSpPr>
            <p:cNvPr id="22" name="椭圆 21"/>
            <p:cNvSpPr/>
            <p:nvPr/>
          </p:nvSpPr>
          <p:spPr>
            <a:xfrm>
              <a:off x="617959" y="3649268"/>
              <a:ext cx="938706" cy="938706"/>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200" b="1">
                <a:solidFill>
                  <a:srgbClr val="C00000"/>
                </a:solidFill>
                <a:latin typeface="微软雅黑" panose="020B0503020204020204" pitchFamily="34" charset="-122"/>
              </a:endParaRPr>
            </a:p>
          </p:txBody>
        </p:sp>
        <p:sp>
          <p:nvSpPr>
            <p:cNvPr id="23" name="矩形 22"/>
            <p:cNvSpPr/>
            <p:nvPr/>
          </p:nvSpPr>
          <p:spPr>
            <a:xfrm>
              <a:off x="841091" y="3887788"/>
              <a:ext cx="492443" cy="461665"/>
            </a:xfrm>
            <a:prstGeom prst="rect">
              <a:avLst/>
            </a:prstGeom>
          </p:spPr>
          <p:txBody>
            <a:bodyPr wrap="none">
              <a:spAutoFit/>
            </a:bodyPr>
            <a:lstStyle/>
            <a:p>
              <a:pPr lvl="0" algn="ctr"/>
              <a:r>
                <a:rPr lang="zh-CN" altLang="en-US" sz="1200" b="1" dirty="0">
                  <a:solidFill>
                    <a:srgbClr val="C00000"/>
                  </a:solidFill>
                  <a:latin typeface="微软雅黑" panose="020B0503020204020204" pitchFamily="34" charset="-122"/>
                  <a:ea typeface="微软雅黑" panose="020B0503020204020204" pitchFamily="34" charset="-122"/>
                </a:rPr>
                <a:t>添加</a:t>
              </a:r>
              <a:endParaRPr lang="en-US" altLang="zh-CN" sz="1200" b="1" dirty="0">
                <a:solidFill>
                  <a:srgbClr val="C00000"/>
                </a:solidFill>
                <a:latin typeface="微软雅黑" panose="020B0503020204020204" pitchFamily="34" charset="-122"/>
                <a:ea typeface="微软雅黑" panose="020B0503020204020204" pitchFamily="34" charset="-122"/>
              </a:endParaRPr>
            </a:p>
            <a:p>
              <a:pPr lvl="0" algn="ctr"/>
              <a:r>
                <a:rPr lang="zh-CN" altLang="en-US" sz="1200" b="1" dirty="0">
                  <a:solidFill>
                    <a:srgbClr val="C00000"/>
                  </a:solidFill>
                  <a:latin typeface="微软雅黑" panose="020B0503020204020204" pitchFamily="34" charset="-122"/>
                  <a:ea typeface="微软雅黑" panose="020B0503020204020204" pitchFamily="34" charset="-122"/>
                </a:rPr>
                <a:t>文本</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sp>
        <p:nvSpPr>
          <p:cNvPr id="24" name="矩形 23"/>
          <p:cNvSpPr/>
          <p:nvPr/>
        </p:nvSpPr>
        <p:spPr>
          <a:xfrm>
            <a:off x="1601670" y="2294767"/>
            <a:ext cx="2193018" cy="511935"/>
          </a:xfrm>
          <a:prstGeom prst="rect">
            <a:avLst/>
          </a:prstGeom>
        </p:spPr>
        <p:txBody>
          <a:bodyPr wrap="square">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a:t>
            </a:r>
            <a:endParaRPr lang="zh-CN" altLang="en-US" sz="1100" dirty="0">
              <a:solidFill>
                <a:schemeClr val="tx1">
                  <a:lumMod val="65000"/>
                  <a:lumOff val="35000"/>
                </a:schemeClr>
              </a:solidFill>
            </a:endParaRPr>
          </a:p>
        </p:txBody>
      </p:sp>
      <p:sp>
        <p:nvSpPr>
          <p:cNvPr id="25" name="矩形 24"/>
          <p:cNvSpPr/>
          <p:nvPr/>
        </p:nvSpPr>
        <p:spPr>
          <a:xfrm>
            <a:off x="1601670" y="3818538"/>
            <a:ext cx="2193018" cy="511935"/>
          </a:xfrm>
          <a:prstGeom prst="rect">
            <a:avLst/>
          </a:prstGeom>
        </p:spPr>
        <p:txBody>
          <a:bodyPr wrap="square">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a:t>
            </a:r>
            <a:endParaRPr lang="zh-CN" altLang="en-US" sz="1100" dirty="0">
              <a:solidFill>
                <a:schemeClr val="tx1">
                  <a:lumMod val="65000"/>
                  <a:lumOff val="35000"/>
                </a:schemeClr>
              </a:solidFill>
            </a:endParaRPr>
          </a:p>
        </p:txBody>
      </p:sp>
      <p:sp>
        <p:nvSpPr>
          <p:cNvPr id="26" name="矩形 25"/>
          <p:cNvSpPr/>
          <p:nvPr/>
        </p:nvSpPr>
        <p:spPr>
          <a:xfrm>
            <a:off x="1973937" y="3045614"/>
            <a:ext cx="2193018" cy="511935"/>
          </a:xfrm>
          <a:prstGeom prst="rect">
            <a:avLst/>
          </a:prstGeom>
        </p:spPr>
        <p:txBody>
          <a:bodyPr wrap="square">
            <a:spAutoFit/>
          </a:bodyPr>
          <a:lstStyle/>
          <a:p>
            <a:pPr algn="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a:t>
            </a:r>
            <a:endParaRPr lang="zh-CN" altLang="en-US" sz="1100" dirty="0">
              <a:solidFill>
                <a:schemeClr val="tx1">
                  <a:lumMod val="65000"/>
                  <a:lumOff val="35000"/>
                </a:schemeClr>
              </a:solidFill>
            </a:endParaRPr>
          </a:p>
        </p:txBody>
      </p:sp>
      <p:sp>
        <p:nvSpPr>
          <p:cNvPr id="27" name="矩形 26"/>
          <p:cNvSpPr/>
          <p:nvPr/>
        </p:nvSpPr>
        <p:spPr>
          <a:xfrm>
            <a:off x="1973937" y="1556258"/>
            <a:ext cx="2193018" cy="511935"/>
          </a:xfrm>
          <a:prstGeom prst="rect">
            <a:avLst/>
          </a:prstGeom>
        </p:spPr>
        <p:txBody>
          <a:bodyPr wrap="square">
            <a:spAutoFit/>
          </a:bodyPr>
          <a:lstStyle/>
          <a:p>
            <a:pPr algn="r">
              <a:lnSpc>
                <a:spcPct val="130000"/>
              </a:lnSpc>
              <a:spcBef>
                <a:spcPts val="600"/>
              </a:spcBef>
            </a:pPr>
            <a:r>
              <a:rPr lang="zh-CN" altLang="en-US" sz="1100" dirty="0">
                <a:solidFill>
                  <a:schemeClr val="tx1">
                    <a:lumMod val="65000"/>
                    <a:lumOff val="35000"/>
                  </a:schemeClr>
                </a:solidFill>
              </a:rPr>
              <a:t>点击此处添加文本内容点击此处添加文本内容点击此处</a:t>
            </a:r>
            <a:r>
              <a:rPr lang="zh-CN" altLang="en-US" sz="1100" dirty="0" smtClean="0">
                <a:solidFill>
                  <a:schemeClr val="tx1">
                    <a:lumMod val="65000"/>
                    <a:lumOff val="35000"/>
                  </a:schemeClr>
                </a:solidFill>
              </a:rPr>
              <a:t>添加</a:t>
            </a:r>
            <a:endParaRPr lang="zh-CN" altLang="en-US" sz="1100" dirty="0">
              <a:solidFill>
                <a:schemeClr val="tx1">
                  <a:lumMod val="65000"/>
                  <a:lumOff val="35000"/>
                </a:schemeClr>
              </a:solidFill>
            </a:endParaRPr>
          </a:p>
        </p:txBody>
      </p:sp>
      <p:sp>
        <p:nvSpPr>
          <p:cNvPr id="28" name="TextBox 6"/>
          <p:cNvSpPr txBox="1"/>
          <p:nvPr/>
        </p:nvSpPr>
        <p:spPr>
          <a:xfrm>
            <a:off x="5652120" y="3365171"/>
            <a:ext cx="2137124" cy="1200329"/>
          </a:xfrm>
          <a:prstGeom prst="rect">
            <a:avLst/>
          </a:prstGeom>
          <a:noFill/>
        </p:spPr>
        <p:txBody>
          <a:bodyPr wrap="none" rtlCol="0">
            <a:spAutoFit/>
          </a:bodyPr>
          <a:lstStyle/>
          <a:p>
            <a:r>
              <a:rPr lang="en-US" altLang="zh-CN" sz="7200" b="1" dirty="0" smtClean="0">
                <a:solidFill>
                  <a:srgbClr val="C00000"/>
                </a:solidFill>
              </a:rPr>
              <a:t>20XX</a:t>
            </a:r>
            <a:endParaRPr lang="zh-CN" altLang="en-US" sz="7200"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3" presetClass="entr" presetSubtype="28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par>
                          <p:cTn id="20" fill="hold">
                            <p:stCondLst>
                              <p:cond delay="1500"/>
                            </p:stCondLst>
                            <p:childTnLst>
                              <p:par>
                                <p:cTn id="21" presetID="23" presetClass="entr" presetSubtype="28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strVal val="4/3*#ppt_w"/>
                                          </p:val>
                                        </p:tav>
                                        <p:tav tm="100000">
                                          <p:val>
                                            <p:strVal val="#ppt_w"/>
                                          </p:val>
                                        </p:tav>
                                      </p:tavLst>
                                    </p:anim>
                                    <p:anim calcmode="lin" valueType="num">
                                      <p:cBhvr>
                                        <p:cTn id="24" dur="500" fill="hold"/>
                                        <p:tgtEl>
                                          <p:spTgt spid="15"/>
                                        </p:tgtEl>
                                        <p:attrNameLst>
                                          <p:attrName>ppt_h</p:attrName>
                                        </p:attrNameLst>
                                      </p:cBhvr>
                                      <p:tavLst>
                                        <p:tav tm="0">
                                          <p:val>
                                            <p:strVal val="4/3*#ppt_h"/>
                                          </p:val>
                                        </p:tav>
                                        <p:tav tm="100000">
                                          <p:val>
                                            <p:strVal val="#ppt_h"/>
                                          </p:val>
                                        </p:tav>
                                      </p:tavLst>
                                    </p:anim>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inVertical)">
                                      <p:cBhvr>
                                        <p:cTn id="31" dur="500"/>
                                        <p:tgtEl>
                                          <p:spTgt spid="24"/>
                                        </p:tgtEl>
                                      </p:cBhvr>
                                    </p:animEffect>
                                  </p:childTnLst>
                                </p:cTn>
                              </p:par>
                            </p:childTnLst>
                          </p:cTn>
                        </p:par>
                        <p:par>
                          <p:cTn id="32" fill="hold">
                            <p:stCondLst>
                              <p:cond delay="2500"/>
                            </p:stCondLst>
                            <p:childTnLst>
                              <p:par>
                                <p:cTn id="33" presetID="23" presetClass="entr" presetSubtype="288"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strVal val="4/3*#ppt_w"/>
                                          </p:val>
                                        </p:tav>
                                        <p:tav tm="100000">
                                          <p:val>
                                            <p:strVal val="#ppt_w"/>
                                          </p:val>
                                        </p:tav>
                                      </p:tavLst>
                                    </p:anim>
                                    <p:anim calcmode="lin" valueType="num">
                                      <p:cBhvr>
                                        <p:cTn id="36" dur="500" fill="hold"/>
                                        <p:tgtEl>
                                          <p:spTgt spid="18"/>
                                        </p:tgtEl>
                                        <p:attrNameLst>
                                          <p:attrName>ppt_h</p:attrName>
                                        </p:attrNameLst>
                                      </p:cBhvr>
                                      <p:tavLst>
                                        <p:tav tm="0">
                                          <p:val>
                                            <p:strVal val="4/3*#ppt_h"/>
                                          </p:val>
                                        </p:tav>
                                        <p:tav tm="100000">
                                          <p:val>
                                            <p:strVal val="#ppt_h"/>
                                          </p:val>
                                        </p:tav>
                                      </p:tavLst>
                                    </p:anim>
                                  </p:childTnLst>
                                </p:cTn>
                              </p:par>
                            </p:childTnLst>
                          </p:cTn>
                        </p:par>
                        <p:par>
                          <p:cTn id="37" fill="hold">
                            <p:stCondLst>
                              <p:cond delay="3000"/>
                            </p:stCondLst>
                            <p:childTnLst>
                              <p:par>
                                <p:cTn id="38" presetID="22" presetClass="entr" presetSubtype="2"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par>
                          <p:cTn id="44" fill="hold">
                            <p:stCondLst>
                              <p:cond delay="3500"/>
                            </p:stCondLst>
                            <p:childTnLst>
                              <p:par>
                                <p:cTn id="45" presetID="23" presetClass="entr" presetSubtype="288"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strVal val="4/3*#ppt_w"/>
                                          </p:val>
                                        </p:tav>
                                        <p:tav tm="100000">
                                          <p:val>
                                            <p:strVal val="#ppt_w"/>
                                          </p:val>
                                        </p:tav>
                                      </p:tavLst>
                                    </p:anim>
                                    <p:anim calcmode="lin" valueType="num">
                                      <p:cBhvr>
                                        <p:cTn id="48" dur="500" fill="hold"/>
                                        <p:tgtEl>
                                          <p:spTgt spid="21"/>
                                        </p:tgtEl>
                                        <p:attrNameLst>
                                          <p:attrName>ppt_h</p:attrName>
                                        </p:attrNameLst>
                                      </p:cBhvr>
                                      <p:tavLst>
                                        <p:tav tm="0">
                                          <p:val>
                                            <p:strVal val="4/3*#ppt_h"/>
                                          </p:val>
                                        </p:tav>
                                        <p:tav tm="100000">
                                          <p:val>
                                            <p:strVal val="#ppt_h"/>
                                          </p:val>
                                        </p:tav>
                                      </p:tavLst>
                                    </p:anim>
                                  </p:childTnLst>
                                </p:cTn>
                              </p:par>
                            </p:childTnLst>
                          </p:cTn>
                        </p:par>
                        <p:par>
                          <p:cTn id="49" fill="hold">
                            <p:stCondLst>
                              <p:cond delay="4000"/>
                            </p:stCondLst>
                            <p:childTnLst>
                              <p:par>
                                <p:cTn id="50" presetID="22" presetClass="entr" presetSubtype="8"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arn(inVertical)">
                                      <p:cBhvr>
                                        <p:cTn id="55" dur="500"/>
                                        <p:tgtEl>
                                          <p:spTgt spid="25"/>
                                        </p:tgtEl>
                                      </p:cBhvr>
                                    </p:animEffect>
                                  </p:childTnLst>
                                </p:cTn>
                              </p:par>
                            </p:childTnLst>
                          </p:cTn>
                        </p:par>
                        <p:par>
                          <p:cTn id="56" fill="hold">
                            <p:stCondLst>
                              <p:cond delay="4500"/>
                            </p:stCondLst>
                            <p:childTnLst>
                              <p:par>
                                <p:cTn id="57" presetID="42" presetClass="entr" presetSubtype="0"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第一部分  单击添加标题</a:t>
            </a:r>
            <a:endParaRPr lang="zh-CN" altLang="en-US" dirty="0"/>
          </a:p>
        </p:txBody>
      </p:sp>
      <p:cxnSp>
        <p:nvCxnSpPr>
          <p:cNvPr id="7" name="直接连接符 6"/>
          <p:cNvCxnSpPr/>
          <p:nvPr/>
        </p:nvCxnSpPr>
        <p:spPr>
          <a:xfrm>
            <a:off x="4517993" y="1524514"/>
            <a:ext cx="0" cy="288032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211959" y="1168009"/>
            <a:ext cx="612068" cy="612068"/>
            <a:chOff x="3714631" y="870654"/>
            <a:chExt cx="612068" cy="612068"/>
          </a:xfrm>
        </p:grpSpPr>
        <p:sp>
          <p:nvSpPr>
            <p:cNvPr id="9" name="椭圆 8"/>
            <p:cNvSpPr/>
            <p:nvPr/>
          </p:nvSpPr>
          <p:spPr>
            <a:xfrm>
              <a:off x="3714631" y="870654"/>
              <a:ext cx="612068" cy="612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50"/>
            <p:cNvSpPr txBox="1"/>
            <p:nvPr/>
          </p:nvSpPr>
          <p:spPr>
            <a:xfrm>
              <a:off x="3783260" y="1022799"/>
              <a:ext cx="474809" cy="307777"/>
            </a:xfrm>
            <a:prstGeom prst="rect">
              <a:avLst/>
            </a:prstGeom>
            <a:noFill/>
          </p:spPr>
          <p:txBody>
            <a:bodyPr wrap="none" rtlCol="0">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7</a:t>
              </a:r>
              <a:r>
                <a:rPr lang="zh-CN" altLang="en-US" sz="1400" b="1" dirty="0">
                  <a:solidFill>
                    <a:schemeClr val="bg1"/>
                  </a:solidFill>
                  <a:latin typeface="微软雅黑" panose="020B0503020204020204" pitchFamily="34" charset="-122"/>
                  <a:ea typeface="微软雅黑" panose="020B0503020204020204" pitchFamily="34" charset="-122"/>
                </a:rPr>
                <a:t>月</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211959" y="2128116"/>
            <a:ext cx="612068" cy="612068"/>
            <a:chOff x="3707904" y="1851670"/>
            <a:chExt cx="612068" cy="612068"/>
          </a:xfrm>
        </p:grpSpPr>
        <p:sp>
          <p:nvSpPr>
            <p:cNvPr id="12" name="椭圆 11"/>
            <p:cNvSpPr/>
            <p:nvPr/>
          </p:nvSpPr>
          <p:spPr>
            <a:xfrm>
              <a:off x="3707904" y="1851670"/>
              <a:ext cx="612068" cy="612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53"/>
            <p:cNvSpPr txBox="1"/>
            <p:nvPr/>
          </p:nvSpPr>
          <p:spPr>
            <a:xfrm>
              <a:off x="3776532" y="2003815"/>
              <a:ext cx="474810" cy="307777"/>
            </a:xfrm>
            <a:prstGeom prst="rect">
              <a:avLst/>
            </a:prstGeom>
            <a:noFill/>
          </p:spPr>
          <p:txBody>
            <a:bodyPr wrap="non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8</a:t>
              </a:r>
              <a:r>
                <a:rPr lang="zh-CN" altLang="en-US" sz="1400" b="1" dirty="0" smtClean="0">
                  <a:solidFill>
                    <a:schemeClr val="bg1"/>
                  </a:solidFill>
                  <a:latin typeface="微软雅黑" panose="020B0503020204020204" pitchFamily="34" charset="-122"/>
                  <a:ea typeface="微软雅黑" panose="020B0503020204020204" pitchFamily="34" charset="-122"/>
                </a:rPr>
                <a:t>月</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211959" y="3088223"/>
            <a:ext cx="612068" cy="612068"/>
            <a:chOff x="3701177" y="2832686"/>
            <a:chExt cx="612068" cy="612068"/>
          </a:xfrm>
        </p:grpSpPr>
        <p:sp>
          <p:nvSpPr>
            <p:cNvPr id="15" name="椭圆 14"/>
            <p:cNvSpPr/>
            <p:nvPr/>
          </p:nvSpPr>
          <p:spPr>
            <a:xfrm>
              <a:off x="3701177" y="2832686"/>
              <a:ext cx="612068" cy="612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56"/>
            <p:cNvSpPr txBox="1"/>
            <p:nvPr/>
          </p:nvSpPr>
          <p:spPr>
            <a:xfrm>
              <a:off x="3769805" y="2984831"/>
              <a:ext cx="474810" cy="307777"/>
            </a:xfrm>
            <a:prstGeom prst="rect">
              <a:avLst/>
            </a:prstGeom>
            <a:noFill/>
          </p:spPr>
          <p:txBody>
            <a:bodyPr wrap="non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9</a:t>
              </a:r>
              <a:r>
                <a:rPr lang="zh-CN" altLang="en-US" sz="1400" b="1" dirty="0" smtClean="0">
                  <a:solidFill>
                    <a:schemeClr val="bg1"/>
                  </a:solidFill>
                  <a:latin typeface="微软雅黑" panose="020B0503020204020204" pitchFamily="34" charset="-122"/>
                  <a:ea typeface="微软雅黑" panose="020B0503020204020204" pitchFamily="34" charset="-122"/>
                </a:rPr>
                <a:t>月</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211959" y="4048329"/>
            <a:ext cx="612068" cy="612068"/>
            <a:chOff x="3694450" y="3813702"/>
            <a:chExt cx="612068" cy="612068"/>
          </a:xfrm>
        </p:grpSpPr>
        <p:sp>
          <p:nvSpPr>
            <p:cNvPr id="18" name="椭圆 17"/>
            <p:cNvSpPr/>
            <p:nvPr/>
          </p:nvSpPr>
          <p:spPr>
            <a:xfrm>
              <a:off x="3694450" y="3813702"/>
              <a:ext cx="612068" cy="61206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59"/>
            <p:cNvSpPr txBox="1"/>
            <p:nvPr/>
          </p:nvSpPr>
          <p:spPr>
            <a:xfrm>
              <a:off x="3707774" y="3965847"/>
              <a:ext cx="585418" cy="307777"/>
            </a:xfrm>
            <a:prstGeom prst="rect">
              <a:avLst/>
            </a:prstGeom>
            <a:noFill/>
          </p:spPr>
          <p:txBody>
            <a:bodyPr wrap="non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10</a:t>
              </a:r>
              <a:r>
                <a:rPr lang="zh-CN" altLang="en-US" sz="1400" b="1" dirty="0" smtClean="0">
                  <a:solidFill>
                    <a:schemeClr val="bg1"/>
                  </a:solidFill>
                  <a:latin typeface="微软雅黑" panose="020B0503020204020204" pitchFamily="34" charset="-122"/>
                  <a:ea typeface="微软雅黑" panose="020B0503020204020204" pitchFamily="34" charset="-122"/>
                </a:rPr>
                <a:t>月</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
        <p:nvSpPr>
          <p:cNvPr id="20" name="矩形 19"/>
          <p:cNvSpPr/>
          <p:nvPr/>
        </p:nvSpPr>
        <p:spPr>
          <a:xfrm>
            <a:off x="4968043" y="1089450"/>
            <a:ext cx="2916325" cy="307777"/>
          </a:xfrm>
          <a:prstGeom prst="rect">
            <a:avLst/>
          </a:prstGeom>
        </p:spPr>
        <p:txBody>
          <a:bodyPr wrap="square">
            <a:spAutoFit/>
          </a:bodyPr>
          <a:lstStyle/>
          <a:p>
            <a:r>
              <a:rPr lang="zh-CN" altLang="en-US" sz="1400" b="1" dirty="0" smtClean="0">
                <a:solidFill>
                  <a:srgbClr val="C00000"/>
                </a:solidFill>
                <a:latin typeface="微软雅黑" panose="020B0503020204020204" pitchFamily="34" charset="-122"/>
                <a:ea typeface="微软雅黑" panose="020B0503020204020204" pitchFamily="34" charset="-122"/>
              </a:rPr>
              <a:t>点击添加文字说明</a:t>
            </a:r>
            <a:endParaRPr lang="en-US" altLang="zh-CN" sz="1400" b="1" dirty="0" smtClean="0">
              <a:solidFill>
                <a:srgbClr val="C00000"/>
              </a:solidFill>
              <a:latin typeface="微软雅黑" panose="020B0503020204020204" pitchFamily="34" charset="-122"/>
              <a:ea typeface="微软雅黑" panose="020B0503020204020204" pitchFamily="34" charset="-122"/>
            </a:endParaRPr>
          </a:p>
        </p:txBody>
      </p:sp>
      <p:sp>
        <p:nvSpPr>
          <p:cNvPr id="21" name="TextBox 62"/>
          <p:cNvSpPr txBox="1"/>
          <p:nvPr/>
        </p:nvSpPr>
        <p:spPr>
          <a:xfrm>
            <a:off x="4968043" y="1411743"/>
            <a:ext cx="2916324" cy="511935"/>
          </a:xfrm>
          <a:prstGeom prst="rect">
            <a:avLst/>
          </a:prstGeom>
          <a:noFill/>
        </p:spPr>
        <p:txBody>
          <a:bodyPr wrap="square" rtlCol="0">
            <a:spAutoFit/>
          </a:bodyPr>
          <a:lstStyle/>
          <a:p>
            <a:pPr>
              <a:lnSpc>
                <a:spcPct val="130000"/>
              </a:lnSpc>
              <a:spcBef>
                <a:spcPts val="600"/>
              </a:spcBef>
            </a:pPr>
            <a:r>
              <a:rPr lang="zh-CN" altLang="en-US" sz="1100" dirty="0" smtClean="0">
                <a:solidFill>
                  <a:schemeClr val="tx1">
                    <a:lumMod val="65000"/>
                    <a:lumOff val="35000"/>
                  </a:schemeClr>
                </a:solidFill>
              </a:rPr>
              <a:t>点击此处添加</a:t>
            </a:r>
            <a:r>
              <a:rPr lang="zh-CN" altLang="en-US" sz="1100" dirty="0">
                <a:solidFill>
                  <a:schemeClr val="tx1">
                    <a:lumMod val="65000"/>
                    <a:lumOff val="35000"/>
                  </a:schemeClr>
                </a:solidFill>
              </a:rPr>
              <a:t>文本内容点击此处添加文本</a:t>
            </a:r>
            <a:r>
              <a:rPr lang="zh-CN" altLang="en-US" sz="1100" dirty="0" smtClean="0">
                <a:solidFill>
                  <a:schemeClr val="tx1">
                    <a:lumMod val="65000"/>
                    <a:lumOff val="35000"/>
                  </a:schemeClr>
                </a:solidFill>
              </a:rPr>
              <a:t>内容</a:t>
            </a:r>
            <a:r>
              <a:rPr lang="zh-CN" altLang="en-US" sz="1100" dirty="0">
                <a:solidFill>
                  <a:schemeClr val="tx1">
                    <a:lumMod val="65000"/>
                    <a:lumOff val="35000"/>
                  </a:schemeClr>
                </a:solidFill>
              </a:rPr>
              <a:t>点击此处添加文本</a:t>
            </a:r>
            <a:r>
              <a:rPr lang="zh-CN" altLang="en-US" sz="1100" dirty="0" smtClean="0">
                <a:solidFill>
                  <a:schemeClr val="tx1">
                    <a:lumMod val="65000"/>
                    <a:lumOff val="35000"/>
                  </a:schemeClr>
                </a:solidFill>
              </a:rPr>
              <a:t>内容</a:t>
            </a:r>
            <a:endParaRPr lang="zh-CN" altLang="en-US" sz="1100" dirty="0">
              <a:solidFill>
                <a:schemeClr val="tx1">
                  <a:lumMod val="65000"/>
                  <a:lumOff val="35000"/>
                </a:schemeClr>
              </a:solidFill>
            </a:endParaRPr>
          </a:p>
        </p:txBody>
      </p:sp>
      <p:sp>
        <p:nvSpPr>
          <p:cNvPr id="22" name="矩形 21"/>
          <p:cNvSpPr/>
          <p:nvPr/>
        </p:nvSpPr>
        <p:spPr>
          <a:xfrm>
            <a:off x="4968043" y="2962866"/>
            <a:ext cx="2916325" cy="307777"/>
          </a:xfrm>
          <a:prstGeom prst="rect">
            <a:avLst/>
          </a:prstGeom>
        </p:spPr>
        <p:txBody>
          <a:bodyPr wrap="square">
            <a:spAutoFit/>
          </a:bodyPr>
          <a:lstStyle/>
          <a:p>
            <a:r>
              <a:rPr lang="zh-CN" altLang="en-US" sz="1400" b="1" dirty="0">
                <a:solidFill>
                  <a:srgbClr val="C00000"/>
                </a:solidFill>
                <a:latin typeface="微软雅黑" panose="020B0503020204020204" pitchFamily="34" charset="-122"/>
                <a:ea typeface="微软雅黑" panose="020B0503020204020204" pitchFamily="34" charset="-122"/>
              </a:rPr>
              <a:t>点击添加文字说明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3" name="TextBox 64"/>
          <p:cNvSpPr txBox="1"/>
          <p:nvPr/>
        </p:nvSpPr>
        <p:spPr>
          <a:xfrm>
            <a:off x="4968043" y="3285159"/>
            <a:ext cx="2916324" cy="550087"/>
          </a:xfrm>
          <a:prstGeom prst="rect">
            <a:avLst/>
          </a:prstGeom>
          <a:noFill/>
        </p:spPr>
        <p:txBody>
          <a:bodyPr wrap="square" rtlCol="0">
            <a:spAutoFit/>
          </a:bodyPr>
          <a:lstStyle/>
          <a:p>
            <a:pP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endParaRPr lang="zh-CN" altLang="en-US" sz="1200" dirty="0">
              <a:solidFill>
                <a:schemeClr val="tx1">
                  <a:lumMod val="65000"/>
                  <a:lumOff val="35000"/>
                </a:schemeClr>
              </a:solidFill>
            </a:endParaRPr>
          </a:p>
        </p:txBody>
      </p:sp>
      <p:sp>
        <p:nvSpPr>
          <p:cNvPr id="24" name="矩形 23"/>
          <p:cNvSpPr/>
          <p:nvPr/>
        </p:nvSpPr>
        <p:spPr>
          <a:xfrm>
            <a:off x="1115615" y="2067733"/>
            <a:ext cx="2916325" cy="307777"/>
          </a:xfrm>
          <a:prstGeom prst="rect">
            <a:avLst/>
          </a:prstGeom>
        </p:spPr>
        <p:txBody>
          <a:bodyPr wrap="square">
            <a:spAutoFit/>
          </a:bodyPr>
          <a:lstStyle/>
          <a:p>
            <a:pPr algn="r"/>
            <a:r>
              <a:rPr lang="zh-CN" altLang="en-US" sz="1400" b="1" dirty="0">
                <a:solidFill>
                  <a:srgbClr val="C00000"/>
                </a:solidFill>
                <a:latin typeface="微软雅黑" panose="020B0503020204020204" pitchFamily="34" charset="-122"/>
                <a:ea typeface="微软雅黑" panose="020B0503020204020204" pitchFamily="34" charset="-122"/>
              </a:rPr>
              <a:t>点击添加文字说明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5" name="TextBox 66"/>
          <p:cNvSpPr txBox="1"/>
          <p:nvPr/>
        </p:nvSpPr>
        <p:spPr>
          <a:xfrm>
            <a:off x="1115615" y="2390026"/>
            <a:ext cx="2916324" cy="550087"/>
          </a:xfrm>
          <a:prstGeom prst="rect">
            <a:avLst/>
          </a:prstGeom>
          <a:noFill/>
        </p:spPr>
        <p:txBody>
          <a:bodyPr wrap="square" rtlCol="0">
            <a:spAutoFit/>
          </a:bodyPr>
          <a:lstStyle/>
          <a:p>
            <a:pPr algn="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endParaRPr lang="zh-CN" altLang="en-US" sz="1200" dirty="0">
              <a:solidFill>
                <a:schemeClr val="tx1">
                  <a:lumMod val="65000"/>
                  <a:lumOff val="35000"/>
                </a:schemeClr>
              </a:solidFill>
            </a:endParaRPr>
          </a:p>
        </p:txBody>
      </p:sp>
      <p:sp>
        <p:nvSpPr>
          <p:cNvPr id="26" name="矩形 25"/>
          <p:cNvSpPr/>
          <p:nvPr/>
        </p:nvSpPr>
        <p:spPr>
          <a:xfrm>
            <a:off x="1115615" y="3970602"/>
            <a:ext cx="2916325" cy="307777"/>
          </a:xfrm>
          <a:prstGeom prst="rect">
            <a:avLst/>
          </a:prstGeom>
        </p:spPr>
        <p:txBody>
          <a:bodyPr wrap="square">
            <a:spAutoFit/>
          </a:bodyPr>
          <a:lstStyle/>
          <a:p>
            <a:pPr algn="r"/>
            <a:r>
              <a:rPr lang="zh-CN" altLang="en-US" sz="1400" b="1" dirty="0">
                <a:solidFill>
                  <a:srgbClr val="C00000"/>
                </a:solidFill>
                <a:latin typeface="微软雅黑" panose="020B0503020204020204" pitchFamily="34" charset="-122"/>
                <a:ea typeface="微软雅黑" panose="020B0503020204020204" pitchFamily="34" charset="-122"/>
              </a:rPr>
              <a:t>点击添加文字说明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7" name="TextBox 68"/>
          <p:cNvSpPr txBox="1"/>
          <p:nvPr/>
        </p:nvSpPr>
        <p:spPr>
          <a:xfrm>
            <a:off x="1115615" y="4292895"/>
            <a:ext cx="2916324" cy="550087"/>
          </a:xfrm>
          <a:prstGeom prst="rect">
            <a:avLst/>
          </a:prstGeom>
          <a:noFill/>
        </p:spPr>
        <p:txBody>
          <a:bodyPr wrap="square" rtlCol="0">
            <a:spAutoFit/>
          </a:bodyPr>
          <a:lstStyle/>
          <a:p>
            <a:pPr algn="r">
              <a:lnSpc>
                <a:spcPct val="130000"/>
              </a:lnSpc>
              <a:spcBef>
                <a:spcPts val="600"/>
              </a:spcBef>
            </a:pPr>
            <a:r>
              <a:rPr lang="zh-CN" altLang="en-US" sz="1200" dirty="0">
                <a:solidFill>
                  <a:schemeClr val="tx1">
                    <a:lumMod val="65000"/>
                    <a:lumOff val="35000"/>
                  </a:schemeClr>
                </a:solidFill>
              </a:rPr>
              <a:t>点击此处添加文本内容点击此处添加文本内容点击此处添加文本内容</a:t>
            </a:r>
            <a:endParaRPr lang="zh-CN" altLang="en-US" sz="12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6000"/>
                                        <p:tgtEl>
                                          <p:spTgt spid="7"/>
                                        </p:tgtEl>
                                      </p:cBhvr>
                                    </p:animEffect>
                                  </p:childTnLst>
                                </p:cTn>
                              </p:par>
                              <p:par>
                                <p:cTn id="8" presetID="23" presetClass="entr" presetSubtype="288"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strVal val="4/3*#ppt_w"/>
                                          </p:val>
                                        </p:tav>
                                        <p:tav tm="100000">
                                          <p:val>
                                            <p:strVal val="#ppt_w"/>
                                          </p:val>
                                        </p:tav>
                                      </p:tavLst>
                                    </p:anim>
                                    <p:anim calcmode="lin" valueType="num">
                                      <p:cBhvr>
                                        <p:cTn id="11" dur="500" fill="hold"/>
                                        <p:tgtEl>
                                          <p:spTgt spid="8"/>
                                        </p:tgtEl>
                                        <p:attrNameLst>
                                          <p:attrName>ppt_h</p:attrName>
                                        </p:attrNameLst>
                                      </p:cBhvr>
                                      <p:tavLst>
                                        <p:tav tm="0">
                                          <p:val>
                                            <p:strVal val="4/3*#ppt_h"/>
                                          </p:val>
                                        </p:tav>
                                        <p:tav tm="100000">
                                          <p:val>
                                            <p:strVal val="#ppt_h"/>
                                          </p:val>
                                        </p:tav>
                                      </p:tavLst>
                                    </p:anim>
                                  </p:childTnLst>
                                </p:cTn>
                              </p:par>
                              <p:par>
                                <p:cTn id="12" presetID="17" presetClass="entr" presetSubtype="1" fill="hold" grpId="0" nodeType="withEffect">
                                  <p:stCondLst>
                                    <p:cond delay="750"/>
                                  </p:stCondLst>
                                  <p:iterate type="lt">
                                    <p:tmPct val="10000"/>
                                  </p:iterate>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ppt_h/2"/>
                                          </p:val>
                                        </p:tav>
                                        <p:tav tm="100000">
                                          <p:val>
                                            <p:strVal val="#ppt_y"/>
                                          </p:val>
                                        </p:tav>
                                      </p:tavLst>
                                    </p:anim>
                                    <p:anim calcmode="lin" valueType="num">
                                      <p:cBhvr>
                                        <p:cTn id="16" dur="500" fill="hold"/>
                                        <p:tgtEl>
                                          <p:spTgt spid="20"/>
                                        </p:tgtEl>
                                        <p:attrNameLst>
                                          <p:attrName>ppt_w</p:attrName>
                                        </p:attrNameLst>
                                      </p:cBhvr>
                                      <p:tavLst>
                                        <p:tav tm="0">
                                          <p:val>
                                            <p:strVal val="#ppt_w"/>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childTnLst>
                                </p:cTn>
                              </p:par>
                              <p:par>
                                <p:cTn id="18" presetID="10" presetClass="entr" presetSubtype="0" fill="hold" grpId="0" nodeType="withEffect">
                                  <p:stCondLst>
                                    <p:cond delay="150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23" presetClass="entr" presetSubtype="288" fill="hold" nodeType="withEffect">
                                  <p:stCondLst>
                                    <p:cond delay="150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strVal val="4/3*#ppt_w"/>
                                          </p:val>
                                        </p:tav>
                                        <p:tav tm="100000">
                                          <p:val>
                                            <p:strVal val="#ppt_w"/>
                                          </p:val>
                                        </p:tav>
                                      </p:tavLst>
                                    </p:anim>
                                    <p:anim calcmode="lin" valueType="num">
                                      <p:cBhvr>
                                        <p:cTn id="24" dur="500" fill="hold"/>
                                        <p:tgtEl>
                                          <p:spTgt spid="11"/>
                                        </p:tgtEl>
                                        <p:attrNameLst>
                                          <p:attrName>ppt_h</p:attrName>
                                        </p:attrNameLst>
                                      </p:cBhvr>
                                      <p:tavLst>
                                        <p:tav tm="0">
                                          <p:val>
                                            <p:strVal val="4/3*#ppt_h"/>
                                          </p:val>
                                        </p:tav>
                                        <p:tav tm="100000">
                                          <p:val>
                                            <p:strVal val="#ppt_h"/>
                                          </p:val>
                                        </p:tav>
                                      </p:tavLst>
                                    </p:anim>
                                  </p:childTnLst>
                                </p:cTn>
                              </p:par>
                              <p:par>
                                <p:cTn id="25" presetID="17" presetClass="entr" presetSubtype="1" fill="hold" grpId="0" nodeType="withEffect">
                                  <p:stCondLst>
                                    <p:cond delay="2000"/>
                                  </p:stCondLst>
                                  <p:iterate type="lt">
                                    <p:tmPct val="10000"/>
                                  </p:iterate>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ppt_x"/>
                                          </p:val>
                                        </p:tav>
                                        <p:tav tm="100000">
                                          <p:val>
                                            <p:strVal val="#ppt_x"/>
                                          </p:val>
                                        </p:tav>
                                      </p:tavLst>
                                    </p:anim>
                                    <p:anim calcmode="lin" valueType="num">
                                      <p:cBhvr>
                                        <p:cTn id="28" dur="500" fill="hold"/>
                                        <p:tgtEl>
                                          <p:spTgt spid="24"/>
                                        </p:tgtEl>
                                        <p:attrNameLst>
                                          <p:attrName>ppt_y</p:attrName>
                                        </p:attrNameLst>
                                      </p:cBhvr>
                                      <p:tavLst>
                                        <p:tav tm="0">
                                          <p:val>
                                            <p:strVal val="#ppt_y-#ppt_h/2"/>
                                          </p:val>
                                        </p:tav>
                                        <p:tav tm="100000">
                                          <p:val>
                                            <p:strVal val="#ppt_y"/>
                                          </p:val>
                                        </p:tav>
                                      </p:tavLst>
                                    </p:anim>
                                    <p:anim calcmode="lin" valueType="num">
                                      <p:cBhvr>
                                        <p:cTn id="29" dur="500" fill="hold"/>
                                        <p:tgtEl>
                                          <p:spTgt spid="24"/>
                                        </p:tgtEl>
                                        <p:attrNameLst>
                                          <p:attrName>ppt_w</p:attrName>
                                        </p:attrNameLst>
                                      </p:cBhvr>
                                      <p:tavLst>
                                        <p:tav tm="0">
                                          <p:val>
                                            <p:strVal val="#ppt_w"/>
                                          </p:val>
                                        </p:tav>
                                        <p:tav tm="100000">
                                          <p:val>
                                            <p:strVal val="#ppt_w"/>
                                          </p:val>
                                        </p:tav>
                                      </p:tavLst>
                                    </p:anim>
                                    <p:anim calcmode="lin" valueType="num">
                                      <p:cBhvr>
                                        <p:cTn id="30" dur="500" fill="hold"/>
                                        <p:tgtEl>
                                          <p:spTgt spid="24"/>
                                        </p:tgtEl>
                                        <p:attrNameLst>
                                          <p:attrName>ppt_h</p:attrName>
                                        </p:attrNameLst>
                                      </p:cBhvr>
                                      <p:tavLst>
                                        <p:tav tm="0">
                                          <p:val>
                                            <p:fltVal val="0"/>
                                          </p:val>
                                        </p:tav>
                                        <p:tav tm="100000">
                                          <p:val>
                                            <p:strVal val="#ppt_h"/>
                                          </p:val>
                                        </p:tav>
                                      </p:tavLst>
                                    </p:anim>
                                  </p:childTnLst>
                                </p:cTn>
                              </p:par>
                              <p:par>
                                <p:cTn id="31" presetID="10" presetClass="entr" presetSubtype="0" fill="hold" grpId="0" nodeType="withEffect">
                                  <p:stCondLst>
                                    <p:cond delay="275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23" presetClass="entr" presetSubtype="288" fill="hold" nodeType="withEffect">
                                  <p:stCondLst>
                                    <p:cond delay="27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strVal val="4/3*#ppt_w"/>
                                          </p:val>
                                        </p:tav>
                                        <p:tav tm="100000">
                                          <p:val>
                                            <p:strVal val="#ppt_w"/>
                                          </p:val>
                                        </p:tav>
                                      </p:tavLst>
                                    </p:anim>
                                    <p:anim calcmode="lin" valueType="num">
                                      <p:cBhvr>
                                        <p:cTn id="37" dur="500" fill="hold"/>
                                        <p:tgtEl>
                                          <p:spTgt spid="14"/>
                                        </p:tgtEl>
                                        <p:attrNameLst>
                                          <p:attrName>ppt_h</p:attrName>
                                        </p:attrNameLst>
                                      </p:cBhvr>
                                      <p:tavLst>
                                        <p:tav tm="0">
                                          <p:val>
                                            <p:strVal val="4/3*#ppt_h"/>
                                          </p:val>
                                        </p:tav>
                                        <p:tav tm="100000">
                                          <p:val>
                                            <p:strVal val="#ppt_h"/>
                                          </p:val>
                                        </p:tav>
                                      </p:tavLst>
                                    </p:anim>
                                  </p:childTnLst>
                                </p:cTn>
                              </p:par>
                              <p:par>
                                <p:cTn id="38" presetID="17" presetClass="entr" presetSubtype="1" fill="hold" grpId="0" nodeType="withEffect">
                                  <p:stCondLst>
                                    <p:cond delay="325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ppt_x</p:attrName>
                                        </p:attrNameLst>
                                      </p:cBhvr>
                                      <p:tavLst>
                                        <p:tav tm="0">
                                          <p:val>
                                            <p:strVal val="#ppt_x"/>
                                          </p:val>
                                        </p:tav>
                                        <p:tav tm="100000">
                                          <p:val>
                                            <p:strVal val="#ppt_x"/>
                                          </p:val>
                                        </p:tav>
                                      </p:tavLst>
                                    </p:anim>
                                    <p:anim calcmode="lin" valueType="num">
                                      <p:cBhvr>
                                        <p:cTn id="41" dur="500" fill="hold"/>
                                        <p:tgtEl>
                                          <p:spTgt spid="22"/>
                                        </p:tgtEl>
                                        <p:attrNameLst>
                                          <p:attrName>ppt_y</p:attrName>
                                        </p:attrNameLst>
                                      </p:cBhvr>
                                      <p:tavLst>
                                        <p:tav tm="0">
                                          <p:val>
                                            <p:strVal val="#ppt_y-#ppt_h/2"/>
                                          </p:val>
                                        </p:tav>
                                        <p:tav tm="100000">
                                          <p:val>
                                            <p:strVal val="#ppt_y"/>
                                          </p:val>
                                        </p:tav>
                                      </p:tavLst>
                                    </p:anim>
                                    <p:anim calcmode="lin" valueType="num">
                                      <p:cBhvr>
                                        <p:cTn id="42" dur="500" fill="hold"/>
                                        <p:tgtEl>
                                          <p:spTgt spid="22"/>
                                        </p:tgtEl>
                                        <p:attrNameLst>
                                          <p:attrName>ppt_w</p:attrName>
                                        </p:attrNameLst>
                                      </p:cBhvr>
                                      <p:tavLst>
                                        <p:tav tm="0">
                                          <p:val>
                                            <p:strVal val="#ppt_w"/>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childTnLst>
                                </p:cTn>
                              </p:par>
                              <p:par>
                                <p:cTn id="44" presetID="10" presetClass="entr" presetSubtype="0" fill="hold" grpId="0" nodeType="withEffect">
                                  <p:stCondLst>
                                    <p:cond delay="40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23" presetClass="entr" presetSubtype="288" fill="hold" nodeType="withEffect">
                                  <p:stCondLst>
                                    <p:cond delay="400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strVal val="4/3*#ppt_w"/>
                                          </p:val>
                                        </p:tav>
                                        <p:tav tm="100000">
                                          <p:val>
                                            <p:strVal val="#ppt_w"/>
                                          </p:val>
                                        </p:tav>
                                      </p:tavLst>
                                    </p:anim>
                                    <p:anim calcmode="lin" valueType="num">
                                      <p:cBhvr>
                                        <p:cTn id="50" dur="500" fill="hold"/>
                                        <p:tgtEl>
                                          <p:spTgt spid="17"/>
                                        </p:tgtEl>
                                        <p:attrNameLst>
                                          <p:attrName>ppt_h</p:attrName>
                                        </p:attrNameLst>
                                      </p:cBhvr>
                                      <p:tavLst>
                                        <p:tav tm="0">
                                          <p:val>
                                            <p:strVal val="4/3*#ppt_h"/>
                                          </p:val>
                                        </p:tav>
                                        <p:tav tm="100000">
                                          <p:val>
                                            <p:strVal val="#ppt_h"/>
                                          </p:val>
                                        </p:tav>
                                      </p:tavLst>
                                    </p:anim>
                                  </p:childTnLst>
                                </p:cTn>
                              </p:par>
                              <p:par>
                                <p:cTn id="51" presetID="17" presetClass="entr" presetSubtype="1" fill="hold" grpId="0" nodeType="withEffect">
                                  <p:stCondLst>
                                    <p:cond delay="4500"/>
                                  </p:stCondLst>
                                  <p:iterate type="lt">
                                    <p:tmPct val="10000"/>
                                  </p:iterate>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ppt_x</p:attrName>
                                        </p:attrNameLst>
                                      </p:cBhvr>
                                      <p:tavLst>
                                        <p:tav tm="0">
                                          <p:val>
                                            <p:strVal val="#ppt_x"/>
                                          </p:val>
                                        </p:tav>
                                        <p:tav tm="100000">
                                          <p:val>
                                            <p:strVal val="#ppt_x"/>
                                          </p:val>
                                        </p:tav>
                                      </p:tavLst>
                                    </p:anim>
                                    <p:anim calcmode="lin" valueType="num">
                                      <p:cBhvr>
                                        <p:cTn id="54" dur="500" fill="hold"/>
                                        <p:tgtEl>
                                          <p:spTgt spid="26"/>
                                        </p:tgtEl>
                                        <p:attrNameLst>
                                          <p:attrName>ppt_y</p:attrName>
                                        </p:attrNameLst>
                                      </p:cBhvr>
                                      <p:tavLst>
                                        <p:tav tm="0">
                                          <p:val>
                                            <p:strVal val="#ppt_y-#ppt_h/2"/>
                                          </p:val>
                                        </p:tav>
                                        <p:tav tm="100000">
                                          <p:val>
                                            <p:strVal val="#ppt_y"/>
                                          </p:val>
                                        </p:tav>
                                      </p:tavLst>
                                    </p:anim>
                                    <p:anim calcmode="lin" valueType="num">
                                      <p:cBhvr>
                                        <p:cTn id="55" dur="500" fill="hold"/>
                                        <p:tgtEl>
                                          <p:spTgt spid="26"/>
                                        </p:tgtEl>
                                        <p:attrNameLst>
                                          <p:attrName>ppt_w</p:attrName>
                                        </p:attrNameLst>
                                      </p:cBhvr>
                                      <p:tavLst>
                                        <p:tav tm="0">
                                          <p:val>
                                            <p:strVal val="#ppt_w"/>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childTnLst>
                                </p:cTn>
                              </p:par>
                              <p:par>
                                <p:cTn id="57" presetID="10" presetClass="entr" presetSubtype="0" fill="hold" grpId="0" nodeType="withEffect">
                                  <p:stCondLst>
                                    <p:cond delay="525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第一部分  单击添加标题</a:t>
            </a:r>
            <a:endParaRPr lang="zh-CN" altLang="en-US" dirty="0"/>
          </a:p>
        </p:txBody>
      </p:sp>
      <p:grpSp>
        <p:nvGrpSpPr>
          <p:cNvPr id="18" name="组合 17"/>
          <p:cNvGrpSpPr/>
          <p:nvPr/>
        </p:nvGrpSpPr>
        <p:grpSpPr>
          <a:xfrm rot="2700000">
            <a:off x="2952419" y="1242915"/>
            <a:ext cx="3167308" cy="3197576"/>
            <a:chOff x="1932258" y="760101"/>
            <a:chExt cx="3767316" cy="3803319"/>
          </a:xfrm>
        </p:grpSpPr>
        <p:sp>
          <p:nvSpPr>
            <p:cNvPr id="19" name="椭圆 168"/>
            <p:cNvSpPr/>
            <p:nvPr/>
          </p:nvSpPr>
          <p:spPr>
            <a:xfrm>
              <a:off x="2710237" y="760101"/>
              <a:ext cx="2207694" cy="2207694"/>
            </a:xfrm>
            <a:custGeom>
              <a:avLst/>
              <a:gdLst/>
              <a:ahLst/>
              <a:cxnLst/>
              <a:rect l="l" t="t" r="r" b="b"/>
              <a:pathLst>
                <a:path w="2207694" h="2207694">
                  <a:moveTo>
                    <a:pt x="1240201" y="2198410"/>
                  </a:moveTo>
                  <a:cubicBezTo>
                    <a:pt x="1195601" y="2204855"/>
                    <a:pt x="1150057" y="2207694"/>
                    <a:pt x="1103851" y="2207694"/>
                  </a:cubicBezTo>
                  <a:close/>
                  <a:moveTo>
                    <a:pt x="1396176" y="2167304"/>
                  </a:moveTo>
                  <a:cubicBezTo>
                    <a:pt x="1355911" y="2179613"/>
                    <a:pt x="1314389" y="2188486"/>
                    <a:pt x="1271865" y="2193577"/>
                  </a:cubicBezTo>
                  <a:close/>
                  <a:moveTo>
                    <a:pt x="7872" y="976750"/>
                  </a:moveTo>
                  <a:lnTo>
                    <a:pt x="1" y="1103847"/>
                  </a:lnTo>
                  <a:cubicBezTo>
                    <a:pt x="1" y="1713485"/>
                    <a:pt x="494210" y="2207694"/>
                    <a:pt x="1103848" y="2207694"/>
                  </a:cubicBezTo>
                  <a:cubicBezTo>
                    <a:pt x="494209" y="2207694"/>
                    <a:pt x="0" y="1713485"/>
                    <a:pt x="0" y="1103847"/>
                  </a:cubicBezTo>
                  <a:cubicBezTo>
                    <a:pt x="0" y="1060839"/>
                    <a:pt x="2460" y="1018405"/>
                    <a:pt x="7872" y="976750"/>
                  </a:cubicBezTo>
                  <a:close/>
                  <a:moveTo>
                    <a:pt x="1103847" y="0"/>
                  </a:moveTo>
                  <a:cubicBezTo>
                    <a:pt x="1713485" y="0"/>
                    <a:pt x="2207694" y="494209"/>
                    <a:pt x="2207694" y="1103847"/>
                  </a:cubicBezTo>
                  <a:cubicBezTo>
                    <a:pt x="2207694" y="1612162"/>
                    <a:pt x="1864110" y="2040229"/>
                    <a:pt x="1396188" y="2167301"/>
                  </a:cubicBezTo>
                  <a:cubicBezTo>
                    <a:pt x="1418536" y="2082435"/>
                    <a:pt x="1429716" y="1993353"/>
                    <a:pt x="1429716" y="1901660"/>
                  </a:cubicBezTo>
                  <a:cubicBezTo>
                    <a:pt x="1429716" y="1292022"/>
                    <a:pt x="935507" y="797813"/>
                    <a:pt x="325869" y="797813"/>
                  </a:cubicBezTo>
                  <a:cubicBezTo>
                    <a:pt x="224547" y="797813"/>
                    <a:pt x="126413" y="811464"/>
                    <a:pt x="33529" y="838206"/>
                  </a:cubicBezTo>
                  <a:cubicBezTo>
                    <a:pt x="23934" y="874644"/>
                    <a:pt x="16397" y="911859"/>
                    <a:pt x="11973" y="949877"/>
                  </a:cubicBezTo>
                  <a:cubicBezTo>
                    <a:pt x="85667" y="413031"/>
                    <a:pt x="546523" y="0"/>
                    <a:pt x="1103847"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61"/>
            <p:cNvSpPr/>
            <p:nvPr/>
          </p:nvSpPr>
          <p:spPr>
            <a:xfrm>
              <a:off x="1932258" y="1557914"/>
              <a:ext cx="2207690" cy="2207691"/>
            </a:xfrm>
            <a:custGeom>
              <a:avLst/>
              <a:gdLst/>
              <a:ahLst/>
              <a:cxnLst/>
              <a:rect l="l" t="t" r="r" b="b"/>
              <a:pathLst>
                <a:path w="2207690" h="2207691">
                  <a:moveTo>
                    <a:pt x="967503" y="2198411"/>
                  </a:moveTo>
                  <a:lnTo>
                    <a:pt x="1103795" y="2207691"/>
                  </a:lnTo>
                  <a:cubicBezTo>
                    <a:pt x="1057608" y="2207692"/>
                    <a:pt x="1012085" y="2204853"/>
                    <a:pt x="967503" y="2198411"/>
                  </a:cubicBezTo>
                  <a:close/>
                  <a:moveTo>
                    <a:pt x="811529" y="2167307"/>
                  </a:moveTo>
                  <a:lnTo>
                    <a:pt x="935821" y="2193576"/>
                  </a:lnTo>
                  <a:cubicBezTo>
                    <a:pt x="893304" y="2188486"/>
                    <a:pt x="851788" y="2179614"/>
                    <a:pt x="811529" y="2167307"/>
                  </a:cubicBezTo>
                  <a:close/>
                  <a:moveTo>
                    <a:pt x="2199826" y="976772"/>
                  </a:moveTo>
                  <a:cubicBezTo>
                    <a:pt x="2205232" y="1018393"/>
                    <a:pt x="2207691" y="1060793"/>
                    <a:pt x="2207690" y="1103766"/>
                  </a:cubicBezTo>
                  <a:close/>
                  <a:moveTo>
                    <a:pt x="2174170" y="838223"/>
                  </a:moveTo>
                  <a:cubicBezTo>
                    <a:pt x="2184491" y="874470"/>
                    <a:pt x="2191713" y="911752"/>
                    <a:pt x="2195714" y="949832"/>
                  </a:cubicBezTo>
                  <a:close/>
                  <a:moveTo>
                    <a:pt x="1103847" y="0"/>
                  </a:moveTo>
                  <a:cubicBezTo>
                    <a:pt x="1621792" y="0"/>
                    <a:pt x="2056420" y="356726"/>
                    <a:pt x="2174166" y="838207"/>
                  </a:cubicBezTo>
                  <a:cubicBezTo>
                    <a:pt x="2081282" y="811466"/>
                    <a:pt x="1983150" y="797814"/>
                    <a:pt x="1881827" y="797814"/>
                  </a:cubicBezTo>
                  <a:cubicBezTo>
                    <a:pt x="1272189" y="797814"/>
                    <a:pt x="777980" y="1292023"/>
                    <a:pt x="777980" y="1901661"/>
                  </a:cubicBezTo>
                  <a:cubicBezTo>
                    <a:pt x="777980" y="1993354"/>
                    <a:pt x="789160" y="2082435"/>
                    <a:pt x="811508" y="2167301"/>
                  </a:cubicBezTo>
                  <a:cubicBezTo>
                    <a:pt x="343585" y="2040230"/>
                    <a:pt x="0" y="1612163"/>
                    <a:pt x="0" y="1103847"/>
                  </a:cubicBezTo>
                  <a:cubicBezTo>
                    <a:pt x="0" y="494209"/>
                    <a:pt x="494209" y="0"/>
                    <a:pt x="110384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162"/>
            <p:cNvSpPr/>
            <p:nvPr/>
          </p:nvSpPr>
          <p:spPr>
            <a:xfrm>
              <a:off x="3491880" y="1557913"/>
              <a:ext cx="2207694" cy="2207694"/>
            </a:xfrm>
            <a:custGeom>
              <a:avLst/>
              <a:gdLst/>
              <a:ahLst/>
              <a:cxnLst/>
              <a:rect l="l" t="t" r="r" b="b"/>
              <a:pathLst>
                <a:path w="2207694" h="2207694">
                  <a:moveTo>
                    <a:pt x="1269814" y="13804"/>
                  </a:moveTo>
                  <a:cubicBezTo>
                    <a:pt x="1800820" y="92567"/>
                    <a:pt x="2207694" y="550692"/>
                    <a:pt x="2207694" y="1103847"/>
                  </a:cubicBezTo>
                  <a:cubicBezTo>
                    <a:pt x="2207694" y="1713485"/>
                    <a:pt x="1713485" y="2207694"/>
                    <a:pt x="1103847" y="2207694"/>
                  </a:cubicBezTo>
                  <a:cubicBezTo>
                    <a:pt x="546709" y="2207694"/>
                    <a:pt x="85975" y="1794939"/>
                    <a:pt x="12055" y="1258354"/>
                  </a:cubicBezTo>
                  <a:lnTo>
                    <a:pt x="33789" y="1370498"/>
                  </a:lnTo>
                  <a:cubicBezTo>
                    <a:pt x="125494" y="1396610"/>
                    <a:pt x="222299" y="1409882"/>
                    <a:pt x="322205" y="1409882"/>
                  </a:cubicBezTo>
                  <a:cubicBezTo>
                    <a:pt x="931843" y="1409882"/>
                    <a:pt x="1426052" y="915673"/>
                    <a:pt x="1426052" y="306035"/>
                  </a:cubicBezTo>
                  <a:cubicBezTo>
                    <a:pt x="1426052" y="213979"/>
                    <a:pt x="1414784" y="124554"/>
                    <a:pt x="1392265" y="39385"/>
                  </a:cubicBezTo>
                  <a:cubicBezTo>
                    <a:pt x="1352416" y="28038"/>
                    <a:pt x="1311604" y="19116"/>
                    <a:pt x="1269814" y="13804"/>
                  </a:cubicBezTo>
                  <a:close/>
                  <a:moveTo>
                    <a:pt x="1103847" y="0"/>
                  </a:moveTo>
                  <a:cubicBezTo>
                    <a:pt x="1149577" y="0"/>
                    <a:pt x="1194657" y="2781"/>
                    <a:pt x="1238818" y="9073"/>
                  </a:cubicBezTo>
                  <a:lnTo>
                    <a:pt x="1103848" y="1"/>
                  </a:lnTo>
                  <a:cubicBezTo>
                    <a:pt x="494210" y="1"/>
                    <a:pt x="1" y="494210"/>
                    <a:pt x="1" y="1103848"/>
                  </a:cubicBezTo>
                  <a:cubicBezTo>
                    <a:pt x="1" y="1146981"/>
                    <a:pt x="2475" y="1189536"/>
                    <a:pt x="7924" y="1231287"/>
                  </a:cubicBezTo>
                  <a:cubicBezTo>
                    <a:pt x="2473" y="1189523"/>
                    <a:pt x="0" y="1146974"/>
                    <a:pt x="0" y="1103847"/>
                  </a:cubicBezTo>
                  <a:cubicBezTo>
                    <a:pt x="0" y="494209"/>
                    <a:pt x="494209" y="0"/>
                    <a:pt x="110384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163"/>
            <p:cNvSpPr/>
            <p:nvPr/>
          </p:nvSpPr>
          <p:spPr>
            <a:xfrm>
              <a:off x="2710237" y="2355728"/>
              <a:ext cx="2207690" cy="2207692"/>
            </a:xfrm>
            <a:custGeom>
              <a:avLst/>
              <a:gdLst/>
              <a:ahLst/>
              <a:cxnLst/>
              <a:rect l="l" t="t" r="r" b="b"/>
              <a:pathLst>
                <a:path w="2207690" h="2207692">
                  <a:moveTo>
                    <a:pt x="2195631" y="1258405"/>
                  </a:moveTo>
                  <a:cubicBezTo>
                    <a:pt x="2191595" y="1296645"/>
                    <a:pt x="2184315" y="1334081"/>
                    <a:pt x="2173913" y="1370472"/>
                  </a:cubicBezTo>
                  <a:close/>
                  <a:moveTo>
                    <a:pt x="2207690" y="1103924"/>
                  </a:moveTo>
                  <a:cubicBezTo>
                    <a:pt x="2207691" y="1147015"/>
                    <a:pt x="2205219" y="1189529"/>
                    <a:pt x="2199774" y="1231259"/>
                  </a:cubicBezTo>
                  <a:close/>
                  <a:moveTo>
                    <a:pt x="815432" y="39382"/>
                  </a:moveTo>
                  <a:cubicBezTo>
                    <a:pt x="792913" y="124550"/>
                    <a:pt x="781644" y="213975"/>
                    <a:pt x="781644" y="306031"/>
                  </a:cubicBezTo>
                  <a:cubicBezTo>
                    <a:pt x="781644" y="915669"/>
                    <a:pt x="1275853" y="1409878"/>
                    <a:pt x="1885491" y="1409878"/>
                  </a:cubicBezTo>
                  <a:cubicBezTo>
                    <a:pt x="1985397" y="1409878"/>
                    <a:pt x="2082202" y="1396606"/>
                    <a:pt x="2173907" y="1370494"/>
                  </a:cubicBezTo>
                  <a:cubicBezTo>
                    <a:pt x="2055810" y="1851467"/>
                    <a:pt x="1621429" y="2207692"/>
                    <a:pt x="1103847" y="2207692"/>
                  </a:cubicBezTo>
                  <a:cubicBezTo>
                    <a:pt x="494209" y="2207692"/>
                    <a:pt x="0" y="1713483"/>
                    <a:pt x="0" y="1103845"/>
                  </a:cubicBezTo>
                  <a:cubicBezTo>
                    <a:pt x="0" y="594112"/>
                    <a:pt x="345503" y="165076"/>
                    <a:pt x="815432" y="39382"/>
                  </a:cubicBezTo>
                  <a:close/>
                  <a:moveTo>
                    <a:pt x="937859" y="13805"/>
                  </a:moveTo>
                  <a:lnTo>
                    <a:pt x="815433" y="39382"/>
                  </a:lnTo>
                  <a:cubicBezTo>
                    <a:pt x="855095" y="27337"/>
                    <a:pt x="895991" y="18718"/>
                    <a:pt x="937859" y="13805"/>
                  </a:cubicBezTo>
                  <a:close/>
                  <a:moveTo>
                    <a:pt x="1103792" y="1"/>
                  </a:moveTo>
                  <a:lnTo>
                    <a:pt x="968896" y="9068"/>
                  </a:lnTo>
                  <a:cubicBezTo>
                    <a:pt x="1013034" y="2780"/>
                    <a:pt x="1058088" y="0"/>
                    <a:pt x="1103792" y="1"/>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3755642" y="2067617"/>
            <a:ext cx="1548172" cy="154817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矩形 23"/>
          <p:cNvSpPr/>
          <p:nvPr/>
        </p:nvSpPr>
        <p:spPr>
          <a:xfrm>
            <a:off x="3839621" y="2493861"/>
            <a:ext cx="1380215" cy="307777"/>
          </a:xfrm>
          <a:prstGeom prst="rect">
            <a:avLst/>
          </a:prstGeom>
        </p:spPr>
        <p:txBody>
          <a:bodyPr wrap="square">
            <a:spAutoFit/>
          </a:bodyPr>
          <a:lstStyle/>
          <a:p>
            <a:pPr algn="ct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添加文本</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TextBox 9"/>
          <p:cNvSpPr txBox="1"/>
          <p:nvPr/>
        </p:nvSpPr>
        <p:spPr>
          <a:xfrm>
            <a:off x="3789838" y="2770860"/>
            <a:ext cx="1479779" cy="492827"/>
          </a:xfrm>
          <a:prstGeom prst="rect">
            <a:avLst/>
          </a:prstGeom>
          <a:noFill/>
        </p:spPr>
        <p:txBody>
          <a:bodyPr wrap="square" rtlCol="0">
            <a:spAutoFit/>
          </a:bodyPr>
          <a:lstStyle/>
          <a:p>
            <a:pPr algn="ctr">
              <a:lnSpc>
                <a:spcPct val="130000"/>
              </a:lnSpc>
              <a:spcBef>
                <a:spcPts val="600"/>
              </a:spcBef>
            </a:pPr>
            <a:r>
              <a:rPr lang="zh-CN" altLang="en-US" sz="1050" dirty="0">
                <a:solidFill>
                  <a:schemeClr val="tx1">
                    <a:lumMod val="65000"/>
                    <a:lumOff val="35000"/>
                  </a:schemeClr>
                </a:solidFill>
              </a:rPr>
              <a:t>点击此处添加文本内容点击此处</a:t>
            </a:r>
            <a:endParaRPr lang="zh-CN" altLang="en-US" sz="1050" dirty="0">
              <a:solidFill>
                <a:schemeClr val="tx1">
                  <a:lumMod val="65000"/>
                  <a:lumOff val="35000"/>
                </a:schemeClr>
              </a:solidFill>
            </a:endParaRPr>
          </a:p>
        </p:txBody>
      </p:sp>
      <p:sp>
        <p:nvSpPr>
          <p:cNvPr id="26" name="矩形 25"/>
          <p:cNvSpPr/>
          <p:nvPr/>
        </p:nvSpPr>
        <p:spPr>
          <a:xfrm>
            <a:off x="1043609" y="1582337"/>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01.</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7" name="TextBox 19"/>
          <p:cNvSpPr txBox="1"/>
          <p:nvPr/>
        </p:nvSpPr>
        <p:spPr>
          <a:xfrm>
            <a:off x="1043608" y="1904630"/>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28" name="矩形 27"/>
          <p:cNvSpPr/>
          <p:nvPr/>
        </p:nvSpPr>
        <p:spPr>
          <a:xfrm>
            <a:off x="1043609" y="2890515"/>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02.</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29" name="TextBox 21"/>
          <p:cNvSpPr txBox="1"/>
          <p:nvPr/>
        </p:nvSpPr>
        <p:spPr>
          <a:xfrm>
            <a:off x="1043608" y="3212808"/>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30" name="矩形 29"/>
          <p:cNvSpPr/>
          <p:nvPr/>
        </p:nvSpPr>
        <p:spPr>
          <a:xfrm>
            <a:off x="6312110" y="1582337"/>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03.</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31" name="TextBox 23"/>
          <p:cNvSpPr txBox="1"/>
          <p:nvPr/>
        </p:nvSpPr>
        <p:spPr>
          <a:xfrm>
            <a:off x="6312109" y="1904630"/>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
        <p:nvSpPr>
          <p:cNvPr id="32" name="矩形 31"/>
          <p:cNvSpPr/>
          <p:nvPr/>
        </p:nvSpPr>
        <p:spPr>
          <a:xfrm>
            <a:off x="6312110" y="2890515"/>
            <a:ext cx="1938024"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04.</a:t>
            </a:r>
            <a:r>
              <a:rPr lang="zh-CN" altLang="en-US" sz="1400" b="1" dirty="0" smtClean="0">
                <a:solidFill>
                  <a:srgbClr val="C00000"/>
                </a:solidFill>
                <a:latin typeface="微软雅黑" panose="020B0503020204020204" pitchFamily="34" charset="-122"/>
                <a:ea typeface="微软雅黑" panose="020B0503020204020204" pitchFamily="34" charset="-122"/>
              </a:rPr>
              <a:t>点击</a:t>
            </a:r>
            <a:r>
              <a:rPr lang="zh-CN" altLang="en-US" sz="1400" b="1" dirty="0">
                <a:solidFill>
                  <a:srgbClr val="C00000"/>
                </a:solidFill>
                <a:latin typeface="微软雅黑" panose="020B0503020204020204" pitchFamily="34" charset="-122"/>
                <a:ea typeface="微软雅黑" panose="020B0503020204020204" pitchFamily="34" charset="-122"/>
              </a:rPr>
              <a:t>添加文字说明</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33" name="TextBox 25"/>
          <p:cNvSpPr txBox="1"/>
          <p:nvPr/>
        </p:nvSpPr>
        <p:spPr>
          <a:xfrm>
            <a:off x="6312109" y="3212808"/>
            <a:ext cx="1938023" cy="731995"/>
          </a:xfrm>
          <a:prstGeom prst="rect">
            <a:avLst/>
          </a:prstGeom>
          <a:noFill/>
        </p:spPr>
        <p:txBody>
          <a:bodyPr wrap="square" rtlCol="0">
            <a:spAutoFit/>
          </a:bodyPr>
          <a:lstStyle/>
          <a:p>
            <a:pPr>
              <a:lnSpc>
                <a:spcPct val="130000"/>
              </a:lnSpc>
              <a:spcBef>
                <a:spcPts val="600"/>
              </a:spcBef>
            </a:pPr>
            <a:r>
              <a:rPr lang="zh-CN" altLang="en-US" sz="1100" dirty="0">
                <a:solidFill>
                  <a:schemeClr val="tx1">
                    <a:lumMod val="65000"/>
                    <a:lumOff val="35000"/>
                  </a:schemeClr>
                </a:solidFill>
              </a:rPr>
              <a:t>点击此处添加文本内容点击此处添加文本内容点击此处添加文本内容</a:t>
            </a:r>
            <a:endParaRPr lang="zh-CN" altLang="en-US" sz="11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par>
                          <p:cTn id="20" fill="hold">
                            <p:stCondLst>
                              <p:cond delay="500"/>
                            </p:stCondLst>
                            <p:childTnLst>
                              <p:par>
                                <p:cTn id="21" presetID="31"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1000" fill="hold"/>
                                        <p:tgtEl>
                                          <p:spTgt spid="18"/>
                                        </p:tgtEl>
                                        <p:attrNameLst>
                                          <p:attrName>ppt_w</p:attrName>
                                        </p:attrNameLst>
                                      </p:cBhvr>
                                      <p:tavLst>
                                        <p:tav tm="0">
                                          <p:val>
                                            <p:fltVal val="0"/>
                                          </p:val>
                                        </p:tav>
                                        <p:tav tm="100000">
                                          <p:val>
                                            <p:strVal val="#ppt_w"/>
                                          </p:val>
                                        </p:tav>
                                      </p:tavLst>
                                    </p:anim>
                                    <p:anim calcmode="lin" valueType="num">
                                      <p:cBhvr>
                                        <p:cTn id="24" dur="1000" fill="hold"/>
                                        <p:tgtEl>
                                          <p:spTgt spid="18"/>
                                        </p:tgtEl>
                                        <p:attrNameLst>
                                          <p:attrName>ppt_h</p:attrName>
                                        </p:attrNameLst>
                                      </p:cBhvr>
                                      <p:tavLst>
                                        <p:tav tm="0">
                                          <p:val>
                                            <p:fltVal val="0"/>
                                          </p:val>
                                        </p:tav>
                                        <p:tav tm="100000">
                                          <p:val>
                                            <p:strVal val="#ppt_h"/>
                                          </p:val>
                                        </p:tav>
                                      </p:tavLst>
                                    </p:anim>
                                    <p:anim calcmode="lin" valueType="num">
                                      <p:cBhvr>
                                        <p:cTn id="25" dur="1000" fill="hold"/>
                                        <p:tgtEl>
                                          <p:spTgt spid="18"/>
                                        </p:tgtEl>
                                        <p:attrNameLst>
                                          <p:attrName>style.rotation</p:attrName>
                                        </p:attrNameLst>
                                      </p:cBhvr>
                                      <p:tavLst>
                                        <p:tav tm="0">
                                          <p:val>
                                            <p:fltVal val="90"/>
                                          </p:val>
                                        </p:tav>
                                        <p:tav tm="100000">
                                          <p:val>
                                            <p:fltVal val="0"/>
                                          </p:val>
                                        </p:tav>
                                      </p:tavLst>
                                    </p:anim>
                                    <p:animEffect transition="in" filter="fade">
                                      <p:cBhvr>
                                        <p:cTn id="26" dur="1000"/>
                                        <p:tgtEl>
                                          <p:spTgt spid="18"/>
                                        </p:tgtEl>
                                      </p:cBhvr>
                                    </p:animEffect>
                                  </p:childTnLst>
                                </p:cTn>
                              </p:par>
                            </p:childTnLst>
                          </p:cTn>
                        </p:par>
                        <p:par>
                          <p:cTn id="27" fill="hold">
                            <p:stCondLst>
                              <p:cond delay="1500"/>
                            </p:stCondLst>
                            <p:childTnLst>
                              <p:par>
                                <p:cTn id="28" presetID="17" presetClass="entr" presetSubtype="1" fill="hold" grpId="0" nodeType="afterEffect">
                                  <p:stCondLst>
                                    <p:cond delay="0"/>
                                  </p:stCondLst>
                                  <p:iterate type="lt">
                                    <p:tmPct val="10000"/>
                                  </p:iterate>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ppt_x</p:attrName>
                                        </p:attrNameLst>
                                      </p:cBhvr>
                                      <p:tavLst>
                                        <p:tav tm="0">
                                          <p:val>
                                            <p:strVal val="#ppt_x"/>
                                          </p:val>
                                        </p:tav>
                                        <p:tav tm="100000">
                                          <p:val>
                                            <p:strVal val="#ppt_x"/>
                                          </p:val>
                                        </p:tav>
                                      </p:tavLst>
                                    </p:anim>
                                    <p:anim calcmode="lin" valueType="num">
                                      <p:cBhvr>
                                        <p:cTn id="31" dur="500" fill="hold"/>
                                        <p:tgtEl>
                                          <p:spTgt spid="26"/>
                                        </p:tgtEl>
                                        <p:attrNameLst>
                                          <p:attrName>ppt_y</p:attrName>
                                        </p:attrNameLst>
                                      </p:cBhvr>
                                      <p:tavLst>
                                        <p:tav tm="0">
                                          <p:val>
                                            <p:strVal val="#ppt_y-#ppt_h/2"/>
                                          </p:val>
                                        </p:tav>
                                        <p:tav tm="100000">
                                          <p:val>
                                            <p:strVal val="#ppt_y"/>
                                          </p:val>
                                        </p:tav>
                                      </p:tavLst>
                                    </p:anim>
                                    <p:anim calcmode="lin" valueType="num">
                                      <p:cBhvr>
                                        <p:cTn id="32" dur="500" fill="hold"/>
                                        <p:tgtEl>
                                          <p:spTgt spid="26"/>
                                        </p:tgtEl>
                                        <p:attrNameLst>
                                          <p:attrName>ppt_w</p:attrName>
                                        </p:attrNameLst>
                                      </p:cBhvr>
                                      <p:tavLst>
                                        <p:tav tm="0">
                                          <p:val>
                                            <p:strVal val="#ppt_w"/>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2500"/>
                            </p:stCondLst>
                            <p:childTnLst>
                              <p:par>
                                <p:cTn id="38" presetID="17" presetClass="entr" presetSubtype="1" fill="hold" grpId="0" nodeType="afterEffect">
                                  <p:stCondLst>
                                    <p:cond delay="0"/>
                                  </p:stCondLst>
                                  <p:iterate type="lt">
                                    <p:tmPct val="10000"/>
                                  </p:iterate>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ppt_x</p:attrName>
                                        </p:attrNameLst>
                                      </p:cBhvr>
                                      <p:tavLst>
                                        <p:tav tm="0">
                                          <p:val>
                                            <p:strVal val="#ppt_x"/>
                                          </p:val>
                                        </p:tav>
                                        <p:tav tm="100000">
                                          <p:val>
                                            <p:strVal val="#ppt_x"/>
                                          </p:val>
                                        </p:tav>
                                      </p:tavLst>
                                    </p:anim>
                                    <p:anim calcmode="lin" valueType="num">
                                      <p:cBhvr>
                                        <p:cTn id="41" dur="500" fill="hold"/>
                                        <p:tgtEl>
                                          <p:spTgt spid="28"/>
                                        </p:tgtEl>
                                        <p:attrNameLst>
                                          <p:attrName>ppt_y</p:attrName>
                                        </p:attrNameLst>
                                      </p:cBhvr>
                                      <p:tavLst>
                                        <p:tav tm="0">
                                          <p:val>
                                            <p:strVal val="#ppt_y-#ppt_h/2"/>
                                          </p:val>
                                        </p:tav>
                                        <p:tav tm="100000">
                                          <p:val>
                                            <p:strVal val="#ppt_y"/>
                                          </p:val>
                                        </p:tav>
                                      </p:tavLst>
                                    </p:anim>
                                    <p:anim calcmode="lin" valueType="num">
                                      <p:cBhvr>
                                        <p:cTn id="42" dur="500" fill="hold"/>
                                        <p:tgtEl>
                                          <p:spTgt spid="28"/>
                                        </p:tgtEl>
                                        <p:attrNameLst>
                                          <p:attrName>ppt_w</p:attrName>
                                        </p:attrNameLst>
                                      </p:cBhvr>
                                      <p:tavLst>
                                        <p:tav tm="0">
                                          <p:val>
                                            <p:strVal val="#ppt_w"/>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par>
                          <p:cTn id="47" fill="hold">
                            <p:stCondLst>
                              <p:cond delay="3500"/>
                            </p:stCondLst>
                            <p:childTnLst>
                              <p:par>
                                <p:cTn id="48" presetID="17" presetClass="entr" presetSubtype="1" fill="hold" grpId="0" nodeType="afterEffect">
                                  <p:stCondLst>
                                    <p:cond delay="0"/>
                                  </p:stCondLst>
                                  <p:iterate type="lt">
                                    <p:tmPct val="10000"/>
                                  </p:iterate>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ppt_x</p:attrName>
                                        </p:attrNameLst>
                                      </p:cBhvr>
                                      <p:tavLst>
                                        <p:tav tm="0">
                                          <p:val>
                                            <p:strVal val="#ppt_x"/>
                                          </p:val>
                                        </p:tav>
                                        <p:tav tm="100000">
                                          <p:val>
                                            <p:strVal val="#ppt_x"/>
                                          </p:val>
                                        </p:tav>
                                      </p:tavLst>
                                    </p:anim>
                                    <p:anim calcmode="lin" valueType="num">
                                      <p:cBhvr>
                                        <p:cTn id="51" dur="500" fill="hold"/>
                                        <p:tgtEl>
                                          <p:spTgt spid="30"/>
                                        </p:tgtEl>
                                        <p:attrNameLst>
                                          <p:attrName>ppt_y</p:attrName>
                                        </p:attrNameLst>
                                      </p:cBhvr>
                                      <p:tavLst>
                                        <p:tav tm="0">
                                          <p:val>
                                            <p:strVal val="#ppt_y-#ppt_h/2"/>
                                          </p:val>
                                        </p:tav>
                                        <p:tav tm="100000">
                                          <p:val>
                                            <p:strVal val="#ppt_y"/>
                                          </p:val>
                                        </p:tav>
                                      </p:tavLst>
                                    </p:anim>
                                    <p:anim calcmode="lin" valueType="num">
                                      <p:cBhvr>
                                        <p:cTn id="52" dur="500" fill="hold"/>
                                        <p:tgtEl>
                                          <p:spTgt spid="30"/>
                                        </p:tgtEl>
                                        <p:attrNameLst>
                                          <p:attrName>ppt_w</p:attrName>
                                        </p:attrNameLst>
                                      </p:cBhvr>
                                      <p:tavLst>
                                        <p:tav tm="0">
                                          <p:val>
                                            <p:strVal val="#ppt_w"/>
                                          </p:val>
                                        </p:tav>
                                        <p:tav tm="100000">
                                          <p:val>
                                            <p:strVal val="#ppt_w"/>
                                          </p:val>
                                        </p:tav>
                                      </p:tavLst>
                                    </p:anim>
                                    <p:anim calcmode="lin" valueType="num">
                                      <p:cBhvr>
                                        <p:cTn id="53" dur="500" fill="hold"/>
                                        <p:tgtEl>
                                          <p:spTgt spid="30"/>
                                        </p:tgtEl>
                                        <p:attrNameLst>
                                          <p:attrName>ppt_h</p:attrName>
                                        </p:attrNameLst>
                                      </p:cBhvr>
                                      <p:tavLst>
                                        <p:tav tm="0">
                                          <p:val>
                                            <p:fltVal val="0"/>
                                          </p:val>
                                        </p:tav>
                                        <p:tav tm="100000">
                                          <p:val>
                                            <p:strVal val="#ppt_h"/>
                                          </p:val>
                                        </p:tav>
                                      </p:tavLst>
                                    </p:anim>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par>
                          <p:cTn id="57" fill="hold">
                            <p:stCondLst>
                              <p:cond delay="4500"/>
                            </p:stCondLst>
                            <p:childTnLst>
                              <p:par>
                                <p:cTn id="58" presetID="17" presetClass="entr" presetSubtype="1" fill="hold" grpId="0" nodeType="afterEffect">
                                  <p:stCondLst>
                                    <p:cond delay="0"/>
                                  </p:stCondLst>
                                  <p:iterate type="lt">
                                    <p:tmPct val="10000"/>
                                  </p:iterate>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ppt_x</p:attrName>
                                        </p:attrNameLst>
                                      </p:cBhvr>
                                      <p:tavLst>
                                        <p:tav tm="0">
                                          <p:val>
                                            <p:strVal val="#ppt_x"/>
                                          </p:val>
                                        </p:tav>
                                        <p:tav tm="100000">
                                          <p:val>
                                            <p:strVal val="#ppt_x"/>
                                          </p:val>
                                        </p:tav>
                                      </p:tavLst>
                                    </p:anim>
                                    <p:anim calcmode="lin" valueType="num">
                                      <p:cBhvr>
                                        <p:cTn id="61" dur="500" fill="hold"/>
                                        <p:tgtEl>
                                          <p:spTgt spid="32"/>
                                        </p:tgtEl>
                                        <p:attrNameLst>
                                          <p:attrName>ppt_y</p:attrName>
                                        </p:attrNameLst>
                                      </p:cBhvr>
                                      <p:tavLst>
                                        <p:tav tm="0">
                                          <p:val>
                                            <p:strVal val="#ppt_y-#ppt_h/2"/>
                                          </p:val>
                                        </p:tav>
                                        <p:tav tm="100000">
                                          <p:val>
                                            <p:strVal val="#ppt_y"/>
                                          </p:val>
                                        </p:tav>
                                      </p:tavLst>
                                    </p:anim>
                                    <p:anim calcmode="lin" valueType="num">
                                      <p:cBhvr>
                                        <p:cTn id="62" dur="500" fill="hold"/>
                                        <p:tgtEl>
                                          <p:spTgt spid="32"/>
                                        </p:tgtEl>
                                        <p:attrNameLst>
                                          <p:attrName>ppt_w</p:attrName>
                                        </p:attrNameLst>
                                      </p:cBhvr>
                                      <p:tavLst>
                                        <p:tav tm="0">
                                          <p:val>
                                            <p:strVal val="#ppt_w"/>
                                          </p:val>
                                        </p:tav>
                                        <p:tav tm="100000">
                                          <p:val>
                                            <p:strVal val="#ppt_w"/>
                                          </p:val>
                                        </p:tav>
                                      </p:tavLst>
                                    </p:anim>
                                    <p:anim calcmode="lin" valueType="num">
                                      <p:cBhvr>
                                        <p:cTn id="63" dur="500" fill="hold"/>
                                        <p:tgtEl>
                                          <p:spTgt spid="32"/>
                                        </p:tgtEl>
                                        <p:attrNameLst>
                                          <p:attrName>ppt_h</p:attrName>
                                        </p:attrNameLst>
                                      </p:cBhvr>
                                      <p:tavLst>
                                        <p:tav tm="0">
                                          <p:val>
                                            <p:fltVal val="0"/>
                                          </p:val>
                                        </p:tav>
                                        <p:tav tm="100000">
                                          <p:val>
                                            <p:strVal val="#ppt_h"/>
                                          </p:val>
                                        </p:tav>
                                      </p:tavLst>
                                    </p:anim>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6" grpId="0"/>
      <p:bldP spid="27" grpId="0"/>
      <p:bldP spid="28" grpId="0"/>
      <p:bldP spid="29" grpId="0"/>
      <p:bldP spid="30" grpId="0"/>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39752" y="1406370"/>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569028" y="1203598"/>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第一部分</a:t>
            </a:r>
            <a:endParaRPr lang="zh-CN" altLang="en-US" sz="1600" b="1" dirty="0">
              <a:latin typeface="微软雅黑" panose="020B0503020204020204" pitchFamily="34" charset="-122"/>
              <a:ea typeface="微软雅黑" panose="020B0503020204020204" pitchFamily="34" charset="-122"/>
            </a:endParaRPr>
          </a:p>
        </p:txBody>
      </p:sp>
      <p:sp>
        <p:nvSpPr>
          <p:cNvPr id="6" name="TextBox 5"/>
          <p:cNvSpPr txBox="1"/>
          <p:nvPr/>
        </p:nvSpPr>
        <p:spPr>
          <a:xfrm>
            <a:off x="4203402" y="1406370"/>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339752" y="2090411"/>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569028" y="1887639"/>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第二部分</a:t>
            </a:r>
            <a:endParaRPr lang="zh-CN" altLang="en-US" sz="1600" b="1" dirty="0">
              <a:latin typeface="微软雅黑" panose="020B0503020204020204" pitchFamily="34" charset="-122"/>
              <a:ea typeface="微软雅黑" panose="020B0503020204020204" pitchFamily="34" charset="-122"/>
            </a:endParaRPr>
          </a:p>
        </p:txBody>
      </p:sp>
      <p:sp>
        <p:nvSpPr>
          <p:cNvPr id="9" name="TextBox 9"/>
          <p:cNvSpPr txBox="1"/>
          <p:nvPr/>
        </p:nvSpPr>
        <p:spPr>
          <a:xfrm>
            <a:off x="4203402" y="2090411"/>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339752" y="2746103"/>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2569028" y="2600099"/>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第三部分</a:t>
            </a:r>
            <a:endParaRPr lang="zh-CN" altLang="en-US" sz="1600" b="1" dirty="0">
              <a:latin typeface="微软雅黑" panose="020B0503020204020204" pitchFamily="34" charset="-122"/>
              <a:ea typeface="微软雅黑" panose="020B0503020204020204" pitchFamily="34" charset="-122"/>
            </a:endParaRPr>
          </a:p>
        </p:txBody>
      </p:sp>
      <p:sp>
        <p:nvSpPr>
          <p:cNvPr id="12" name="TextBox 18"/>
          <p:cNvSpPr txBox="1"/>
          <p:nvPr/>
        </p:nvSpPr>
        <p:spPr>
          <a:xfrm>
            <a:off x="4203402" y="2746103"/>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339752" y="3439895"/>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2569028" y="3293891"/>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第四部分</a:t>
            </a:r>
            <a:endParaRPr lang="zh-CN" altLang="en-US" sz="1600" b="1" dirty="0">
              <a:latin typeface="微软雅黑" panose="020B0503020204020204" pitchFamily="34" charset="-122"/>
              <a:ea typeface="微软雅黑" panose="020B0503020204020204" pitchFamily="34" charset="-122"/>
            </a:endParaRPr>
          </a:p>
        </p:txBody>
      </p:sp>
      <p:sp>
        <p:nvSpPr>
          <p:cNvPr id="15" name="TextBox 21"/>
          <p:cNvSpPr txBox="1"/>
          <p:nvPr/>
        </p:nvSpPr>
        <p:spPr>
          <a:xfrm>
            <a:off x="4203402" y="3439895"/>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339752" y="4137115"/>
            <a:ext cx="4896544" cy="353690"/>
          </a:xfrm>
          <a:prstGeom prst="roundRect">
            <a:avLst/>
          </a:prstGeom>
          <a:solidFill>
            <a:srgbClr val="CBCBCB"/>
          </a:solidFill>
          <a:ln w="1524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569028" y="3991111"/>
            <a:ext cx="1224136" cy="360040"/>
          </a:xfrm>
          <a:prstGeom prst="roundRect">
            <a:avLst>
              <a:gd name="adj" fmla="val 10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第五部分</a:t>
            </a:r>
            <a:endParaRPr lang="zh-CN" altLang="en-US" sz="1600" b="1" dirty="0">
              <a:latin typeface="微软雅黑" panose="020B0503020204020204" pitchFamily="34" charset="-122"/>
              <a:ea typeface="微软雅黑" panose="020B0503020204020204" pitchFamily="34" charset="-122"/>
            </a:endParaRPr>
          </a:p>
        </p:txBody>
      </p:sp>
      <p:sp>
        <p:nvSpPr>
          <p:cNvPr id="18" name="TextBox 24"/>
          <p:cNvSpPr txBox="1"/>
          <p:nvPr/>
        </p:nvSpPr>
        <p:spPr>
          <a:xfrm>
            <a:off x="4203402" y="4137115"/>
            <a:ext cx="1415772"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单击添加标题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789484" y="-193476"/>
            <a:ext cx="1334244" cy="504056"/>
          </a:xfrm>
          <a:prstGeom prst="roundRect">
            <a:avLst>
              <a:gd name="adj" fmla="val 91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789484" y="347122"/>
            <a:ext cx="1334244" cy="712460"/>
          </a:xfrm>
          <a:prstGeom prst="roundRect">
            <a:avLst>
              <a:gd name="adj" fmla="val 910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目录页</a:t>
            </a:r>
            <a:endParaRPr lang="en-US" altLang="zh-CN" sz="2000" b="1" dirty="0" smtClean="0">
              <a:latin typeface="微软雅黑" panose="020B0503020204020204" pitchFamily="34" charset="-122"/>
              <a:ea typeface="微软雅黑" panose="020B0503020204020204" pitchFamily="34" charset="-122"/>
            </a:endParaRPr>
          </a:p>
          <a:p>
            <a:pPr algn="ctr"/>
            <a:r>
              <a:rPr lang="en-US" altLang="zh-CN" sz="1200" dirty="0" smtClean="0">
                <a:latin typeface="微软雅黑" panose="020B0503020204020204" pitchFamily="34" charset="-122"/>
                <a:ea typeface="微软雅黑" panose="020B0503020204020204" pitchFamily="34" charset="-122"/>
              </a:rPr>
              <a:t>Contents Page</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25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grpId="0" nodeType="withEffect">
                                  <p:stCondLst>
                                    <p:cond delay="250"/>
                                  </p:stCondLst>
                                  <p:childTnLst>
                                    <p:anim calcmode="lin" valueType="num">
                                      <p:cBhvr additive="base">
                                        <p:cTn id="10" dur="500"/>
                                        <p:tgtEl>
                                          <p:spTgt spid="11"/>
                                        </p:tgtEl>
                                        <p:attrNameLst>
                                          <p:attrName>ppt_x</p:attrName>
                                        </p:attrNameLst>
                                      </p:cBhvr>
                                      <p:tavLst>
                                        <p:tav tm="0">
                                          <p:val>
                                            <p:strVal val="ppt_x"/>
                                          </p:val>
                                        </p:tav>
                                        <p:tav tm="100000">
                                          <p:val>
                                            <p:strVal val="ppt_x"/>
                                          </p:val>
                                        </p:tav>
                                      </p:tavLst>
                                    </p:anim>
                                    <p:anim calcmode="lin" valueType="num">
                                      <p:cBhvr additive="base">
                                        <p:cTn id="11" dur="500"/>
                                        <p:tgtEl>
                                          <p:spTgt spid="11"/>
                                        </p:tgtEl>
                                        <p:attrNameLst>
                                          <p:attrName>ppt_y</p:attrName>
                                        </p:attrNameLst>
                                      </p:cBhvr>
                                      <p:tavLst>
                                        <p:tav tm="0">
                                          <p:val>
                                            <p:strVal val="ppt_y"/>
                                          </p:val>
                                        </p:tav>
                                        <p:tav tm="100000">
                                          <p:val>
                                            <p:strVal val="1+ppt_h/2"/>
                                          </p:val>
                                        </p:tav>
                                      </p:tavLst>
                                    </p:anim>
                                    <p:set>
                                      <p:cBhvr>
                                        <p:cTn id="12" dur="1" fill="hold">
                                          <p:stCondLst>
                                            <p:cond delay="499"/>
                                          </p:stCondLst>
                                        </p:cTn>
                                        <p:tgtEl>
                                          <p:spTgt spid="11"/>
                                        </p:tgtEl>
                                        <p:attrNameLst>
                                          <p:attrName>style.visibility</p:attrName>
                                        </p:attrNameLst>
                                      </p:cBhvr>
                                      <p:to>
                                        <p:strVal val="hidden"/>
                                      </p:to>
                                    </p:set>
                                  </p:childTnLst>
                                </p:cTn>
                              </p:par>
                              <p:par>
                                <p:cTn id="13" presetID="2" presetClass="exit" presetSubtype="4" fill="hold" grpId="0" nodeType="withEffect">
                                  <p:stCondLst>
                                    <p:cond delay="250"/>
                                  </p:stCondLst>
                                  <p:childTnLst>
                                    <p:anim calcmode="lin" valueType="num">
                                      <p:cBhvr additive="base">
                                        <p:cTn id="14" dur="500"/>
                                        <p:tgtEl>
                                          <p:spTgt spid="12"/>
                                        </p:tgtEl>
                                        <p:attrNameLst>
                                          <p:attrName>ppt_x</p:attrName>
                                        </p:attrNameLst>
                                      </p:cBhvr>
                                      <p:tavLst>
                                        <p:tav tm="0">
                                          <p:val>
                                            <p:strVal val="ppt_x"/>
                                          </p:val>
                                        </p:tav>
                                        <p:tav tm="100000">
                                          <p:val>
                                            <p:strVal val="ppt_x"/>
                                          </p:val>
                                        </p:tav>
                                      </p:tavLst>
                                    </p:anim>
                                    <p:anim calcmode="lin" valueType="num">
                                      <p:cBhvr additive="base">
                                        <p:cTn id="15" dur="500"/>
                                        <p:tgtEl>
                                          <p:spTgt spid="12"/>
                                        </p:tgtEl>
                                        <p:attrNameLst>
                                          <p:attrName>ppt_y</p:attrName>
                                        </p:attrNameLst>
                                      </p:cBhvr>
                                      <p:tavLst>
                                        <p:tav tm="0">
                                          <p:val>
                                            <p:strVal val="ppt_y"/>
                                          </p:val>
                                        </p:tav>
                                        <p:tav tm="100000">
                                          <p:val>
                                            <p:strVal val="1+ppt_h/2"/>
                                          </p:val>
                                        </p:tav>
                                      </p:tavLst>
                                    </p:anim>
                                    <p:set>
                                      <p:cBhvr>
                                        <p:cTn id="16" dur="1" fill="hold">
                                          <p:stCondLst>
                                            <p:cond delay="499"/>
                                          </p:stCondLst>
                                        </p:cTn>
                                        <p:tgtEl>
                                          <p:spTgt spid="12"/>
                                        </p:tgtEl>
                                        <p:attrNameLst>
                                          <p:attrName>style.visibility</p:attrName>
                                        </p:attrNameLst>
                                      </p:cBhvr>
                                      <p:to>
                                        <p:strVal val="hidden"/>
                                      </p:to>
                                    </p:set>
                                  </p:childTnLst>
                                </p:cTn>
                              </p:par>
                              <p:par>
                                <p:cTn id="17" presetID="2" presetClass="exit" presetSubtype="4" fill="hold" grpId="0" nodeType="withEffect">
                                  <p:stCondLst>
                                    <p:cond delay="250"/>
                                  </p:stCondLst>
                                  <p:childTnLst>
                                    <p:anim calcmode="lin" valueType="num">
                                      <p:cBhvr additive="base">
                                        <p:cTn id="18" dur="500"/>
                                        <p:tgtEl>
                                          <p:spTgt spid="13"/>
                                        </p:tgtEl>
                                        <p:attrNameLst>
                                          <p:attrName>ppt_x</p:attrName>
                                        </p:attrNameLst>
                                      </p:cBhvr>
                                      <p:tavLst>
                                        <p:tav tm="0">
                                          <p:val>
                                            <p:strVal val="ppt_x"/>
                                          </p:val>
                                        </p:tav>
                                        <p:tav tm="100000">
                                          <p:val>
                                            <p:strVal val="ppt_x"/>
                                          </p:val>
                                        </p:tav>
                                      </p:tavLst>
                                    </p:anim>
                                    <p:anim calcmode="lin" valueType="num">
                                      <p:cBhvr additive="base">
                                        <p:cTn id="19" dur="500"/>
                                        <p:tgtEl>
                                          <p:spTgt spid="13"/>
                                        </p:tgtEl>
                                        <p:attrNameLst>
                                          <p:attrName>ppt_y</p:attrName>
                                        </p:attrNameLst>
                                      </p:cBhvr>
                                      <p:tavLst>
                                        <p:tav tm="0">
                                          <p:val>
                                            <p:strVal val="ppt_y"/>
                                          </p:val>
                                        </p:tav>
                                        <p:tav tm="100000">
                                          <p:val>
                                            <p:strVal val="1+ppt_h/2"/>
                                          </p:val>
                                        </p:tav>
                                      </p:tavLst>
                                    </p:anim>
                                    <p:set>
                                      <p:cBhvr>
                                        <p:cTn id="20" dur="1" fill="hold">
                                          <p:stCondLst>
                                            <p:cond delay="499"/>
                                          </p:stCondLst>
                                        </p:cTn>
                                        <p:tgtEl>
                                          <p:spTgt spid="13"/>
                                        </p:tgtEl>
                                        <p:attrNameLst>
                                          <p:attrName>style.visibility</p:attrName>
                                        </p:attrNameLst>
                                      </p:cBhvr>
                                      <p:to>
                                        <p:strVal val="hidden"/>
                                      </p:to>
                                    </p:set>
                                  </p:childTnLst>
                                </p:cTn>
                              </p:par>
                              <p:par>
                                <p:cTn id="21" presetID="2" presetClass="exit" presetSubtype="4" fill="hold" grpId="0" nodeType="withEffect">
                                  <p:stCondLst>
                                    <p:cond delay="250"/>
                                  </p:stCondLst>
                                  <p:childTnLst>
                                    <p:anim calcmode="lin" valueType="num">
                                      <p:cBhvr additive="base">
                                        <p:cTn id="22" dur="500"/>
                                        <p:tgtEl>
                                          <p:spTgt spid="14"/>
                                        </p:tgtEl>
                                        <p:attrNameLst>
                                          <p:attrName>ppt_x</p:attrName>
                                        </p:attrNameLst>
                                      </p:cBhvr>
                                      <p:tavLst>
                                        <p:tav tm="0">
                                          <p:val>
                                            <p:strVal val="ppt_x"/>
                                          </p:val>
                                        </p:tav>
                                        <p:tav tm="100000">
                                          <p:val>
                                            <p:strVal val="ppt_x"/>
                                          </p:val>
                                        </p:tav>
                                      </p:tavLst>
                                    </p:anim>
                                    <p:anim calcmode="lin" valueType="num">
                                      <p:cBhvr additive="base">
                                        <p:cTn id="23" dur="500"/>
                                        <p:tgtEl>
                                          <p:spTgt spid="14"/>
                                        </p:tgtEl>
                                        <p:attrNameLst>
                                          <p:attrName>ppt_y</p:attrName>
                                        </p:attrNameLst>
                                      </p:cBhvr>
                                      <p:tavLst>
                                        <p:tav tm="0">
                                          <p:val>
                                            <p:strVal val="ppt_y"/>
                                          </p:val>
                                        </p:tav>
                                        <p:tav tm="100000">
                                          <p:val>
                                            <p:strVal val="1+ppt_h/2"/>
                                          </p:val>
                                        </p:tav>
                                      </p:tavLst>
                                    </p:anim>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4" fill="hold" grpId="0" nodeType="withEffect">
                                  <p:stCondLst>
                                    <p:cond delay="250"/>
                                  </p:stCondLst>
                                  <p:childTnLst>
                                    <p:anim calcmode="lin" valueType="num">
                                      <p:cBhvr additive="base">
                                        <p:cTn id="26" dur="500"/>
                                        <p:tgtEl>
                                          <p:spTgt spid="15"/>
                                        </p:tgtEl>
                                        <p:attrNameLst>
                                          <p:attrName>ppt_x</p:attrName>
                                        </p:attrNameLst>
                                      </p:cBhvr>
                                      <p:tavLst>
                                        <p:tav tm="0">
                                          <p:val>
                                            <p:strVal val="ppt_x"/>
                                          </p:val>
                                        </p:tav>
                                        <p:tav tm="100000">
                                          <p:val>
                                            <p:strVal val="ppt_x"/>
                                          </p:val>
                                        </p:tav>
                                      </p:tavLst>
                                    </p:anim>
                                    <p:anim calcmode="lin" valueType="num">
                                      <p:cBhvr additive="base">
                                        <p:cTn id="27" dur="500"/>
                                        <p:tgtEl>
                                          <p:spTgt spid="15"/>
                                        </p:tgtEl>
                                        <p:attrNameLst>
                                          <p:attrName>ppt_y</p:attrName>
                                        </p:attrNameLst>
                                      </p:cBhvr>
                                      <p:tavLst>
                                        <p:tav tm="0">
                                          <p:val>
                                            <p:strVal val="ppt_y"/>
                                          </p:val>
                                        </p:tav>
                                        <p:tav tm="100000">
                                          <p:val>
                                            <p:strVal val="1+ppt_h/2"/>
                                          </p:val>
                                        </p:tav>
                                      </p:tavLst>
                                    </p:anim>
                                    <p:set>
                                      <p:cBhvr>
                                        <p:cTn id="28" dur="1" fill="hold">
                                          <p:stCondLst>
                                            <p:cond delay="499"/>
                                          </p:stCondLst>
                                        </p:cTn>
                                        <p:tgtEl>
                                          <p:spTgt spid="15"/>
                                        </p:tgtEl>
                                        <p:attrNameLst>
                                          <p:attrName>style.visibility</p:attrName>
                                        </p:attrNameLst>
                                      </p:cBhvr>
                                      <p:to>
                                        <p:strVal val="hidden"/>
                                      </p:to>
                                    </p:set>
                                  </p:childTnLst>
                                </p:cTn>
                              </p:par>
                              <p:par>
                                <p:cTn id="29" presetID="2" presetClass="exit" presetSubtype="4" fill="hold" grpId="0" nodeType="withEffect">
                                  <p:stCondLst>
                                    <p:cond delay="250"/>
                                  </p:stCondLst>
                                  <p:childTnLst>
                                    <p:anim calcmode="lin" valueType="num">
                                      <p:cBhvr additive="base">
                                        <p:cTn id="30" dur="500"/>
                                        <p:tgtEl>
                                          <p:spTgt spid="16"/>
                                        </p:tgtEl>
                                        <p:attrNameLst>
                                          <p:attrName>ppt_x</p:attrName>
                                        </p:attrNameLst>
                                      </p:cBhvr>
                                      <p:tavLst>
                                        <p:tav tm="0">
                                          <p:val>
                                            <p:strVal val="ppt_x"/>
                                          </p:val>
                                        </p:tav>
                                        <p:tav tm="100000">
                                          <p:val>
                                            <p:strVal val="ppt_x"/>
                                          </p:val>
                                        </p:tav>
                                      </p:tavLst>
                                    </p:anim>
                                    <p:anim calcmode="lin" valueType="num">
                                      <p:cBhvr additive="base">
                                        <p:cTn id="31" dur="500"/>
                                        <p:tgtEl>
                                          <p:spTgt spid="16"/>
                                        </p:tgtEl>
                                        <p:attrNameLst>
                                          <p:attrName>ppt_y</p:attrName>
                                        </p:attrNameLst>
                                      </p:cBhvr>
                                      <p:tavLst>
                                        <p:tav tm="0">
                                          <p:val>
                                            <p:strVal val="ppt_y"/>
                                          </p:val>
                                        </p:tav>
                                        <p:tav tm="100000">
                                          <p:val>
                                            <p:strVal val="1+ppt_h/2"/>
                                          </p:val>
                                        </p:tav>
                                      </p:tavLst>
                                    </p:anim>
                                    <p:set>
                                      <p:cBhvr>
                                        <p:cTn id="32" dur="1" fill="hold">
                                          <p:stCondLst>
                                            <p:cond delay="499"/>
                                          </p:stCondLst>
                                        </p:cTn>
                                        <p:tgtEl>
                                          <p:spTgt spid="16"/>
                                        </p:tgtEl>
                                        <p:attrNameLst>
                                          <p:attrName>style.visibility</p:attrName>
                                        </p:attrNameLst>
                                      </p:cBhvr>
                                      <p:to>
                                        <p:strVal val="hidden"/>
                                      </p:to>
                                    </p:set>
                                  </p:childTnLst>
                                </p:cTn>
                              </p:par>
                              <p:par>
                                <p:cTn id="33" presetID="2" presetClass="exit" presetSubtype="4" fill="hold" grpId="0" nodeType="withEffect">
                                  <p:stCondLst>
                                    <p:cond delay="250"/>
                                  </p:stCondLst>
                                  <p:childTnLst>
                                    <p:anim calcmode="lin" valueType="num">
                                      <p:cBhvr additive="base">
                                        <p:cTn id="34" dur="500"/>
                                        <p:tgtEl>
                                          <p:spTgt spid="17"/>
                                        </p:tgtEl>
                                        <p:attrNameLst>
                                          <p:attrName>ppt_x</p:attrName>
                                        </p:attrNameLst>
                                      </p:cBhvr>
                                      <p:tavLst>
                                        <p:tav tm="0">
                                          <p:val>
                                            <p:strVal val="ppt_x"/>
                                          </p:val>
                                        </p:tav>
                                        <p:tav tm="100000">
                                          <p:val>
                                            <p:strVal val="ppt_x"/>
                                          </p:val>
                                        </p:tav>
                                      </p:tavLst>
                                    </p:anim>
                                    <p:anim calcmode="lin" valueType="num">
                                      <p:cBhvr additive="base">
                                        <p:cTn id="35" dur="500"/>
                                        <p:tgtEl>
                                          <p:spTgt spid="17"/>
                                        </p:tgtEl>
                                        <p:attrNameLst>
                                          <p:attrName>ppt_y</p:attrName>
                                        </p:attrNameLst>
                                      </p:cBhvr>
                                      <p:tavLst>
                                        <p:tav tm="0">
                                          <p:val>
                                            <p:strVal val="ppt_y"/>
                                          </p:val>
                                        </p:tav>
                                        <p:tav tm="100000">
                                          <p:val>
                                            <p:strVal val="1+ppt_h/2"/>
                                          </p:val>
                                        </p:tav>
                                      </p:tavLst>
                                    </p:anim>
                                    <p:set>
                                      <p:cBhvr>
                                        <p:cTn id="36" dur="1" fill="hold">
                                          <p:stCondLst>
                                            <p:cond delay="499"/>
                                          </p:stCondLst>
                                        </p:cTn>
                                        <p:tgtEl>
                                          <p:spTgt spid="17"/>
                                        </p:tgtEl>
                                        <p:attrNameLst>
                                          <p:attrName>style.visibility</p:attrName>
                                        </p:attrNameLst>
                                      </p:cBhvr>
                                      <p:to>
                                        <p:strVal val="hidden"/>
                                      </p:to>
                                    </p:set>
                                  </p:childTnLst>
                                </p:cTn>
                              </p:par>
                              <p:par>
                                <p:cTn id="37" presetID="2" presetClass="exit" presetSubtype="4" fill="hold" grpId="0" nodeType="withEffect">
                                  <p:stCondLst>
                                    <p:cond delay="250"/>
                                  </p:stCondLst>
                                  <p:childTnLst>
                                    <p:anim calcmode="lin" valueType="num">
                                      <p:cBhvr additive="base">
                                        <p:cTn id="38" dur="500"/>
                                        <p:tgtEl>
                                          <p:spTgt spid="18"/>
                                        </p:tgtEl>
                                        <p:attrNameLst>
                                          <p:attrName>ppt_x</p:attrName>
                                        </p:attrNameLst>
                                      </p:cBhvr>
                                      <p:tavLst>
                                        <p:tav tm="0">
                                          <p:val>
                                            <p:strVal val="ppt_x"/>
                                          </p:val>
                                        </p:tav>
                                        <p:tav tm="100000">
                                          <p:val>
                                            <p:strVal val="ppt_x"/>
                                          </p:val>
                                        </p:tav>
                                      </p:tavLst>
                                    </p:anim>
                                    <p:anim calcmode="lin" valueType="num">
                                      <p:cBhvr additive="base">
                                        <p:cTn id="39" dur="500"/>
                                        <p:tgtEl>
                                          <p:spTgt spid="18"/>
                                        </p:tgtEl>
                                        <p:attrNameLst>
                                          <p:attrName>ppt_y</p:attrName>
                                        </p:attrNameLst>
                                      </p:cBhvr>
                                      <p:tavLst>
                                        <p:tav tm="0">
                                          <p:val>
                                            <p:strVal val="ppt_y"/>
                                          </p:val>
                                        </p:tav>
                                        <p:tav tm="100000">
                                          <p:val>
                                            <p:strVal val="1+ppt_h/2"/>
                                          </p:val>
                                        </p:tav>
                                      </p:tavLst>
                                    </p:anim>
                                    <p:set>
                                      <p:cBhvr>
                                        <p:cTn id="40" dur="1" fill="hold">
                                          <p:stCondLst>
                                            <p:cond delay="499"/>
                                          </p:stCondLst>
                                        </p:cTn>
                                        <p:tgtEl>
                                          <p:spTgt spid="18"/>
                                        </p:tgtEl>
                                        <p:attrNameLst>
                                          <p:attrName>style.visibility</p:attrName>
                                        </p:attrNameLst>
                                      </p:cBhvr>
                                      <p:to>
                                        <p:strVal val="hidden"/>
                                      </p:to>
                                    </p:set>
                                  </p:childTnLst>
                                </p:cTn>
                              </p:par>
                              <p:par>
                                <p:cTn id="41" presetID="2" presetClass="exit" presetSubtype="4" fill="hold" grpId="0" nodeType="withEffect">
                                  <p:stCondLst>
                                    <p:cond delay="250"/>
                                  </p:stCondLst>
                                  <p:childTnLst>
                                    <p:anim calcmode="lin" valueType="num">
                                      <p:cBhvr additive="base">
                                        <p:cTn id="42" dur="500"/>
                                        <p:tgtEl>
                                          <p:spTgt spid="4"/>
                                        </p:tgtEl>
                                        <p:attrNameLst>
                                          <p:attrName>ppt_x</p:attrName>
                                        </p:attrNameLst>
                                      </p:cBhvr>
                                      <p:tavLst>
                                        <p:tav tm="0">
                                          <p:val>
                                            <p:strVal val="ppt_x"/>
                                          </p:val>
                                        </p:tav>
                                        <p:tav tm="100000">
                                          <p:val>
                                            <p:strVal val="ppt_x"/>
                                          </p:val>
                                        </p:tav>
                                      </p:tavLst>
                                    </p:anim>
                                    <p:anim calcmode="lin" valueType="num">
                                      <p:cBhvr additive="base">
                                        <p:cTn id="43" dur="500"/>
                                        <p:tgtEl>
                                          <p:spTgt spid="4"/>
                                        </p:tgtEl>
                                        <p:attrNameLst>
                                          <p:attrName>ppt_y</p:attrName>
                                        </p:attrNameLst>
                                      </p:cBhvr>
                                      <p:tavLst>
                                        <p:tav tm="0">
                                          <p:val>
                                            <p:strVal val="ppt_y"/>
                                          </p:val>
                                        </p:tav>
                                        <p:tav tm="100000">
                                          <p:val>
                                            <p:strVal val="1+ppt_h/2"/>
                                          </p:val>
                                        </p:tav>
                                      </p:tavLst>
                                    </p:anim>
                                    <p:set>
                                      <p:cBhvr>
                                        <p:cTn id="44" dur="1" fill="hold">
                                          <p:stCondLst>
                                            <p:cond delay="499"/>
                                          </p:stCondLst>
                                        </p:cTn>
                                        <p:tgtEl>
                                          <p:spTgt spid="4"/>
                                        </p:tgtEl>
                                        <p:attrNameLst>
                                          <p:attrName>style.visibility</p:attrName>
                                        </p:attrNameLst>
                                      </p:cBhvr>
                                      <p:to>
                                        <p:strVal val="hidden"/>
                                      </p:to>
                                    </p:set>
                                  </p:childTnLst>
                                </p:cTn>
                              </p:par>
                              <p:par>
                                <p:cTn id="45" presetID="2" presetClass="exit" presetSubtype="4" fill="hold" grpId="0" nodeType="withEffect">
                                  <p:stCondLst>
                                    <p:cond delay="250"/>
                                  </p:stCondLst>
                                  <p:childTnLst>
                                    <p:anim calcmode="lin" valueType="num">
                                      <p:cBhvr additive="base">
                                        <p:cTn id="46" dur="500"/>
                                        <p:tgtEl>
                                          <p:spTgt spid="5"/>
                                        </p:tgtEl>
                                        <p:attrNameLst>
                                          <p:attrName>ppt_x</p:attrName>
                                        </p:attrNameLst>
                                      </p:cBhvr>
                                      <p:tavLst>
                                        <p:tav tm="0">
                                          <p:val>
                                            <p:strVal val="ppt_x"/>
                                          </p:val>
                                        </p:tav>
                                        <p:tav tm="100000">
                                          <p:val>
                                            <p:strVal val="ppt_x"/>
                                          </p:val>
                                        </p:tav>
                                      </p:tavLst>
                                    </p:anim>
                                    <p:anim calcmode="lin" valueType="num">
                                      <p:cBhvr additive="base">
                                        <p:cTn id="47" dur="500"/>
                                        <p:tgtEl>
                                          <p:spTgt spid="5"/>
                                        </p:tgtEl>
                                        <p:attrNameLst>
                                          <p:attrName>ppt_y</p:attrName>
                                        </p:attrNameLst>
                                      </p:cBhvr>
                                      <p:tavLst>
                                        <p:tav tm="0">
                                          <p:val>
                                            <p:strVal val="ppt_y"/>
                                          </p:val>
                                        </p:tav>
                                        <p:tav tm="100000">
                                          <p:val>
                                            <p:strVal val="1+ppt_h/2"/>
                                          </p:val>
                                        </p:tav>
                                      </p:tavLst>
                                    </p:anim>
                                    <p:set>
                                      <p:cBhvr>
                                        <p:cTn id="48" dur="1" fill="hold">
                                          <p:stCondLst>
                                            <p:cond delay="499"/>
                                          </p:stCondLst>
                                        </p:cTn>
                                        <p:tgtEl>
                                          <p:spTgt spid="5"/>
                                        </p:tgtEl>
                                        <p:attrNameLst>
                                          <p:attrName>style.visibility</p:attrName>
                                        </p:attrNameLst>
                                      </p:cBhvr>
                                      <p:to>
                                        <p:strVal val="hidden"/>
                                      </p:to>
                                    </p:set>
                                  </p:childTnLst>
                                </p:cTn>
                              </p:par>
                              <p:par>
                                <p:cTn id="49" presetID="2" presetClass="exit" presetSubtype="4" fill="hold" grpId="0" nodeType="withEffect">
                                  <p:stCondLst>
                                    <p:cond delay="250"/>
                                  </p:stCondLst>
                                  <p:childTnLst>
                                    <p:anim calcmode="lin" valueType="num">
                                      <p:cBhvr additive="base">
                                        <p:cTn id="50" dur="500"/>
                                        <p:tgtEl>
                                          <p:spTgt spid="6"/>
                                        </p:tgtEl>
                                        <p:attrNameLst>
                                          <p:attrName>ppt_x</p:attrName>
                                        </p:attrNameLst>
                                      </p:cBhvr>
                                      <p:tavLst>
                                        <p:tav tm="0">
                                          <p:val>
                                            <p:strVal val="ppt_x"/>
                                          </p:val>
                                        </p:tav>
                                        <p:tav tm="100000">
                                          <p:val>
                                            <p:strVal val="ppt_x"/>
                                          </p:val>
                                        </p:tav>
                                      </p:tavLst>
                                    </p:anim>
                                    <p:anim calcmode="lin" valueType="num">
                                      <p:cBhvr additive="base">
                                        <p:cTn id="51" dur="500"/>
                                        <p:tgtEl>
                                          <p:spTgt spid="6"/>
                                        </p:tgtEl>
                                        <p:attrNameLst>
                                          <p:attrName>ppt_y</p:attrName>
                                        </p:attrNameLst>
                                      </p:cBhvr>
                                      <p:tavLst>
                                        <p:tav tm="0">
                                          <p:val>
                                            <p:strVal val="ppt_y"/>
                                          </p:val>
                                        </p:tav>
                                        <p:tav tm="100000">
                                          <p:val>
                                            <p:strVal val="1+ppt_h/2"/>
                                          </p:val>
                                        </p:tav>
                                      </p:tavLst>
                                    </p:anim>
                                    <p:set>
                                      <p:cBhvr>
                                        <p:cTn id="5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0" grpId="0" animBg="1"/>
      <p:bldP spid="11" grpId="0" animBg="1"/>
      <p:bldP spid="12" grpId="0"/>
      <p:bldP spid="13" grpId="0" animBg="1"/>
      <p:bldP spid="14" grpId="0" animBg="1"/>
      <p:bldP spid="15" grpId="0"/>
      <p:bldP spid="16" grpId="0" animBg="1"/>
      <p:bldP spid="17"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51" y="663538"/>
            <a:ext cx="9142649" cy="108012"/>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51" y="663538"/>
            <a:ext cx="1399930" cy="1080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6"/>
          <p:cNvSpPr>
            <a:spLocks noGrp="1"/>
          </p:cNvSpPr>
          <p:nvPr>
            <p:ph type="title"/>
          </p:nvPr>
        </p:nvSpPr>
        <p:spPr>
          <a:xfrm>
            <a:off x="107504" y="215503"/>
            <a:ext cx="8229600" cy="349548"/>
          </a:xfrm>
        </p:spPr>
        <p:txBody>
          <a:bodyPr>
            <a:normAutofit fontScale="90000"/>
          </a:bodyPr>
          <a:lstStyle/>
          <a:p>
            <a:r>
              <a:rPr lang="zh-CN" altLang="en-US" dirty="0" smtClean="0"/>
              <a:t>第二部分  单击添加标题</a:t>
            </a:r>
            <a:endParaRPr lang="zh-CN" altLang="en-US" dirty="0"/>
          </a:p>
        </p:txBody>
      </p:sp>
      <p:grpSp>
        <p:nvGrpSpPr>
          <p:cNvPr id="7" name="组合 7"/>
          <p:cNvGrpSpPr/>
          <p:nvPr/>
        </p:nvGrpSpPr>
        <p:grpSpPr bwMode="auto">
          <a:xfrm>
            <a:off x="1295400" y="1262063"/>
            <a:ext cx="3276600" cy="1525191"/>
            <a:chOff x="0" y="0"/>
            <a:chExt cx="4368800" cy="2032681"/>
          </a:xfrm>
        </p:grpSpPr>
        <p:sp>
          <p:nvSpPr>
            <p:cNvPr id="8" name="矩形 5"/>
            <p:cNvSpPr>
              <a:spLocks noChangeArrowheads="1"/>
            </p:cNvSpPr>
            <p:nvPr/>
          </p:nvSpPr>
          <p:spPr bwMode="auto">
            <a:xfrm>
              <a:off x="0" y="0"/>
              <a:ext cx="4368800" cy="2032681"/>
            </a:xfrm>
            <a:prstGeom prst="rect">
              <a:avLst/>
            </a:prstGeom>
            <a:blipFill dpi="0" rotWithShape="1">
              <a:blip r:embed="rId1" cstate="screen"/>
              <a:srcRect/>
              <a:stretch>
                <a:fillRect/>
              </a:stretch>
            </a:blipFill>
            <a:ln>
              <a:noFill/>
            </a:ln>
            <a:extLst>
              <a:ext uri="{91240B29-F687-4F45-9708-019B960494DF}">
                <a14:hiddenLine xmlns:a14="http://schemas.microsoft.com/office/drawing/2010/main" w="12700">
                  <a:solidFill>
                    <a:srgbClr val="3D7329"/>
                  </a:solidFill>
                  <a:bevel/>
                </a14:hiddenLine>
              </a:ext>
            </a:extLst>
          </p:spPr>
          <p:txBody>
            <a:bodyPr anchor="ctr"/>
            <a:lstStyle/>
            <a:p>
              <a:pPr algn="ctr"/>
              <a:endParaRPr lang="zh-CN" altLang="zh-CN">
                <a:solidFill>
                  <a:srgbClr val="FFFFFF"/>
                </a:solidFill>
                <a:latin typeface="+mj-ea"/>
                <a:ea typeface="+mj-ea"/>
                <a:sym typeface="宋体" panose="02010600030101010101" pitchFamily="2" charset="-122"/>
              </a:endParaRPr>
            </a:p>
          </p:txBody>
        </p:sp>
        <p:sp>
          <p:nvSpPr>
            <p:cNvPr id="9" name="文本框 11"/>
            <p:cNvSpPr>
              <a:spLocks noChangeArrowheads="1"/>
            </p:cNvSpPr>
            <p:nvPr/>
          </p:nvSpPr>
          <p:spPr bwMode="auto">
            <a:xfrm>
              <a:off x="83231" y="25399"/>
              <a:ext cx="908796" cy="79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300" dirty="0">
                  <a:solidFill>
                    <a:srgbClr val="FFFFFF"/>
                  </a:solidFill>
                  <a:effectLst>
                    <a:outerShdw blurRad="38100" dist="38100" dir="2700000" algn="tl">
                      <a:srgbClr val="000000">
                        <a:alpha val="43137"/>
                      </a:srgbClr>
                    </a:outerShdw>
                  </a:effectLst>
                  <a:latin typeface="+mj-ea"/>
                  <a:ea typeface="+mj-ea"/>
                  <a:cs typeface="Calibri" panose="020F0502020204030204" charset="0"/>
                  <a:sym typeface="Calibri" panose="020F0502020204030204" charset="0"/>
                </a:rPr>
                <a:t>01</a:t>
              </a:r>
              <a:endParaRPr lang="zh-CN" altLang="en-US" sz="3300" dirty="0">
                <a:solidFill>
                  <a:srgbClr val="FFFFFF"/>
                </a:solidFill>
                <a:effectLst>
                  <a:outerShdw blurRad="38100" dist="38100" dir="2700000" algn="tl">
                    <a:srgbClr val="000000">
                      <a:alpha val="43137"/>
                    </a:srgbClr>
                  </a:outerShdw>
                </a:effectLst>
                <a:latin typeface="+mj-ea"/>
                <a:ea typeface="+mj-ea"/>
                <a:sym typeface="宋体" panose="02010600030101010101" pitchFamily="2" charset="-122"/>
              </a:endParaRPr>
            </a:p>
          </p:txBody>
        </p:sp>
      </p:grpSp>
      <p:grpSp>
        <p:nvGrpSpPr>
          <p:cNvPr id="10" name="组合 30"/>
          <p:cNvGrpSpPr/>
          <p:nvPr/>
        </p:nvGrpSpPr>
        <p:grpSpPr bwMode="auto">
          <a:xfrm>
            <a:off x="4572000" y="2781300"/>
            <a:ext cx="3380201" cy="1525191"/>
            <a:chOff x="0" y="0"/>
            <a:chExt cx="4506935" cy="2032681"/>
          </a:xfrm>
        </p:grpSpPr>
        <p:sp>
          <p:nvSpPr>
            <p:cNvPr id="11" name="矩形 6"/>
            <p:cNvSpPr>
              <a:spLocks noChangeArrowheads="1"/>
            </p:cNvSpPr>
            <p:nvPr/>
          </p:nvSpPr>
          <p:spPr bwMode="auto">
            <a:xfrm>
              <a:off x="0" y="0"/>
              <a:ext cx="4368800" cy="2032681"/>
            </a:xfrm>
            <a:prstGeom prst="rect">
              <a:avLst/>
            </a:prstGeom>
            <a:blipFill dpi="0" rotWithShape="1">
              <a:blip r:embed="rId2" cstate="screen"/>
              <a:srcRect/>
              <a:stretch>
                <a:fillRect/>
              </a:stretch>
            </a:blipFill>
            <a:ln>
              <a:noFill/>
            </a:ln>
            <a:extLst>
              <a:ext uri="{91240B29-F687-4F45-9708-019B960494DF}">
                <a14:hiddenLine xmlns:a14="http://schemas.microsoft.com/office/drawing/2010/main" w="12700">
                  <a:solidFill>
                    <a:srgbClr val="3D7329"/>
                  </a:solidFill>
                  <a:bevel/>
                </a14:hiddenLine>
              </a:ext>
            </a:extLst>
          </p:spPr>
          <p:txBody>
            <a:bodyPr anchor="ctr"/>
            <a:lstStyle/>
            <a:p>
              <a:pPr algn="ctr"/>
              <a:endParaRPr lang="zh-CN" altLang="zh-CN">
                <a:solidFill>
                  <a:srgbClr val="FFFFFF"/>
                </a:solidFill>
                <a:latin typeface="+mj-ea"/>
                <a:ea typeface="+mj-ea"/>
                <a:sym typeface="宋体" panose="02010600030101010101" pitchFamily="2" charset="-122"/>
              </a:endParaRPr>
            </a:p>
          </p:txBody>
        </p:sp>
        <p:sp>
          <p:nvSpPr>
            <p:cNvPr id="12" name="文本框 15"/>
            <p:cNvSpPr>
              <a:spLocks noChangeArrowheads="1"/>
            </p:cNvSpPr>
            <p:nvPr/>
          </p:nvSpPr>
          <p:spPr bwMode="auto">
            <a:xfrm>
              <a:off x="3598139" y="361861"/>
              <a:ext cx="908796" cy="79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300" dirty="0">
                  <a:solidFill>
                    <a:srgbClr val="FFFFFF"/>
                  </a:solidFill>
                  <a:latin typeface="+mj-ea"/>
                  <a:ea typeface="+mj-ea"/>
                  <a:cs typeface="Calibri" panose="020F0502020204030204" charset="0"/>
                  <a:sym typeface="Calibri" panose="020F0502020204030204" charset="0"/>
                </a:rPr>
                <a:t>04</a:t>
              </a:r>
              <a:endParaRPr lang="zh-CN" altLang="en-US" sz="3300" dirty="0">
                <a:solidFill>
                  <a:srgbClr val="FFFFFF"/>
                </a:solidFill>
                <a:latin typeface="+mj-ea"/>
                <a:ea typeface="+mj-ea"/>
                <a:sym typeface="宋体" panose="02010600030101010101" pitchFamily="2" charset="-122"/>
              </a:endParaRPr>
            </a:p>
          </p:txBody>
        </p:sp>
      </p:grpSp>
      <p:grpSp>
        <p:nvGrpSpPr>
          <p:cNvPr id="13" name="组合 28"/>
          <p:cNvGrpSpPr/>
          <p:nvPr/>
        </p:nvGrpSpPr>
        <p:grpSpPr bwMode="auto">
          <a:xfrm>
            <a:off x="2188369" y="2786062"/>
            <a:ext cx="2383631" cy="1109663"/>
            <a:chOff x="0" y="0"/>
            <a:chExt cx="3178629" cy="1478928"/>
          </a:xfrm>
          <a:solidFill>
            <a:srgbClr val="C00000"/>
          </a:solidFill>
        </p:grpSpPr>
        <p:sp>
          <p:nvSpPr>
            <p:cNvPr id="14" name="矩形 10"/>
            <p:cNvSpPr>
              <a:spLocks noChangeArrowheads="1"/>
            </p:cNvSpPr>
            <p:nvPr/>
          </p:nvSpPr>
          <p:spPr bwMode="auto">
            <a:xfrm>
              <a:off x="0" y="0"/>
              <a:ext cx="3178629" cy="1478928"/>
            </a:xfrm>
            <a:prstGeom prst="rect">
              <a:avLst/>
            </a:prstGeom>
            <a:grpFill/>
            <a:ln>
              <a:noFill/>
            </a:ln>
            <a:extLst>
              <a:ext uri="{91240B29-F687-4F45-9708-019B960494DF}">
                <a14:hiddenLine xmlns:a14="http://schemas.microsoft.com/office/drawing/2010/main" w="12700">
                  <a:solidFill>
                    <a:srgbClr val="3D7329"/>
                  </a:solidFill>
                  <a:bevel/>
                </a14:hiddenLine>
              </a:ext>
            </a:extLst>
          </p:spPr>
          <p:txBody>
            <a:bodyPr anchor="ctr"/>
            <a:lstStyle/>
            <a:p>
              <a:pPr algn="ctr"/>
              <a:endParaRPr lang="zh-CN" altLang="zh-CN">
                <a:solidFill>
                  <a:srgbClr val="FFFFFF"/>
                </a:solidFill>
                <a:latin typeface="+mj-ea"/>
                <a:ea typeface="+mj-ea"/>
                <a:sym typeface="宋体" panose="02010600030101010101" pitchFamily="2" charset="-122"/>
              </a:endParaRPr>
            </a:p>
          </p:txBody>
        </p:sp>
        <p:sp>
          <p:nvSpPr>
            <p:cNvPr id="15" name="文本框 19"/>
            <p:cNvSpPr>
              <a:spLocks noChangeArrowheads="1"/>
            </p:cNvSpPr>
            <p:nvPr/>
          </p:nvSpPr>
          <p:spPr bwMode="auto">
            <a:xfrm>
              <a:off x="217994" y="40837"/>
              <a:ext cx="729364" cy="6152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solidFill>
                    <a:schemeClr val="bg1"/>
                  </a:solidFill>
                  <a:latin typeface="+mj-ea"/>
                  <a:ea typeface="+mj-ea"/>
                  <a:cs typeface="Calibri" panose="020F0502020204030204" charset="0"/>
                  <a:sym typeface="Calibri" panose="020F0502020204030204" charset="0"/>
                </a:rPr>
                <a:t>03</a:t>
              </a:r>
              <a:endParaRPr lang="zh-CN" altLang="en-US" sz="2400" dirty="0">
                <a:solidFill>
                  <a:schemeClr val="bg1"/>
                </a:solidFill>
                <a:latin typeface="+mj-ea"/>
                <a:ea typeface="+mj-ea"/>
                <a:sym typeface="宋体" panose="02010600030101010101" pitchFamily="2" charset="-122"/>
              </a:endParaRPr>
            </a:p>
          </p:txBody>
        </p:sp>
        <p:grpSp>
          <p:nvGrpSpPr>
            <p:cNvPr id="16" name="组合 20"/>
            <p:cNvGrpSpPr/>
            <p:nvPr/>
          </p:nvGrpSpPr>
          <p:grpSpPr bwMode="auto">
            <a:xfrm>
              <a:off x="172239" y="565018"/>
              <a:ext cx="2964508" cy="859220"/>
              <a:chOff x="0" y="0"/>
              <a:chExt cx="2964508" cy="859220"/>
            </a:xfrm>
            <a:grpFill/>
          </p:grpSpPr>
          <p:sp>
            <p:nvSpPr>
              <p:cNvPr id="17" name="文本框 21"/>
              <p:cNvSpPr>
                <a:spLocks noChangeArrowheads="1"/>
              </p:cNvSpPr>
              <p:nvPr/>
            </p:nvSpPr>
            <p:spPr bwMode="auto">
              <a:xfrm>
                <a:off x="0" y="0"/>
                <a:ext cx="1186819" cy="34866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100" b="1">
                    <a:solidFill>
                      <a:schemeClr val="bg1"/>
                    </a:solidFill>
                    <a:latin typeface="+mj-ea"/>
                    <a:ea typeface="+mj-ea"/>
                    <a:sym typeface="方正正黑简体" panose="02000000000000000000" pitchFamily="2" charset="-122"/>
                  </a:rPr>
                  <a:t>请输入标题</a:t>
                </a:r>
                <a:endParaRPr lang="zh-CN" altLang="en-US">
                  <a:latin typeface="+mj-ea"/>
                  <a:ea typeface="+mj-ea"/>
                </a:endParaRPr>
              </a:p>
            </p:txBody>
          </p:sp>
          <p:sp>
            <p:nvSpPr>
              <p:cNvPr id="18" name="矩形 22"/>
              <p:cNvSpPr>
                <a:spLocks noChangeArrowheads="1"/>
              </p:cNvSpPr>
              <p:nvPr/>
            </p:nvSpPr>
            <p:spPr bwMode="auto">
              <a:xfrm>
                <a:off x="0" y="366984"/>
                <a:ext cx="2964508" cy="4922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900" dirty="0">
                    <a:solidFill>
                      <a:srgbClr val="FFFFFF"/>
                    </a:solidFill>
                    <a:latin typeface="+mj-ea"/>
                    <a:ea typeface="+mj-ea"/>
                    <a:sym typeface="微软雅黑" panose="020B0503020204020204" pitchFamily="34" charset="-122"/>
                  </a:rPr>
                  <a:t>在这里输入内容文本在这里输入内容文本在这里输入内容</a:t>
                </a:r>
                <a:endParaRPr lang="zh-CN" altLang="en-US" sz="900" dirty="0">
                  <a:solidFill>
                    <a:srgbClr val="FFFFFF"/>
                  </a:solidFill>
                  <a:latin typeface="+mj-ea"/>
                  <a:ea typeface="+mj-ea"/>
                </a:endParaRPr>
              </a:p>
            </p:txBody>
          </p:sp>
        </p:grpSp>
      </p:grpSp>
      <p:grpSp>
        <p:nvGrpSpPr>
          <p:cNvPr id="19" name="组合 8"/>
          <p:cNvGrpSpPr/>
          <p:nvPr/>
        </p:nvGrpSpPr>
        <p:grpSpPr bwMode="auto">
          <a:xfrm>
            <a:off x="4572000" y="1677591"/>
            <a:ext cx="2475030" cy="1109663"/>
            <a:chOff x="0" y="0"/>
            <a:chExt cx="3299675" cy="1478928"/>
          </a:xfrm>
          <a:solidFill>
            <a:srgbClr val="C00000"/>
          </a:solidFill>
        </p:grpSpPr>
        <p:sp>
          <p:nvSpPr>
            <p:cNvPr id="20" name="矩形 9"/>
            <p:cNvSpPr>
              <a:spLocks noChangeArrowheads="1"/>
            </p:cNvSpPr>
            <p:nvPr/>
          </p:nvSpPr>
          <p:spPr bwMode="auto">
            <a:xfrm>
              <a:off x="0" y="0"/>
              <a:ext cx="3178629" cy="1478928"/>
            </a:xfrm>
            <a:prstGeom prst="rect">
              <a:avLst/>
            </a:prstGeom>
            <a:grpFill/>
            <a:ln>
              <a:noFill/>
            </a:ln>
            <a:extLst>
              <a:ext uri="{91240B29-F687-4F45-9708-019B960494DF}">
                <a14:hiddenLine xmlns:a14="http://schemas.microsoft.com/office/drawing/2010/main" w="12700">
                  <a:solidFill>
                    <a:srgbClr val="3D7329"/>
                  </a:solidFill>
                  <a:bevel/>
                </a14:hiddenLine>
              </a:ext>
            </a:extLst>
          </p:spPr>
          <p:txBody>
            <a:bodyPr anchor="ctr"/>
            <a:lstStyle/>
            <a:p>
              <a:pPr algn="ctr"/>
              <a:endParaRPr lang="zh-CN" altLang="zh-CN">
                <a:solidFill>
                  <a:srgbClr val="FFFFFF"/>
                </a:solidFill>
                <a:latin typeface="+mj-ea"/>
                <a:ea typeface="+mj-ea"/>
                <a:sym typeface="宋体" panose="02010600030101010101" pitchFamily="2" charset="-122"/>
              </a:endParaRPr>
            </a:p>
          </p:txBody>
        </p:sp>
        <p:sp>
          <p:nvSpPr>
            <p:cNvPr id="21" name="文本框 23"/>
            <p:cNvSpPr>
              <a:spLocks noChangeArrowheads="1"/>
            </p:cNvSpPr>
            <p:nvPr/>
          </p:nvSpPr>
          <p:spPr bwMode="auto">
            <a:xfrm>
              <a:off x="2570496" y="0"/>
              <a:ext cx="729179" cy="6152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dirty="0">
                  <a:solidFill>
                    <a:schemeClr val="bg1"/>
                  </a:solidFill>
                  <a:latin typeface="+mj-ea"/>
                  <a:ea typeface="+mj-ea"/>
                  <a:cs typeface="Calibri" panose="020F0502020204030204" charset="0"/>
                  <a:sym typeface="Calibri" panose="020F0502020204030204" charset="0"/>
                </a:rPr>
                <a:t>02</a:t>
              </a:r>
              <a:endParaRPr lang="zh-CN" altLang="en-US" sz="2400" dirty="0">
                <a:solidFill>
                  <a:schemeClr val="bg1"/>
                </a:solidFill>
                <a:latin typeface="+mj-ea"/>
                <a:ea typeface="+mj-ea"/>
                <a:sym typeface="宋体" panose="02010600030101010101" pitchFamily="2" charset="-122"/>
              </a:endParaRPr>
            </a:p>
          </p:txBody>
        </p:sp>
        <p:grpSp>
          <p:nvGrpSpPr>
            <p:cNvPr id="22" name="组合 24"/>
            <p:cNvGrpSpPr/>
            <p:nvPr/>
          </p:nvGrpSpPr>
          <p:grpSpPr bwMode="auto">
            <a:xfrm>
              <a:off x="238713" y="564196"/>
              <a:ext cx="2985447" cy="800174"/>
              <a:chOff x="0" y="0"/>
              <a:chExt cx="2985447" cy="800174"/>
            </a:xfrm>
            <a:grpFill/>
          </p:grpSpPr>
          <p:sp>
            <p:nvSpPr>
              <p:cNvPr id="23" name="文本框 25"/>
              <p:cNvSpPr>
                <a:spLocks noChangeArrowheads="1"/>
              </p:cNvSpPr>
              <p:nvPr/>
            </p:nvSpPr>
            <p:spPr bwMode="auto">
              <a:xfrm>
                <a:off x="1798929" y="0"/>
                <a:ext cx="1186518" cy="34866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100" b="1">
                    <a:solidFill>
                      <a:schemeClr val="bg1"/>
                    </a:solidFill>
                    <a:latin typeface="+mj-ea"/>
                    <a:ea typeface="+mj-ea"/>
                    <a:sym typeface="方正正黑简体" panose="02000000000000000000" pitchFamily="2" charset="-122"/>
                  </a:rPr>
                  <a:t>请输入标题</a:t>
                </a:r>
                <a:endParaRPr lang="zh-CN" altLang="en-US">
                  <a:latin typeface="+mj-ea"/>
                  <a:ea typeface="+mj-ea"/>
                </a:endParaRPr>
              </a:p>
            </p:txBody>
          </p:sp>
          <p:sp>
            <p:nvSpPr>
              <p:cNvPr id="24" name="矩形 26"/>
              <p:cNvSpPr>
                <a:spLocks noChangeArrowheads="1"/>
              </p:cNvSpPr>
              <p:nvPr/>
            </p:nvSpPr>
            <p:spPr bwMode="auto">
              <a:xfrm>
                <a:off x="0" y="307938"/>
                <a:ext cx="2964508" cy="49223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900" dirty="0">
                    <a:solidFill>
                      <a:srgbClr val="FFFFFF"/>
                    </a:solidFill>
                    <a:latin typeface="+mj-ea"/>
                    <a:ea typeface="+mj-ea"/>
                    <a:sym typeface="微软雅黑" panose="020B0503020204020204" pitchFamily="34" charset="-122"/>
                  </a:rPr>
                  <a:t>在这里输入内容文本在这里输入内容文本在这里输入内容</a:t>
                </a:r>
                <a:endParaRPr lang="zh-CN" altLang="en-US" sz="900" dirty="0">
                  <a:solidFill>
                    <a:srgbClr val="FFFFFF"/>
                  </a:solidFill>
                  <a:latin typeface="+mj-ea"/>
                  <a:ea typeface="+mj-ea"/>
                </a:endParaRPr>
              </a:p>
            </p:txBody>
          </p:sp>
        </p:grpSp>
      </p:grpSp>
      <p:grpSp>
        <p:nvGrpSpPr>
          <p:cNvPr id="25" name="Group 21"/>
          <p:cNvGrpSpPr/>
          <p:nvPr/>
        </p:nvGrpSpPr>
        <p:grpSpPr bwMode="auto">
          <a:xfrm>
            <a:off x="6707981" y="1046560"/>
            <a:ext cx="341710" cy="375047"/>
            <a:chOff x="0" y="0"/>
            <a:chExt cx="419" cy="461"/>
          </a:xfrm>
        </p:grpSpPr>
        <p:sp>
          <p:nvSpPr>
            <p:cNvPr id="26" name="Freeform 22"/>
            <p:cNvSpPr>
              <a:spLocks noChangeArrowheads="1"/>
            </p:cNvSpPr>
            <p:nvPr/>
          </p:nvSpPr>
          <p:spPr bwMode="auto">
            <a:xfrm>
              <a:off x="0" y="44"/>
              <a:ext cx="418" cy="417"/>
            </a:xfrm>
            <a:custGeom>
              <a:avLst/>
              <a:gdLst>
                <a:gd name="T0" fmla="*/ 418 w 418"/>
                <a:gd name="T1" fmla="*/ 325 h 417"/>
                <a:gd name="T2" fmla="*/ 302 w 418"/>
                <a:gd name="T3" fmla="*/ 417 h 417"/>
                <a:gd name="T4" fmla="*/ 0 w 418"/>
                <a:gd name="T5" fmla="*/ 417 h 417"/>
                <a:gd name="T6" fmla="*/ 0 w 418"/>
                <a:gd name="T7" fmla="*/ 0 h 417"/>
                <a:gd name="T8" fmla="*/ 418 w 418"/>
                <a:gd name="T9" fmla="*/ 0 h 417"/>
                <a:gd name="T10" fmla="*/ 418 w 418"/>
                <a:gd name="T11" fmla="*/ 325 h 417"/>
                <a:gd name="T12" fmla="*/ 0 60000 65536"/>
                <a:gd name="T13" fmla="*/ 0 60000 65536"/>
                <a:gd name="T14" fmla="*/ 0 60000 65536"/>
                <a:gd name="T15" fmla="*/ 0 60000 65536"/>
                <a:gd name="T16" fmla="*/ 0 60000 65536"/>
                <a:gd name="T17" fmla="*/ 0 60000 65536"/>
                <a:gd name="T18" fmla="*/ 0 w 418"/>
                <a:gd name="T19" fmla="*/ 0 h 417"/>
                <a:gd name="T20" fmla="*/ 418 w 418"/>
                <a:gd name="T21" fmla="*/ 417 h 417"/>
              </a:gdLst>
              <a:ahLst/>
              <a:cxnLst>
                <a:cxn ang="T12">
                  <a:pos x="T0" y="T1"/>
                </a:cxn>
                <a:cxn ang="T13">
                  <a:pos x="T2" y="T3"/>
                </a:cxn>
                <a:cxn ang="T14">
                  <a:pos x="T4" y="T5"/>
                </a:cxn>
                <a:cxn ang="T15">
                  <a:pos x="T6" y="T7"/>
                </a:cxn>
                <a:cxn ang="T16">
                  <a:pos x="T8" y="T9"/>
                </a:cxn>
                <a:cxn ang="T17">
                  <a:pos x="T10" y="T11"/>
                </a:cxn>
              </a:cxnLst>
              <a:rect l="T18" t="T19" r="T20" b="T21"/>
              <a:pathLst>
                <a:path w="418" h="417">
                  <a:moveTo>
                    <a:pt x="418" y="325"/>
                  </a:moveTo>
                  <a:lnTo>
                    <a:pt x="302" y="417"/>
                  </a:lnTo>
                  <a:lnTo>
                    <a:pt x="0" y="417"/>
                  </a:lnTo>
                  <a:lnTo>
                    <a:pt x="0" y="0"/>
                  </a:lnTo>
                  <a:lnTo>
                    <a:pt x="418" y="0"/>
                  </a:lnTo>
                  <a:lnTo>
                    <a:pt x="418" y="325"/>
                  </a:lnTo>
                  <a:close/>
                </a:path>
              </a:pathLst>
            </a:custGeom>
            <a:solidFill>
              <a:srgbClr val="C0000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27" name="Freeform 23"/>
            <p:cNvSpPr>
              <a:spLocks noChangeArrowheads="1"/>
            </p:cNvSpPr>
            <p:nvPr/>
          </p:nvSpPr>
          <p:spPr bwMode="auto">
            <a:xfrm>
              <a:off x="0" y="44"/>
              <a:ext cx="418" cy="417"/>
            </a:xfrm>
            <a:custGeom>
              <a:avLst/>
              <a:gdLst>
                <a:gd name="T0" fmla="*/ 418 w 418"/>
                <a:gd name="T1" fmla="*/ 325 h 417"/>
                <a:gd name="T2" fmla="*/ 302 w 418"/>
                <a:gd name="T3" fmla="*/ 417 h 417"/>
                <a:gd name="T4" fmla="*/ 0 w 418"/>
                <a:gd name="T5" fmla="*/ 417 h 417"/>
                <a:gd name="T6" fmla="*/ 0 w 418"/>
                <a:gd name="T7" fmla="*/ 0 h 417"/>
                <a:gd name="T8" fmla="*/ 418 w 418"/>
                <a:gd name="T9" fmla="*/ 0 h 417"/>
                <a:gd name="T10" fmla="*/ 0 60000 65536"/>
                <a:gd name="T11" fmla="*/ 0 60000 65536"/>
                <a:gd name="T12" fmla="*/ 0 60000 65536"/>
                <a:gd name="T13" fmla="*/ 0 60000 65536"/>
                <a:gd name="T14" fmla="*/ 0 60000 65536"/>
                <a:gd name="T15" fmla="*/ 0 w 418"/>
                <a:gd name="T16" fmla="*/ 0 h 417"/>
                <a:gd name="T17" fmla="*/ 418 w 418"/>
                <a:gd name="T18" fmla="*/ 417 h 417"/>
              </a:gdLst>
              <a:ahLst/>
              <a:cxnLst>
                <a:cxn ang="T10">
                  <a:pos x="T0" y="T1"/>
                </a:cxn>
                <a:cxn ang="T11">
                  <a:pos x="T2" y="T3"/>
                </a:cxn>
                <a:cxn ang="T12">
                  <a:pos x="T4" y="T5"/>
                </a:cxn>
                <a:cxn ang="T13">
                  <a:pos x="T6" y="T7"/>
                </a:cxn>
                <a:cxn ang="T14">
                  <a:pos x="T8" y="T9"/>
                </a:cxn>
              </a:cxnLst>
              <a:rect l="T15" t="T16" r="T17" b="T18"/>
              <a:pathLst>
                <a:path w="418" h="417">
                  <a:moveTo>
                    <a:pt x="418" y="325"/>
                  </a:moveTo>
                  <a:lnTo>
                    <a:pt x="302" y="417"/>
                  </a:lnTo>
                  <a:lnTo>
                    <a:pt x="0" y="417"/>
                  </a:lnTo>
                  <a:lnTo>
                    <a:pt x="0" y="0"/>
                  </a:lnTo>
                  <a:lnTo>
                    <a:pt x="4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28" name="Freeform 24"/>
            <p:cNvSpPr>
              <a:spLocks noChangeArrowheads="1"/>
            </p:cNvSpPr>
            <p:nvPr/>
          </p:nvSpPr>
          <p:spPr bwMode="auto">
            <a:xfrm>
              <a:off x="305" y="370"/>
              <a:ext cx="114" cy="91"/>
            </a:xfrm>
            <a:custGeom>
              <a:avLst/>
              <a:gdLst>
                <a:gd name="T0" fmla="*/ 0 w 114"/>
                <a:gd name="T1" fmla="*/ 91 h 91"/>
                <a:gd name="T2" fmla="*/ 0 w 114"/>
                <a:gd name="T3" fmla="*/ 0 h 91"/>
                <a:gd name="T4" fmla="*/ 114 w 114"/>
                <a:gd name="T5" fmla="*/ 0 h 91"/>
                <a:gd name="T6" fmla="*/ 0 w 114"/>
                <a:gd name="T7" fmla="*/ 91 h 91"/>
                <a:gd name="T8" fmla="*/ 0 60000 65536"/>
                <a:gd name="T9" fmla="*/ 0 60000 65536"/>
                <a:gd name="T10" fmla="*/ 0 60000 65536"/>
                <a:gd name="T11" fmla="*/ 0 60000 65536"/>
                <a:gd name="T12" fmla="*/ 0 w 114"/>
                <a:gd name="T13" fmla="*/ 0 h 91"/>
                <a:gd name="T14" fmla="*/ 114 w 114"/>
                <a:gd name="T15" fmla="*/ 91 h 91"/>
              </a:gdLst>
              <a:ahLst/>
              <a:cxnLst>
                <a:cxn ang="T8">
                  <a:pos x="T0" y="T1"/>
                </a:cxn>
                <a:cxn ang="T9">
                  <a:pos x="T2" y="T3"/>
                </a:cxn>
                <a:cxn ang="T10">
                  <a:pos x="T4" y="T5"/>
                </a:cxn>
                <a:cxn ang="T11">
                  <a:pos x="T6" y="T7"/>
                </a:cxn>
              </a:cxnLst>
              <a:rect l="T12" t="T13" r="T14" b="T15"/>
              <a:pathLst>
                <a:path w="114" h="91">
                  <a:moveTo>
                    <a:pt x="0" y="91"/>
                  </a:moveTo>
                  <a:lnTo>
                    <a:pt x="0" y="0"/>
                  </a:lnTo>
                  <a:lnTo>
                    <a:pt x="114" y="0"/>
                  </a:lnTo>
                  <a:lnTo>
                    <a:pt x="0" y="91"/>
                  </a:lnTo>
                  <a:close/>
                </a:path>
              </a:pathLst>
            </a:custGeom>
            <a:solidFill>
              <a:srgbClr val="CCCCC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29" name="Freeform 25"/>
            <p:cNvSpPr>
              <a:spLocks noEditPoints="1" noChangeArrowheads="1"/>
            </p:cNvSpPr>
            <p:nvPr/>
          </p:nvSpPr>
          <p:spPr bwMode="auto">
            <a:xfrm>
              <a:off x="75" y="129"/>
              <a:ext cx="279" cy="97"/>
            </a:xfrm>
            <a:custGeom>
              <a:avLst/>
              <a:gdLst>
                <a:gd name="T0" fmla="*/ 253 w 256"/>
                <a:gd name="T1" fmla="*/ 72 h 89"/>
                <a:gd name="T2" fmla="*/ 210 w 256"/>
                <a:gd name="T3" fmla="*/ 59 h 89"/>
                <a:gd name="T4" fmla="*/ 203 w 256"/>
                <a:gd name="T5" fmla="*/ 42 h 89"/>
                <a:gd name="T6" fmla="*/ 184 w 256"/>
                <a:gd name="T7" fmla="*/ 47 h 89"/>
                <a:gd name="T8" fmla="*/ 166 w 256"/>
                <a:gd name="T9" fmla="*/ 25 h 89"/>
                <a:gd name="T10" fmla="*/ 153 w 256"/>
                <a:gd name="T11" fmla="*/ 25 h 89"/>
                <a:gd name="T12" fmla="*/ 137 w 256"/>
                <a:gd name="T13" fmla="*/ 45 h 89"/>
                <a:gd name="T14" fmla="*/ 121 w 256"/>
                <a:gd name="T15" fmla="*/ 18 h 89"/>
                <a:gd name="T16" fmla="*/ 108 w 256"/>
                <a:gd name="T17" fmla="*/ 17 h 89"/>
                <a:gd name="T18" fmla="*/ 108 w 256"/>
                <a:gd name="T19" fmla="*/ 17 h 89"/>
                <a:gd name="T20" fmla="*/ 111 w 256"/>
                <a:gd name="T21" fmla="*/ 17 h 89"/>
                <a:gd name="T22" fmla="*/ 111 w 256"/>
                <a:gd name="T23" fmla="*/ 18 h 89"/>
                <a:gd name="T24" fmla="*/ 101 w 256"/>
                <a:gd name="T25" fmla="*/ 32 h 89"/>
                <a:gd name="T26" fmla="*/ 96 w 256"/>
                <a:gd name="T27" fmla="*/ 36 h 89"/>
                <a:gd name="T28" fmla="*/ 94 w 256"/>
                <a:gd name="T29" fmla="*/ 21 h 89"/>
                <a:gd name="T30" fmla="*/ 81 w 256"/>
                <a:gd name="T31" fmla="*/ 21 h 89"/>
                <a:gd name="T32" fmla="*/ 82 w 256"/>
                <a:gd name="T33" fmla="*/ 35 h 89"/>
                <a:gd name="T34" fmla="*/ 81 w 256"/>
                <a:gd name="T35" fmla="*/ 49 h 89"/>
                <a:gd name="T36" fmla="*/ 79 w 256"/>
                <a:gd name="T37" fmla="*/ 65 h 89"/>
                <a:gd name="T38" fmla="*/ 77 w 256"/>
                <a:gd name="T39" fmla="*/ 71 h 89"/>
                <a:gd name="T40" fmla="*/ 75 w 256"/>
                <a:gd name="T41" fmla="*/ 72 h 89"/>
                <a:gd name="T42" fmla="*/ 55 w 256"/>
                <a:gd name="T43" fmla="*/ 2 h 89"/>
                <a:gd name="T44" fmla="*/ 42 w 256"/>
                <a:gd name="T45" fmla="*/ 2 h 89"/>
                <a:gd name="T46" fmla="*/ 37 w 256"/>
                <a:gd name="T47" fmla="*/ 56 h 89"/>
                <a:gd name="T48" fmla="*/ 30 w 256"/>
                <a:gd name="T49" fmla="*/ 76 h 89"/>
                <a:gd name="T50" fmla="*/ 29 w 256"/>
                <a:gd name="T51" fmla="*/ 75 h 89"/>
                <a:gd name="T52" fmla="*/ 13 w 256"/>
                <a:gd name="T53" fmla="*/ 24 h 89"/>
                <a:gd name="T54" fmla="*/ 0 w 256"/>
                <a:gd name="T55" fmla="*/ 24 h 89"/>
                <a:gd name="T56" fmla="*/ 25 w 256"/>
                <a:gd name="T57" fmla="*/ 83 h 89"/>
                <a:gd name="T58" fmla="*/ 51 w 256"/>
                <a:gd name="T59" fmla="*/ 57 h 89"/>
                <a:gd name="T60" fmla="*/ 75 w 256"/>
                <a:gd name="T61" fmla="*/ 78 h 89"/>
                <a:gd name="T62" fmla="*/ 95 w 256"/>
                <a:gd name="T63" fmla="*/ 42 h 89"/>
                <a:gd name="T64" fmla="*/ 96 w 256"/>
                <a:gd name="T65" fmla="*/ 42 h 89"/>
                <a:gd name="T66" fmla="*/ 114 w 256"/>
                <a:gd name="T67" fmla="*/ 31 h 89"/>
                <a:gd name="T68" fmla="*/ 134 w 256"/>
                <a:gd name="T69" fmla="*/ 50 h 89"/>
                <a:gd name="T70" fmla="*/ 160 w 256"/>
                <a:gd name="T71" fmla="*/ 35 h 89"/>
                <a:gd name="T72" fmla="*/ 180 w 256"/>
                <a:gd name="T73" fmla="*/ 53 h 89"/>
                <a:gd name="T74" fmla="*/ 192 w 256"/>
                <a:gd name="T75" fmla="*/ 53 h 89"/>
                <a:gd name="T76" fmla="*/ 196 w 256"/>
                <a:gd name="T77" fmla="*/ 48 h 89"/>
                <a:gd name="T78" fmla="*/ 197 w 256"/>
                <a:gd name="T79" fmla="*/ 59 h 89"/>
                <a:gd name="T80" fmla="*/ 182 w 256"/>
                <a:gd name="T81" fmla="*/ 63 h 89"/>
                <a:gd name="T82" fmla="*/ 186 w 256"/>
                <a:gd name="T83" fmla="*/ 86 h 89"/>
                <a:gd name="T84" fmla="*/ 209 w 256"/>
                <a:gd name="T85" fmla="*/ 63 h 89"/>
                <a:gd name="T86" fmla="*/ 242 w 256"/>
                <a:gd name="T87" fmla="*/ 73 h 89"/>
                <a:gd name="T88" fmla="*/ 253 w 256"/>
                <a:gd name="T89" fmla="*/ 72 h 89"/>
                <a:gd name="T90" fmla="*/ 185 w 256"/>
                <a:gd name="T91" fmla="*/ 79 h 89"/>
                <a:gd name="T92" fmla="*/ 184 w 256"/>
                <a:gd name="T93" fmla="*/ 74 h 89"/>
                <a:gd name="T94" fmla="*/ 196 w 256"/>
                <a:gd name="T95" fmla="*/ 63 h 89"/>
                <a:gd name="T96" fmla="*/ 185 w 256"/>
                <a:gd name="T97" fmla="*/ 79 h 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6"/>
                <a:gd name="T148" fmla="*/ 0 h 89"/>
                <a:gd name="T149" fmla="*/ 256 w 256"/>
                <a:gd name="T150" fmla="*/ 89 h 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6" h="89">
                  <a:moveTo>
                    <a:pt x="253" y="72"/>
                  </a:moveTo>
                  <a:cubicBezTo>
                    <a:pt x="243" y="66"/>
                    <a:pt x="226" y="60"/>
                    <a:pt x="210" y="59"/>
                  </a:cubicBezTo>
                  <a:cubicBezTo>
                    <a:pt x="212" y="52"/>
                    <a:pt x="211" y="45"/>
                    <a:pt x="203" y="42"/>
                  </a:cubicBezTo>
                  <a:cubicBezTo>
                    <a:pt x="196" y="39"/>
                    <a:pt x="189" y="43"/>
                    <a:pt x="184" y="47"/>
                  </a:cubicBezTo>
                  <a:cubicBezTo>
                    <a:pt x="176" y="41"/>
                    <a:pt x="173" y="32"/>
                    <a:pt x="166" y="25"/>
                  </a:cubicBezTo>
                  <a:cubicBezTo>
                    <a:pt x="164" y="23"/>
                    <a:pt x="154" y="23"/>
                    <a:pt x="153" y="25"/>
                  </a:cubicBezTo>
                  <a:cubicBezTo>
                    <a:pt x="152" y="27"/>
                    <a:pt x="140" y="48"/>
                    <a:pt x="137" y="45"/>
                  </a:cubicBezTo>
                  <a:cubicBezTo>
                    <a:pt x="129" y="40"/>
                    <a:pt x="125" y="26"/>
                    <a:pt x="121" y="18"/>
                  </a:cubicBezTo>
                  <a:cubicBezTo>
                    <a:pt x="120" y="16"/>
                    <a:pt x="110" y="15"/>
                    <a:pt x="108" y="17"/>
                  </a:cubicBezTo>
                  <a:cubicBezTo>
                    <a:pt x="108" y="17"/>
                    <a:pt x="108" y="17"/>
                    <a:pt x="108" y="17"/>
                  </a:cubicBezTo>
                  <a:cubicBezTo>
                    <a:pt x="108" y="17"/>
                    <a:pt x="111" y="17"/>
                    <a:pt x="111" y="17"/>
                  </a:cubicBezTo>
                  <a:cubicBezTo>
                    <a:pt x="111" y="18"/>
                    <a:pt x="111" y="18"/>
                    <a:pt x="111" y="18"/>
                  </a:cubicBezTo>
                  <a:cubicBezTo>
                    <a:pt x="107" y="23"/>
                    <a:pt x="104" y="28"/>
                    <a:pt x="101" y="32"/>
                  </a:cubicBezTo>
                  <a:cubicBezTo>
                    <a:pt x="99" y="36"/>
                    <a:pt x="97" y="36"/>
                    <a:pt x="96" y="36"/>
                  </a:cubicBezTo>
                  <a:cubicBezTo>
                    <a:pt x="96" y="30"/>
                    <a:pt x="95" y="25"/>
                    <a:pt x="94" y="21"/>
                  </a:cubicBezTo>
                  <a:cubicBezTo>
                    <a:pt x="94" y="19"/>
                    <a:pt x="82" y="19"/>
                    <a:pt x="81" y="21"/>
                  </a:cubicBezTo>
                  <a:cubicBezTo>
                    <a:pt x="80" y="27"/>
                    <a:pt x="80" y="32"/>
                    <a:pt x="82" y="35"/>
                  </a:cubicBezTo>
                  <a:cubicBezTo>
                    <a:pt x="82" y="40"/>
                    <a:pt x="82" y="44"/>
                    <a:pt x="81" y="49"/>
                  </a:cubicBezTo>
                  <a:cubicBezTo>
                    <a:pt x="81" y="54"/>
                    <a:pt x="80" y="59"/>
                    <a:pt x="79" y="65"/>
                  </a:cubicBezTo>
                  <a:cubicBezTo>
                    <a:pt x="79" y="67"/>
                    <a:pt x="78" y="69"/>
                    <a:pt x="77" y="71"/>
                  </a:cubicBezTo>
                  <a:cubicBezTo>
                    <a:pt x="74" y="76"/>
                    <a:pt x="73" y="76"/>
                    <a:pt x="75" y="72"/>
                  </a:cubicBezTo>
                  <a:cubicBezTo>
                    <a:pt x="59" y="60"/>
                    <a:pt x="54" y="21"/>
                    <a:pt x="55" y="2"/>
                  </a:cubicBezTo>
                  <a:cubicBezTo>
                    <a:pt x="55" y="0"/>
                    <a:pt x="42" y="0"/>
                    <a:pt x="42" y="2"/>
                  </a:cubicBezTo>
                  <a:cubicBezTo>
                    <a:pt x="41" y="21"/>
                    <a:pt x="40" y="39"/>
                    <a:pt x="37" y="56"/>
                  </a:cubicBezTo>
                  <a:cubicBezTo>
                    <a:pt x="35" y="63"/>
                    <a:pt x="33" y="70"/>
                    <a:pt x="30" y="76"/>
                  </a:cubicBezTo>
                  <a:cubicBezTo>
                    <a:pt x="30" y="76"/>
                    <a:pt x="29" y="75"/>
                    <a:pt x="29" y="75"/>
                  </a:cubicBezTo>
                  <a:cubicBezTo>
                    <a:pt x="20" y="60"/>
                    <a:pt x="18" y="41"/>
                    <a:pt x="13" y="24"/>
                  </a:cubicBezTo>
                  <a:cubicBezTo>
                    <a:pt x="12" y="21"/>
                    <a:pt x="0" y="23"/>
                    <a:pt x="0" y="24"/>
                  </a:cubicBezTo>
                  <a:cubicBezTo>
                    <a:pt x="5" y="39"/>
                    <a:pt x="8" y="79"/>
                    <a:pt x="25" y="83"/>
                  </a:cubicBezTo>
                  <a:cubicBezTo>
                    <a:pt x="41" y="87"/>
                    <a:pt x="48" y="74"/>
                    <a:pt x="51" y="57"/>
                  </a:cubicBezTo>
                  <a:cubicBezTo>
                    <a:pt x="56" y="68"/>
                    <a:pt x="64" y="77"/>
                    <a:pt x="75" y="78"/>
                  </a:cubicBezTo>
                  <a:cubicBezTo>
                    <a:pt x="92" y="79"/>
                    <a:pt x="96" y="60"/>
                    <a:pt x="95" y="42"/>
                  </a:cubicBezTo>
                  <a:cubicBezTo>
                    <a:pt x="96" y="42"/>
                    <a:pt x="96" y="42"/>
                    <a:pt x="96" y="42"/>
                  </a:cubicBezTo>
                  <a:cubicBezTo>
                    <a:pt x="105" y="42"/>
                    <a:pt x="110" y="37"/>
                    <a:pt x="114" y="31"/>
                  </a:cubicBezTo>
                  <a:cubicBezTo>
                    <a:pt x="118" y="40"/>
                    <a:pt x="124" y="49"/>
                    <a:pt x="134" y="50"/>
                  </a:cubicBezTo>
                  <a:cubicBezTo>
                    <a:pt x="147" y="51"/>
                    <a:pt x="154" y="44"/>
                    <a:pt x="160" y="35"/>
                  </a:cubicBezTo>
                  <a:cubicBezTo>
                    <a:pt x="165" y="42"/>
                    <a:pt x="170" y="49"/>
                    <a:pt x="180" y="53"/>
                  </a:cubicBezTo>
                  <a:cubicBezTo>
                    <a:pt x="182" y="54"/>
                    <a:pt x="190" y="55"/>
                    <a:pt x="192" y="53"/>
                  </a:cubicBezTo>
                  <a:cubicBezTo>
                    <a:pt x="192" y="52"/>
                    <a:pt x="194" y="50"/>
                    <a:pt x="196" y="48"/>
                  </a:cubicBezTo>
                  <a:cubicBezTo>
                    <a:pt x="198" y="52"/>
                    <a:pt x="198" y="55"/>
                    <a:pt x="197" y="59"/>
                  </a:cubicBezTo>
                  <a:cubicBezTo>
                    <a:pt x="192" y="59"/>
                    <a:pt x="186" y="61"/>
                    <a:pt x="182" y="63"/>
                  </a:cubicBezTo>
                  <a:cubicBezTo>
                    <a:pt x="168" y="70"/>
                    <a:pt x="167" y="89"/>
                    <a:pt x="186" y="86"/>
                  </a:cubicBezTo>
                  <a:cubicBezTo>
                    <a:pt x="194" y="85"/>
                    <a:pt x="205" y="74"/>
                    <a:pt x="209" y="63"/>
                  </a:cubicBezTo>
                  <a:cubicBezTo>
                    <a:pt x="222" y="64"/>
                    <a:pt x="236" y="70"/>
                    <a:pt x="242" y="73"/>
                  </a:cubicBezTo>
                  <a:cubicBezTo>
                    <a:pt x="245" y="74"/>
                    <a:pt x="256" y="73"/>
                    <a:pt x="253" y="72"/>
                  </a:cubicBezTo>
                  <a:close/>
                  <a:moveTo>
                    <a:pt x="185" y="79"/>
                  </a:moveTo>
                  <a:cubicBezTo>
                    <a:pt x="180" y="86"/>
                    <a:pt x="183" y="78"/>
                    <a:pt x="184" y="74"/>
                  </a:cubicBezTo>
                  <a:cubicBezTo>
                    <a:pt x="184" y="67"/>
                    <a:pt x="189" y="64"/>
                    <a:pt x="196" y="63"/>
                  </a:cubicBezTo>
                  <a:cubicBezTo>
                    <a:pt x="193" y="69"/>
                    <a:pt x="189" y="75"/>
                    <a:pt x="185" y="79"/>
                  </a:cubicBezTo>
                  <a:close/>
                </a:path>
              </a:pathLst>
            </a:custGeom>
            <a:solidFill>
              <a:srgbClr val="CCCCC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30" name="Freeform 26"/>
            <p:cNvSpPr>
              <a:spLocks noChangeArrowheads="1"/>
            </p:cNvSpPr>
            <p:nvPr/>
          </p:nvSpPr>
          <p:spPr bwMode="auto">
            <a:xfrm>
              <a:off x="68" y="300"/>
              <a:ext cx="145" cy="59"/>
            </a:xfrm>
            <a:custGeom>
              <a:avLst/>
              <a:gdLst>
                <a:gd name="T0" fmla="*/ 121 w 134"/>
                <a:gd name="T1" fmla="*/ 11 h 54"/>
                <a:gd name="T2" fmla="*/ 118 w 134"/>
                <a:gd name="T3" fmla="*/ 24 h 54"/>
                <a:gd name="T4" fmla="*/ 118 w 134"/>
                <a:gd name="T5" fmla="*/ 29 h 54"/>
                <a:gd name="T6" fmla="*/ 118 w 134"/>
                <a:gd name="T7" fmla="*/ 29 h 54"/>
                <a:gd name="T8" fmla="*/ 105 w 134"/>
                <a:gd name="T9" fmla="*/ 8 h 54"/>
                <a:gd name="T10" fmla="*/ 92 w 134"/>
                <a:gd name="T11" fmla="*/ 8 h 54"/>
                <a:gd name="T12" fmla="*/ 89 w 134"/>
                <a:gd name="T13" fmla="*/ 21 h 54"/>
                <a:gd name="T14" fmla="*/ 87 w 134"/>
                <a:gd name="T15" fmla="*/ 26 h 54"/>
                <a:gd name="T16" fmla="*/ 85 w 134"/>
                <a:gd name="T17" fmla="*/ 28 h 54"/>
                <a:gd name="T18" fmla="*/ 75 w 134"/>
                <a:gd name="T19" fmla="*/ 3 h 54"/>
                <a:gd name="T20" fmla="*/ 62 w 134"/>
                <a:gd name="T21" fmla="*/ 3 h 54"/>
                <a:gd name="T22" fmla="*/ 38 w 134"/>
                <a:gd name="T23" fmla="*/ 41 h 54"/>
                <a:gd name="T24" fmla="*/ 14 w 134"/>
                <a:gd name="T25" fmla="*/ 2 h 54"/>
                <a:gd name="T26" fmla="*/ 3 w 134"/>
                <a:gd name="T27" fmla="*/ 3 h 54"/>
                <a:gd name="T28" fmla="*/ 21 w 134"/>
                <a:gd name="T29" fmla="*/ 35 h 54"/>
                <a:gd name="T30" fmla="*/ 43 w 134"/>
                <a:gd name="T31" fmla="*/ 48 h 54"/>
                <a:gd name="T32" fmla="*/ 70 w 134"/>
                <a:gd name="T33" fmla="*/ 24 h 54"/>
                <a:gd name="T34" fmla="*/ 84 w 134"/>
                <a:gd name="T35" fmla="*/ 35 h 54"/>
                <a:gd name="T36" fmla="*/ 101 w 134"/>
                <a:gd name="T37" fmla="*/ 24 h 54"/>
                <a:gd name="T38" fmla="*/ 114 w 134"/>
                <a:gd name="T39" fmla="*/ 34 h 54"/>
                <a:gd name="T40" fmla="*/ 134 w 134"/>
                <a:gd name="T41" fmla="*/ 11 h 54"/>
                <a:gd name="T42" fmla="*/ 121 w 134"/>
                <a:gd name="T43" fmla="*/ 11 h 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4"/>
                <a:gd name="T67" fmla="*/ 0 h 54"/>
                <a:gd name="T68" fmla="*/ 134 w 134"/>
                <a:gd name="T69" fmla="*/ 54 h 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4" h="54">
                  <a:moveTo>
                    <a:pt x="121" y="11"/>
                  </a:moveTo>
                  <a:cubicBezTo>
                    <a:pt x="120" y="16"/>
                    <a:pt x="119" y="20"/>
                    <a:pt x="118" y="24"/>
                  </a:cubicBezTo>
                  <a:cubicBezTo>
                    <a:pt x="117" y="26"/>
                    <a:pt x="118" y="28"/>
                    <a:pt x="118" y="29"/>
                  </a:cubicBezTo>
                  <a:cubicBezTo>
                    <a:pt x="118" y="29"/>
                    <a:pt x="118" y="29"/>
                    <a:pt x="118" y="29"/>
                  </a:cubicBezTo>
                  <a:cubicBezTo>
                    <a:pt x="113" y="23"/>
                    <a:pt x="109" y="15"/>
                    <a:pt x="105" y="8"/>
                  </a:cubicBezTo>
                  <a:cubicBezTo>
                    <a:pt x="104" y="6"/>
                    <a:pt x="93" y="5"/>
                    <a:pt x="92" y="8"/>
                  </a:cubicBezTo>
                  <a:cubicBezTo>
                    <a:pt x="91" y="12"/>
                    <a:pt x="90" y="17"/>
                    <a:pt x="89" y="21"/>
                  </a:cubicBezTo>
                  <a:cubicBezTo>
                    <a:pt x="87" y="26"/>
                    <a:pt x="87" y="26"/>
                    <a:pt x="87" y="26"/>
                  </a:cubicBezTo>
                  <a:cubicBezTo>
                    <a:pt x="86" y="27"/>
                    <a:pt x="86" y="27"/>
                    <a:pt x="85" y="28"/>
                  </a:cubicBezTo>
                  <a:cubicBezTo>
                    <a:pt x="80" y="21"/>
                    <a:pt x="77" y="10"/>
                    <a:pt x="75" y="3"/>
                  </a:cubicBezTo>
                  <a:cubicBezTo>
                    <a:pt x="74" y="0"/>
                    <a:pt x="62" y="0"/>
                    <a:pt x="62" y="3"/>
                  </a:cubicBezTo>
                  <a:cubicBezTo>
                    <a:pt x="60" y="11"/>
                    <a:pt x="52" y="54"/>
                    <a:pt x="38" y="41"/>
                  </a:cubicBezTo>
                  <a:cubicBezTo>
                    <a:pt x="28" y="31"/>
                    <a:pt x="26" y="8"/>
                    <a:pt x="14" y="2"/>
                  </a:cubicBezTo>
                  <a:cubicBezTo>
                    <a:pt x="11" y="1"/>
                    <a:pt x="0" y="2"/>
                    <a:pt x="3" y="3"/>
                  </a:cubicBezTo>
                  <a:cubicBezTo>
                    <a:pt x="11" y="7"/>
                    <a:pt x="16" y="28"/>
                    <a:pt x="21" y="35"/>
                  </a:cubicBezTo>
                  <a:cubicBezTo>
                    <a:pt x="26" y="44"/>
                    <a:pt x="33" y="48"/>
                    <a:pt x="43" y="48"/>
                  </a:cubicBezTo>
                  <a:cubicBezTo>
                    <a:pt x="59" y="49"/>
                    <a:pt x="65" y="37"/>
                    <a:pt x="70" y="24"/>
                  </a:cubicBezTo>
                  <a:cubicBezTo>
                    <a:pt x="73" y="30"/>
                    <a:pt x="77" y="35"/>
                    <a:pt x="84" y="35"/>
                  </a:cubicBezTo>
                  <a:cubicBezTo>
                    <a:pt x="94" y="36"/>
                    <a:pt x="98" y="31"/>
                    <a:pt x="101" y="24"/>
                  </a:cubicBezTo>
                  <a:cubicBezTo>
                    <a:pt x="104" y="29"/>
                    <a:pt x="109" y="34"/>
                    <a:pt x="114" y="34"/>
                  </a:cubicBezTo>
                  <a:cubicBezTo>
                    <a:pt x="130" y="36"/>
                    <a:pt x="131" y="24"/>
                    <a:pt x="134" y="11"/>
                  </a:cubicBezTo>
                  <a:cubicBezTo>
                    <a:pt x="134" y="10"/>
                    <a:pt x="121" y="9"/>
                    <a:pt x="121" y="11"/>
                  </a:cubicBezTo>
                  <a:close/>
                </a:path>
              </a:pathLst>
            </a:custGeom>
            <a:solidFill>
              <a:srgbClr val="CCCCC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31" name="Freeform 27"/>
            <p:cNvSpPr>
              <a:spLocks noChangeArrowheads="1"/>
            </p:cNvSpPr>
            <p:nvPr/>
          </p:nvSpPr>
          <p:spPr bwMode="auto">
            <a:xfrm>
              <a:off x="222" y="285"/>
              <a:ext cx="107" cy="77"/>
            </a:xfrm>
            <a:custGeom>
              <a:avLst/>
              <a:gdLst>
                <a:gd name="T0" fmla="*/ 82 w 98"/>
                <a:gd name="T1" fmla="*/ 12 h 71"/>
                <a:gd name="T2" fmla="*/ 69 w 98"/>
                <a:gd name="T3" fmla="*/ 12 h 71"/>
                <a:gd name="T4" fmla="*/ 67 w 98"/>
                <a:gd name="T5" fmla="*/ 22 h 71"/>
                <a:gd name="T6" fmla="*/ 65 w 98"/>
                <a:gd name="T7" fmla="*/ 25 h 71"/>
                <a:gd name="T8" fmla="*/ 65 w 98"/>
                <a:gd name="T9" fmla="*/ 25 h 71"/>
                <a:gd name="T10" fmla="*/ 59 w 98"/>
                <a:gd name="T11" fmla="*/ 19 h 71"/>
                <a:gd name="T12" fmla="*/ 35 w 98"/>
                <a:gd name="T13" fmla="*/ 15 h 71"/>
                <a:gd name="T14" fmla="*/ 17 w 98"/>
                <a:gd name="T15" fmla="*/ 30 h 71"/>
                <a:gd name="T16" fmla="*/ 14 w 98"/>
                <a:gd name="T17" fmla="*/ 2 h 71"/>
                <a:gd name="T18" fmla="*/ 0 w 98"/>
                <a:gd name="T19" fmla="*/ 2 h 71"/>
                <a:gd name="T20" fmla="*/ 9 w 98"/>
                <a:gd name="T21" fmla="*/ 69 h 71"/>
                <a:gd name="T22" fmla="*/ 22 w 98"/>
                <a:gd name="T23" fmla="*/ 69 h 71"/>
                <a:gd name="T24" fmla="*/ 29 w 98"/>
                <a:gd name="T25" fmla="*/ 35 h 71"/>
                <a:gd name="T26" fmla="*/ 37 w 98"/>
                <a:gd name="T27" fmla="*/ 20 h 71"/>
                <a:gd name="T28" fmla="*/ 55 w 98"/>
                <a:gd name="T29" fmla="*/ 28 h 71"/>
                <a:gd name="T30" fmla="*/ 70 w 98"/>
                <a:gd name="T31" fmla="*/ 32 h 71"/>
                <a:gd name="T32" fmla="*/ 75 w 98"/>
                <a:gd name="T33" fmla="*/ 29 h 71"/>
                <a:gd name="T34" fmla="*/ 85 w 98"/>
                <a:gd name="T35" fmla="*/ 42 h 71"/>
                <a:gd name="T36" fmla="*/ 97 w 98"/>
                <a:gd name="T37" fmla="*/ 41 h 71"/>
                <a:gd name="T38" fmla="*/ 82 w 98"/>
                <a:gd name="T39" fmla="*/ 12 h 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8"/>
                <a:gd name="T61" fmla="*/ 0 h 71"/>
                <a:gd name="T62" fmla="*/ 98 w 98"/>
                <a:gd name="T63" fmla="*/ 71 h 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8" h="71">
                  <a:moveTo>
                    <a:pt x="82" y="12"/>
                  </a:moveTo>
                  <a:cubicBezTo>
                    <a:pt x="81" y="10"/>
                    <a:pt x="70" y="10"/>
                    <a:pt x="69" y="12"/>
                  </a:cubicBezTo>
                  <a:cubicBezTo>
                    <a:pt x="68" y="15"/>
                    <a:pt x="68" y="18"/>
                    <a:pt x="67" y="22"/>
                  </a:cubicBezTo>
                  <a:cubicBezTo>
                    <a:pt x="65" y="25"/>
                    <a:pt x="65" y="25"/>
                    <a:pt x="65" y="25"/>
                  </a:cubicBezTo>
                  <a:cubicBezTo>
                    <a:pt x="65" y="25"/>
                    <a:pt x="65" y="25"/>
                    <a:pt x="65" y="25"/>
                  </a:cubicBezTo>
                  <a:cubicBezTo>
                    <a:pt x="63" y="23"/>
                    <a:pt x="61" y="21"/>
                    <a:pt x="59" y="19"/>
                  </a:cubicBezTo>
                  <a:cubicBezTo>
                    <a:pt x="52" y="15"/>
                    <a:pt x="43" y="14"/>
                    <a:pt x="35" y="15"/>
                  </a:cubicBezTo>
                  <a:cubicBezTo>
                    <a:pt x="26" y="16"/>
                    <a:pt x="21" y="23"/>
                    <a:pt x="17" y="30"/>
                  </a:cubicBezTo>
                  <a:cubicBezTo>
                    <a:pt x="16" y="21"/>
                    <a:pt x="15" y="12"/>
                    <a:pt x="14" y="2"/>
                  </a:cubicBezTo>
                  <a:cubicBezTo>
                    <a:pt x="13" y="0"/>
                    <a:pt x="0" y="1"/>
                    <a:pt x="0" y="2"/>
                  </a:cubicBezTo>
                  <a:cubicBezTo>
                    <a:pt x="4" y="25"/>
                    <a:pt x="6" y="47"/>
                    <a:pt x="9" y="69"/>
                  </a:cubicBezTo>
                  <a:cubicBezTo>
                    <a:pt x="9" y="71"/>
                    <a:pt x="22" y="71"/>
                    <a:pt x="22" y="69"/>
                  </a:cubicBezTo>
                  <a:cubicBezTo>
                    <a:pt x="25" y="58"/>
                    <a:pt x="26" y="46"/>
                    <a:pt x="29" y="35"/>
                  </a:cubicBezTo>
                  <a:cubicBezTo>
                    <a:pt x="31" y="30"/>
                    <a:pt x="33" y="24"/>
                    <a:pt x="37" y="20"/>
                  </a:cubicBezTo>
                  <a:cubicBezTo>
                    <a:pt x="43" y="14"/>
                    <a:pt x="52" y="24"/>
                    <a:pt x="55" y="28"/>
                  </a:cubicBezTo>
                  <a:cubicBezTo>
                    <a:pt x="60" y="32"/>
                    <a:pt x="65" y="32"/>
                    <a:pt x="70" y="32"/>
                  </a:cubicBezTo>
                  <a:cubicBezTo>
                    <a:pt x="73" y="31"/>
                    <a:pt x="74" y="30"/>
                    <a:pt x="75" y="29"/>
                  </a:cubicBezTo>
                  <a:cubicBezTo>
                    <a:pt x="78" y="34"/>
                    <a:pt x="80" y="38"/>
                    <a:pt x="85" y="42"/>
                  </a:cubicBezTo>
                  <a:cubicBezTo>
                    <a:pt x="87" y="44"/>
                    <a:pt x="98" y="42"/>
                    <a:pt x="97" y="41"/>
                  </a:cubicBezTo>
                  <a:cubicBezTo>
                    <a:pt x="88" y="34"/>
                    <a:pt x="86" y="23"/>
                    <a:pt x="82" y="12"/>
                  </a:cubicBezTo>
                  <a:close/>
                </a:path>
              </a:pathLst>
            </a:custGeom>
            <a:solidFill>
              <a:srgbClr val="CCCCC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32" name="Oval 28"/>
            <p:cNvSpPr>
              <a:spLocks noChangeArrowheads="1"/>
            </p:cNvSpPr>
            <p:nvPr/>
          </p:nvSpPr>
          <p:spPr bwMode="auto">
            <a:xfrm>
              <a:off x="164" y="0"/>
              <a:ext cx="88" cy="88"/>
            </a:xfrm>
            <a:prstGeom prst="ellipse">
              <a:avLst/>
            </a:prstGeom>
            <a:solidFill>
              <a:srgbClr val="33333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latin typeface="Calibri" panose="020F0502020204030204" charset="0"/>
                <a:sym typeface="宋体" panose="02010600030101010101" pitchFamily="2" charset="-122"/>
              </a:endParaRPr>
            </a:p>
          </p:txBody>
        </p:sp>
      </p:grpSp>
      <p:sp>
        <p:nvSpPr>
          <p:cNvPr id="33" name="矩形 56"/>
          <p:cNvSpPr>
            <a:spLocks noChangeArrowheads="1"/>
          </p:cNvSpPr>
          <p:nvPr/>
        </p:nvSpPr>
        <p:spPr bwMode="auto">
          <a:xfrm>
            <a:off x="7049691" y="1016794"/>
            <a:ext cx="1177528" cy="46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just">
              <a:lnSpc>
                <a:spcPct val="150000"/>
              </a:lnSpc>
            </a:pPr>
            <a:r>
              <a:rPr lang="zh-CN" altLang="en-US" sz="900" dirty="0">
                <a:solidFill>
                  <a:srgbClr val="404040"/>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a:t>
            </a:r>
            <a:r>
              <a:rPr lang="zh-CN" altLang="en-US" sz="900" dirty="0" smtClean="0">
                <a:solidFill>
                  <a:srgbClr val="404040"/>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zh-CN" altLang="en-US" sz="900" dirty="0">
              <a:solidFill>
                <a:srgbClr val="40404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Freeform 32"/>
          <p:cNvSpPr>
            <a:spLocks noChangeArrowheads="1"/>
          </p:cNvSpPr>
          <p:nvPr/>
        </p:nvSpPr>
        <p:spPr bwMode="auto">
          <a:xfrm>
            <a:off x="2088356" y="4157663"/>
            <a:ext cx="258743" cy="304800"/>
          </a:xfrm>
          <a:custGeom>
            <a:avLst/>
            <a:gdLst>
              <a:gd name="T0" fmla="*/ 333 w 360"/>
              <a:gd name="T1" fmla="*/ 360 h 425"/>
              <a:gd name="T2" fmla="*/ 294 w 360"/>
              <a:gd name="T3" fmla="*/ 398 h 425"/>
              <a:gd name="T4" fmla="*/ 66 w 360"/>
              <a:gd name="T5" fmla="*/ 398 h 425"/>
              <a:gd name="T6" fmla="*/ 28 w 360"/>
              <a:gd name="T7" fmla="*/ 360 h 425"/>
              <a:gd name="T8" fmla="*/ 28 w 360"/>
              <a:gd name="T9" fmla="*/ 65 h 425"/>
              <a:gd name="T10" fmla="*/ 66 w 360"/>
              <a:gd name="T11" fmla="*/ 27 h 425"/>
              <a:gd name="T12" fmla="*/ 294 w 360"/>
              <a:gd name="T13" fmla="*/ 27 h 425"/>
              <a:gd name="T14" fmla="*/ 333 w 360"/>
              <a:gd name="T15" fmla="*/ 65 h 425"/>
              <a:gd name="T16" fmla="*/ 333 w 360"/>
              <a:gd name="T17" fmla="*/ 82 h 425"/>
              <a:gd name="T18" fmla="*/ 359 w 360"/>
              <a:gd name="T19" fmla="*/ 55 h 425"/>
              <a:gd name="T20" fmla="*/ 294 w 360"/>
              <a:gd name="T21" fmla="*/ 0 h 425"/>
              <a:gd name="T22" fmla="*/ 66 w 360"/>
              <a:gd name="T23" fmla="*/ 0 h 425"/>
              <a:gd name="T24" fmla="*/ 0 w 360"/>
              <a:gd name="T25" fmla="*/ 65 h 425"/>
              <a:gd name="T26" fmla="*/ 0 w 360"/>
              <a:gd name="T27" fmla="*/ 360 h 425"/>
              <a:gd name="T28" fmla="*/ 66 w 360"/>
              <a:gd name="T29" fmla="*/ 425 h 425"/>
              <a:gd name="T30" fmla="*/ 294 w 360"/>
              <a:gd name="T31" fmla="*/ 425 h 425"/>
              <a:gd name="T32" fmla="*/ 360 w 360"/>
              <a:gd name="T33" fmla="*/ 360 h 425"/>
              <a:gd name="T34" fmla="*/ 360 w 360"/>
              <a:gd name="T35" fmla="*/ 196 h 425"/>
              <a:gd name="T36" fmla="*/ 333 w 360"/>
              <a:gd name="T37" fmla="*/ 223 h 425"/>
              <a:gd name="T38" fmla="*/ 333 w 360"/>
              <a:gd name="T39" fmla="*/ 360 h 4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0"/>
              <a:gd name="T61" fmla="*/ 0 h 425"/>
              <a:gd name="T62" fmla="*/ 360 w 360"/>
              <a:gd name="T63" fmla="*/ 425 h 4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0" h="425">
                <a:moveTo>
                  <a:pt x="333" y="360"/>
                </a:moveTo>
                <a:cubicBezTo>
                  <a:pt x="333" y="381"/>
                  <a:pt x="315" y="398"/>
                  <a:pt x="294" y="398"/>
                </a:cubicBezTo>
                <a:cubicBezTo>
                  <a:pt x="66" y="398"/>
                  <a:pt x="66" y="398"/>
                  <a:pt x="66" y="398"/>
                </a:cubicBezTo>
                <a:cubicBezTo>
                  <a:pt x="45" y="398"/>
                  <a:pt x="28" y="381"/>
                  <a:pt x="28" y="360"/>
                </a:cubicBezTo>
                <a:cubicBezTo>
                  <a:pt x="28" y="65"/>
                  <a:pt x="28" y="65"/>
                  <a:pt x="28" y="65"/>
                </a:cubicBezTo>
                <a:cubicBezTo>
                  <a:pt x="28" y="44"/>
                  <a:pt x="45" y="27"/>
                  <a:pt x="66" y="27"/>
                </a:cubicBezTo>
                <a:cubicBezTo>
                  <a:pt x="294" y="27"/>
                  <a:pt x="294" y="27"/>
                  <a:pt x="294" y="27"/>
                </a:cubicBezTo>
                <a:cubicBezTo>
                  <a:pt x="315" y="27"/>
                  <a:pt x="333" y="44"/>
                  <a:pt x="333" y="65"/>
                </a:cubicBezTo>
                <a:cubicBezTo>
                  <a:pt x="333" y="82"/>
                  <a:pt x="333" y="82"/>
                  <a:pt x="333" y="82"/>
                </a:cubicBezTo>
                <a:cubicBezTo>
                  <a:pt x="359" y="55"/>
                  <a:pt x="359" y="55"/>
                  <a:pt x="359" y="55"/>
                </a:cubicBezTo>
                <a:cubicBezTo>
                  <a:pt x="354" y="24"/>
                  <a:pt x="327" y="0"/>
                  <a:pt x="294" y="0"/>
                </a:cubicBezTo>
                <a:cubicBezTo>
                  <a:pt x="66" y="0"/>
                  <a:pt x="66" y="0"/>
                  <a:pt x="66" y="0"/>
                </a:cubicBezTo>
                <a:cubicBezTo>
                  <a:pt x="30" y="0"/>
                  <a:pt x="0" y="29"/>
                  <a:pt x="0" y="65"/>
                </a:cubicBezTo>
                <a:cubicBezTo>
                  <a:pt x="0" y="360"/>
                  <a:pt x="0" y="360"/>
                  <a:pt x="0" y="360"/>
                </a:cubicBezTo>
                <a:cubicBezTo>
                  <a:pt x="0" y="396"/>
                  <a:pt x="30" y="425"/>
                  <a:pt x="66" y="425"/>
                </a:cubicBezTo>
                <a:cubicBezTo>
                  <a:pt x="294" y="425"/>
                  <a:pt x="294" y="425"/>
                  <a:pt x="294" y="425"/>
                </a:cubicBezTo>
                <a:cubicBezTo>
                  <a:pt x="331" y="425"/>
                  <a:pt x="360" y="396"/>
                  <a:pt x="360" y="360"/>
                </a:cubicBezTo>
                <a:cubicBezTo>
                  <a:pt x="360" y="196"/>
                  <a:pt x="360" y="196"/>
                  <a:pt x="360" y="196"/>
                </a:cubicBezTo>
                <a:cubicBezTo>
                  <a:pt x="333" y="223"/>
                  <a:pt x="333" y="223"/>
                  <a:pt x="333" y="223"/>
                </a:cubicBezTo>
                <a:lnTo>
                  <a:pt x="333" y="360"/>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35" name="Freeform 33"/>
          <p:cNvSpPr>
            <a:spLocks noChangeArrowheads="1"/>
          </p:cNvSpPr>
          <p:nvPr/>
        </p:nvSpPr>
        <p:spPr bwMode="auto">
          <a:xfrm>
            <a:off x="2192517" y="4370510"/>
            <a:ext cx="30796" cy="30751"/>
          </a:xfrm>
          <a:custGeom>
            <a:avLst/>
            <a:gdLst>
              <a:gd name="T0" fmla="*/ 13 w 43"/>
              <a:gd name="T1" fmla="*/ 0 h 43"/>
              <a:gd name="T2" fmla="*/ 1 w 43"/>
              <a:gd name="T3" fmla="*/ 33 h 43"/>
              <a:gd name="T4" fmla="*/ 3 w 43"/>
              <a:gd name="T5" fmla="*/ 41 h 43"/>
              <a:gd name="T6" fmla="*/ 11 w 43"/>
              <a:gd name="T7" fmla="*/ 42 h 43"/>
              <a:gd name="T8" fmla="*/ 43 w 43"/>
              <a:gd name="T9" fmla="*/ 31 h 43"/>
              <a:gd name="T10" fmla="*/ 13 w 43"/>
              <a:gd name="T11" fmla="*/ 0 h 43"/>
              <a:gd name="T12" fmla="*/ 0 60000 65536"/>
              <a:gd name="T13" fmla="*/ 0 60000 65536"/>
              <a:gd name="T14" fmla="*/ 0 60000 65536"/>
              <a:gd name="T15" fmla="*/ 0 60000 65536"/>
              <a:gd name="T16" fmla="*/ 0 60000 65536"/>
              <a:gd name="T17" fmla="*/ 0 60000 65536"/>
              <a:gd name="T18" fmla="*/ 0 w 43"/>
              <a:gd name="T19" fmla="*/ 0 h 43"/>
              <a:gd name="T20" fmla="*/ 43 w 4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43" h="43">
                <a:moveTo>
                  <a:pt x="13" y="0"/>
                </a:moveTo>
                <a:cubicBezTo>
                  <a:pt x="1" y="33"/>
                  <a:pt x="1" y="33"/>
                  <a:pt x="1" y="33"/>
                </a:cubicBezTo>
                <a:cubicBezTo>
                  <a:pt x="0" y="35"/>
                  <a:pt x="0" y="39"/>
                  <a:pt x="3" y="41"/>
                </a:cubicBezTo>
                <a:cubicBezTo>
                  <a:pt x="5" y="43"/>
                  <a:pt x="8" y="43"/>
                  <a:pt x="11" y="42"/>
                </a:cubicBezTo>
                <a:cubicBezTo>
                  <a:pt x="43" y="31"/>
                  <a:pt x="43" y="31"/>
                  <a:pt x="43" y="31"/>
                </a:cubicBezTo>
                <a:lnTo>
                  <a:pt x="13" y="0"/>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36" name="Freeform 34"/>
          <p:cNvSpPr>
            <a:spLocks noChangeArrowheads="1"/>
          </p:cNvSpPr>
          <p:nvPr/>
        </p:nvSpPr>
        <p:spPr bwMode="auto">
          <a:xfrm>
            <a:off x="2216369" y="4209820"/>
            <a:ext cx="167262" cy="168529"/>
          </a:xfrm>
          <a:custGeom>
            <a:avLst/>
            <a:gdLst>
              <a:gd name="T0" fmla="*/ 51 w 233"/>
              <a:gd name="T1" fmla="*/ 235 h 235"/>
              <a:gd name="T2" fmla="*/ 231 w 233"/>
              <a:gd name="T3" fmla="*/ 54 h 235"/>
              <a:gd name="T4" fmla="*/ 233 w 233"/>
              <a:gd name="T5" fmla="*/ 49 h 235"/>
              <a:gd name="T6" fmla="*/ 231 w 233"/>
              <a:gd name="T7" fmla="*/ 44 h 235"/>
              <a:gd name="T8" fmla="*/ 191 w 233"/>
              <a:gd name="T9" fmla="*/ 3 h 235"/>
              <a:gd name="T10" fmla="*/ 180 w 233"/>
              <a:gd name="T11" fmla="*/ 3 h 235"/>
              <a:gd name="T12" fmla="*/ 0 w 233"/>
              <a:gd name="T13" fmla="*/ 184 h 235"/>
              <a:gd name="T14" fmla="*/ 51 w 233"/>
              <a:gd name="T15" fmla="*/ 235 h 235"/>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235"/>
              <a:gd name="T26" fmla="*/ 233 w 233"/>
              <a:gd name="T27" fmla="*/ 235 h 2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235">
                <a:moveTo>
                  <a:pt x="51" y="235"/>
                </a:moveTo>
                <a:cubicBezTo>
                  <a:pt x="231" y="54"/>
                  <a:pt x="231" y="54"/>
                  <a:pt x="231" y="54"/>
                </a:cubicBezTo>
                <a:cubicBezTo>
                  <a:pt x="233" y="53"/>
                  <a:pt x="233" y="51"/>
                  <a:pt x="233" y="49"/>
                </a:cubicBezTo>
                <a:cubicBezTo>
                  <a:pt x="233" y="47"/>
                  <a:pt x="233" y="45"/>
                  <a:pt x="231" y="44"/>
                </a:cubicBezTo>
                <a:cubicBezTo>
                  <a:pt x="191" y="3"/>
                  <a:pt x="191" y="3"/>
                  <a:pt x="191" y="3"/>
                </a:cubicBezTo>
                <a:cubicBezTo>
                  <a:pt x="188" y="0"/>
                  <a:pt x="183" y="0"/>
                  <a:pt x="180" y="3"/>
                </a:cubicBezTo>
                <a:cubicBezTo>
                  <a:pt x="0" y="184"/>
                  <a:pt x="0" y="184"/>
                  <a:pt x="0" y="184"/>
                </a:cubicBezTo>
                <a:lnTo>
                  <a:pt x="51" y="235"/>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37" name="Freeform 35"/>
          <p:cNvSpPr>
            <a:spLocks noChangeArrowheads="1"/>
          </p:cNvSpPr>
          <p:nvPr/>
        </p:nvSpPr>
        <p:spPr bwMode="auto">
          <a:xfrm>
            <a:off x="2143607" y="4243586"/>
            <a:ext cx="150355" cy="25325"/>
          </a:xfrm>
          <a:custGeom>
            <a:avLst/>
            <a:gdLst>
              <a:gd name="T0" fmla="*/ 209 w 209"/>
              <a:gd name="T1" fmla="*/ 8 h 35"/>
              <a:gd name="T2" fmla="*/ 209 w 209"/>
              <a:gd name="T3" fmla="*/ 0 h 35"/>
              <a:gd name="T4" fmla="*/ 12 w 209"/>
              <a:gd name="T5" fmla="*/ 0 h 35"/>
              <a:gd name="T6" fmla="*/ 0 w 209"/>
              <a:gd name="T7" fmla="*/ 11 h 35"/>
              <a:gd name="T8" fmla="*/ 0 w 209"/>
              <a:gd name="T9" fmla="*/ 23 h 35"/>
              <a:gd name="T10" fmla="*/ 12 w 209"/>
              <a:gd name="T11" fmla="*/ 35 h 35"/>
              <a:gd name="T12" fmla="*/ 183 w 209"/>
              <a:gd name="T13" fmla="*/ 35 h 35"/>
              <a:gd name="T14" fmla="*/ 209 w 209"/>
              <a:gd name="T15" fmla="*/ 8 h 35"/>
              <a:gd name="T16" fmla="*/ 0 60000 65536"/>
              <a:gd name="T17" fmla="*/ 0 60000 65536"/>
              <a:gd name="T18" fmla="*/ 0 60000 65536"/>
              <a:gd name="T19" fmla="*/ 0 60000 65536"/>
              <a:gd name="T20" fmla="*/ 0 60000 65536"/>
              <a:gd name="T21" fmla="*/ 0 60000 65536"/>
              <a:gd name="T22" fmla="*/ 0 60000 65536"/>
              <a:gd name="T23" fmla="*/ 0 60000 65536"/>
              <a:gd name="T24" fmla="*/ 0 w 209"/>
              <a:gd name="T25" fmla="*/ 0 h 35"/>
              <a:gd name="T26" fmla="*/ 209 w 20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 h="35">
                <a:moveTo>
                  <a:pt x="209" y="8"/>
                </a:moveTo>
                <a:cubicBezTo>
                  <a:pt x="209" y="0"/>
                  <a:pt x="209" y="0"/>
                  <a:pt x="209" y="0"/>
                </a:cubicBezTo>
                <a:cubicBezTo>
                  <a:pt x="12" y="0"/>
                  <a:pt x="12" y="0"/>
                  <a:pt x="12" y="0"/>
                </a:cubicBezTo>
                <a:cubicBezTo>
                  <a:pt x="6" y="0"/>
                  <a:pt x="0" y="5"/>
                  <a:pt x="0" y="11"/>
                </a:cubicBezTo>
                <a:cubicBezTo>
                  <a:pt x="0" y="23"/>
                  <a:pt x="0" y="23"/>
                  <a:pt x="0" y="23"/>
                </a:cubicBezTo>
                <a:cubicBezTo>
                  <a:pt x="0" y="29"/>
                  <a:pt x="6" y="35"/>
                  <a:pt x="12" y="35"/>
                </a:cubicBezTo>
                <a:cubicBezTo>
                  <a:pt x="183" y="35"/>
                  <a:pt x="183" y="35"/>
                  <a:pt x="183" y="35"/>
                </a:cubicBezTo>
                <a:lnTo>
                  <a:pt x="209" y="8"/>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38" name="Freeform 36"/>
          <p:cNvSpPr>
            <a:spLocks noChangeArrowheads="1"/>
          </p:cNvSpPr>
          <p:nvPr/>
        </p:nvSpPr>
        <p:spPr bwMode="auto">
          <a:xfrm>
            <a:off x="2143607" y="4297551"/>
            <a:ext cx="102652" cy="25023"/>
          </a:xfrm>
          <a:custGeom>
            <a:avLst/>
            <a:gdLst>
              <a:gd name="T0" fmla="*/ 0 w 143"/>
              <a:gd name="T1" fmla="*/ 23 h 35"/>
              <a:gd name="T2" fmla="*/ 12 w 143"/>
              <a:gd name="T3" fmla="*/ 35 h 35"/>
              <a:gd name="T4" fmla="*/ 108 w 143"/>
              <a:gd name="T5" fmla="*/ 35 h 35"/>
              <a:gd name="T6" fmla="*/ 143 w 143"/>
              <a:gd name="T7" fmla="*/ 0 h 35"/>
              <a:gd name="T8" fmla="*/ 12 w 143"/>
              <a:gd name="T9" fmla="*/ 0 h 35"/>
              <a:gd name="T10" fmla="*/ 0 w 143"/>
              <a:gd name="T11" fmla="*/ 12 h 35"/>
              <a:gd name="T12" fmla="*/ 0 w 143"/>
              <a:gd name="T13" fmla="*/ 23 h 35"/>
              <a:gd name="T14" fmla="*/ 0 60000 65536"/>
              <a:gd name="T15" fmla="*/ 0 60000 65536"/>
              <a:gd name="T16" fmla="*/ 0 60000 65536"/>
              <a:gd name="T17" fmla="*/ 0 60000 65536"/>
              <a:gd name="T18" fmla="*/ 0 60000 65536"/>
              <a:gd name="T19" fmla="*/ 0 60000 65536"/>
              <a:gd name="T20" fmla="*/ 0 60000 65536"/>
              <a:gd name="T21" fmla="*/ 0 w 143"/>
              <a:gd name="T22" fmla="*/ 0 h 35"/>
              <a:gd name="T23" fmla="*/ 143 w 14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5">
                <a:moveTo>
                  <a:pt x="0" y="23"/>
                </a:moveTo>
                <a:cubicBezTo>
                  <a:pt x="0" y="30"/>
                  <a:pt x="6" y="35"/>
                  <a:pt x="12" y="35"/>
                </a:cubicBezTo>
                <a:cubicBezTo>
                  <a:pt x="108" y="35"/>
                  <a:pt x="108" y="35"/>
                  <a:pt x="108" y="35"/>
                </a:cubicBezTo>
                <a:cubicBezTo>
                  <a:pt x="143" y="0"/>
                  <a:pt x="143" y="0"/>
                  <a:pt x="143" y="0"/>
                </a:cubicBezTo>
                <a:cubicBezTo>
                  <a:pt x="12" y="0"/>
                  <a:pt x="12" y="0"/>
                  <a:pt x="12" y="0"/>
                </a:cubicBezTo>
                <a:cubicBezTo>
                  <a:pt x="6" y="0"/>
                  <a:pt x="0" y="5"/>
                  <a:pt x="0" y="12"/>
                </a:cubicBezTo>
                <a:lnTo>
                  <a:pt x="0" y="23"/>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39" name="Freeform 37"/>
          <p:cNvSpPr>
            <a:spLocks noChangeArrowheads="1"/>
          </p:cNvSpPr>
          <p:nvPr/>
        </p:nvSpPr>
        <p:spPr bwMode="auto">
          <a:xfrm>
            <a:off x="2143607" y="4351216"/>
            <a:ext cx="54647" cy="25023"/>
          </a:xfrm>
          <a:custGeom>
            <a:avLst/>
            <a:gdLst>
              <a:gd name="T0" fmla="*/ 0 w 76"/>
              <a:gd name="T1" fmla="*/ 23 h 35"/>
              <a:gd name="T2" fmla="*/ 12 w 76"/>
              <a:gd name="T3" fmla="*/ 35 h 35"/>
              <a:gd name="T4" fmla="*/ 63 w 76"/>
              <a:gd name="T5" fmla="*/ 35 h 35"/>
              <a:gd name="T6" fmla="*/ 76 w 76"/>
              <a:gd name="T7" fmla="*/ 0 h 35"/>
              <a:gd name="T8" fmla="*/ 12 w 76"/>
              <a:gd name="T9" fmla="*/ 0 h 35"/>
              <a:gd name="T10" fmla="*/ 0 w 76"/>
              <a:gd name="T11" fmla="*/ 12 h 35"/>
              <a:gd name="T12" fmla="*/ 0 w 76"/>
              <a:gd name="T13" fmla="*/ 23 h 35"/>
              <a:gd name="T14" fmla="*/ 0 60000 65536"/>
              <a:gd name="T15" fmla="*/ 0 60000 65536"/>
              <a:gd name="T16" fmla="*/ 0 60000 65536"/>
              <a:gd name="T17" fmla="*/ 0 60000 65536"/>
              <a:gd name="T18" fmla="*/ 0 60000 65536"/>
              <a:gd name="T19" fmla="*/ 0 60000 65536"/>
              <a:gd name="T20" fmla="*/ 0 60000 65536"/>
              <a:gd name="T21" fmla="*/ 0 w 76"/>
              <a:gd name="T22" fmla="*/ 0 h 35"/>
              <a:gd name="T23" fmla="*/ 76 w 76"/>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35">
                <a:moveTo>
                  <a:pt x="0" y="23"/>
                </a:moveTo>
                <a:cubicBezTo>
                  <a:pt x="0" y="30"/>
                  <a:pt x="6" y="35"/>
                  <a:pt x="12" y="35"/>
                </a:cubicBezTo>
                <a:cubicBezTo>
                  <a:pt x="63" y="35"/>
                  <a:pt x="63" y="35"/>
                  <a:pt x="63" y="35"/>
                </a:cubicBezTo>
                <a:cubicBezTo>
                  <a:pt x="76" y="0"/>
                  <a:pt x="76" y="0"/>
                  <a:pt x="76" y="0"/>
                </a:cubicBezTo>
                <a:cubicBezTo>
                  <a:pt x="12" y="0"/>
                  <a:pt x="12" y="0"/>
                  <a:pt x="12" y="0"/>
                </a:cubicBezTo>
                <a:cubicBezTo>
                  <a:pt x="6" y="0"/>
                  <a:pt x="0" y="6"/>
                  <a:pt x="0" y="12"/>
                </a:cubicBezTo>
                <a:lnTo>
                  <a:pt x="0" y="23"/>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40" name="Freeform 38"/>
          <p:cNvSpPr>
            <a:spLocks noChangeArrowheads="1"/>
          </p:cNvSpPr>
          <p:nvPr/>
        </p:nvSpPr>
        <p:spPr bwMode="auto">
          <a:xfrm>
            <a:off x="2088356" y="4157663"/>
            <a:ext cx="258743" cy="304800"/>
          </a:xfrm>
          <a:custGeom>
            <a:avLst/>
            <a:gdLst>
              <a:gd name="T0" fmla="*/ 333 w 360"/>
              <a:gd name="T1" fmla="*/ 360 h 425"/>
              <a:gd name="T2" fmla="*/ 294 w 360"/>
              <a:gd name="T3" fmla="*/ 398 h 425"/>
              <a:gd name="T4" fmla="*/ 66 w 360"/>
              <a:gd name="T5" fmla="*/ 398 h 425"/>
              <a:gd name="T6" fmla="*/ 28 w 360"/>
              <a:gd name="T7" fmla="*/ 360 h 425"/>
              <a:gd name="T8" fmla="*/ 28 w 360"/>
              <a:gd name="T9" fmla="*/ 65 h 425"/>
              <a:gd name="T10" fmla="*/ 66 w 360"/>
              <a:gd name="T11" fmla="*/ 27 h 425"/>
              <a:gd name="T12" fmla="*/ 294 w 360"/>
              <a:gd name="T13" fmla="*/ 27 h 425"/>
              <a:gd name="T14" fmla="*/ 333 w 360"/>
              <a:gd name="T15" fmla="*/ 65 h 425"/>
              <a:gd name="T16" fmla="*/ 333 w 360"/>
              <a:gd name="T17" fmla="*/ 82 h 425"/>
              <a:gd name="T18" fmla="*/ 359 w 360"/>
              <a:gd name="T19" fmla="*/ 55 h 425"/>
              <a:gd name="T20" fmla="*/ 294 w 360"/>
              <a:gd name="T21" fmla="*/ 0 h 425"/>
              <a:gd name="T22" fmla="*/ 66 w 360"/>
              <a:gd name="T23" fmla="*/ 0 h 425"/>
              <a:gd name="T24" fmla="*/ 0 w 360"/>
              <a:gd name="T25" fmla="*/ 65 h 425"/>
              <a:gd name="T26" fmla="*/ 0 w 360"/>
              <a:gd name="T27" fmla="*/ 360 h 425"/>
              <a:gd name="T28" fmla="*/ 66 w 360"/>
              <a:gd name="T29" fmla="*/ 425 h 425"/>
              <a:gd name="T30" fmla="*/ 294 w 360"/>
              <a:gd name="T31" fmla="*/ 425 h 425"/>
              <a:gd name="T32" fmla="*/ 360 w 360"/>
              <a:gd name="T33" fmla="*/ 360 h 425"/>
              <a:gd name="T34" fmla="*/ 360 w 360"/>
              <a:gd name="T35" fmla="*/ 196 h 425"/>
              <a:gd name="T36" fmla="*/ 333 w 360"/>
              <a:gd name="T37" fmla="*/ 223 h 425"/>
              <a:gd name="T38" fmla="*/ 333 w 360"/>
              <a:gd name="T39" fmla="*/ 360 h 4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0"/>
              <a:gd name="T61" fmla="*/ 0 h 425"/>
              <a:gd name="T62" fmla="*/ 360 w 360"/>
              <a:gd name="T63" fmla="*/ 425 h 4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0" h="425">
                <a:moveTo>
                  <a:pt x="333" y="360"/>
                </a:moveTo>
                <a:cubicBezTo>
                  <a:pt x="333" y="381"/>
                  <a:pt x="315" y="398"/>
                  <a:pt x="294" y="398"/>
                </a:cubicBezTo>
                <a:cubicBezTo>
                  <a:pt x="66" y="398"/>
                  <a:pt x="66" y="398"/>
                  <a:pt x="66" y="398"/>
                </a:cubicBezTo>
                <a:cubicBezTo>
                  <a:pt x="45" y="398"/>
                  <a:pt x="28" y="381"/>
                  <a:pt x="28" y="360"/>
                </a:cubicBezTo>
                <a:cubicBezTo>
                  <a:pt x="28" y="65"/>
                  <a:pt x="28" y="65"/>
                  <a:pt x="28" y="65"/>
                </a:cubicBezTo>
                <a:cubicBezTo>
                  <a:pt x="28" y="44"/>
                  <a:pt x="45" y="27"/>
                  <a:pt x="66" y="27"/>
                </a:cubicBezTo>
                <a:cubicBezTo>
                  <a:pt x="294" y="27"/>
                  <a:pt x="294" y="27"/>
                  <a:pt x="294" y="27"/>
                </a:cubicBezTo>
                <a:cubicBezTo>
                  <a:pt x="315" y="27"/>
                  <a:pt x="333" y="44"/>
                  <a:pt x="333" y="65"/>
                </a:cubicBezTo>
                <a:cubicBezTo>
                  <a:pt x="333" y="82"/>
                  <a:pt x="333" y="82"/>
                  <a:pt x="333" y="82"/>
                </a:cubicBezTo>
                <a:cubicBezTo>
                  <a:pt x="359" y="55"/>
                  <a:pt x="359" y="55"/>
                  <a:pt x="359" y="55"/>
                </a:cubicBezTo>
                <a:cubicBezTo>
                  <a:pt x="354" y="24"/>
                  <a:pt x="327" y="0"/>
                  <a:pt x="294" y="0"/>
                </a:cubicBezTo>
                <a:cubicBezTo>
                  <a:pt x="66" y="0"/>
                  <a:pt x="66" y="0"/>
                  <a:pt x="66" y="0"/>
                </a:cubicBezTo>
                <a:cubicBezTo>
                  <a:pt x="30" y="0"/>
                  <a:pt x="0" y="29"/>
                  <a:pt x="0" y="65"/>
                </a:cubicBezTo>
                <a:cubicBezTo>
                  <a:pt x="0" y="360"/>
                  <a:pt x="0" y="360"/>
                  <a:pt x="0" y="360"/>
                </a:cubicBezTo>
                <a:cubicBezTo>
                  <a:pt x="0" y="396"/>
                  <a:pt x="30" y="425"/>
                  <a:pt x="66" y="425"/>
                </a:cubicBezTo>
                <a:cubicBezTo>
                  <a:pt x="294" y="425"/>
                  <a:pt x="294" y="425"/>
                  <a:pt x="294" y="425"/>
                </a:cubicBezTo>
                <a:cubicBezTo>
                  <a:pt x="331" y="425"/>
                  <a:pt x="360" y="396"/>
                  <a:pt x="360" y="360"/>
                </a:cubicBezTo>
                <a:cubicBezTo>
                  <a:pt x="360" y="196"/>
                  <a:pt x="360" y="196"/>
                  <a:pt x="360" y="196"/>
                </a:cubicBezTo>
                <a:cubicBezTo>
                  <a:pt x="333" y="223"/>
                  <a:pt x="333" y="223"/>
                  <a:pt x="333" y="223"/>
                </a:cubicBezTo>
                <a:lnTo>
                  <a:pt x="333" y="360"/>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41" name="Freeform 39"/>
          <p:cNvSpPr>
            <a:spLocks noChangeArrowheads="1"/>
          </p:cNvSpPr>
          <p:nvPr/>
        </p:nvSpPr>
        <p:spPr bwMode="auto">
          <a:xfrm>
            <a:off x="2192517" y="4370510"/>
            <a:ext cx="30796" cy="30751"/>
          </a:xfrm>
          <a:custGeom>
            <a:avLst/>
            <a:gdLst>
              <a:gd name="T0" fmla="*/ 13 w 43"/>
              <a:gd name="T1" fmla="*/ 0 h 43"/>
              <a:gd name="T2" fmla="*/ 1 w 43"/>
              <a:gd name="T3" fmla="*/ 33 h 43"/>
              <a:gd name="T4" fmla="*/ 3 w 43"/>
              <a:gd name="T5" fmla="*/ 41 h 43"/>
              <a:gd name="T6" fmla="*/ 11 w 43"/>
              <a:gd name="T7" fmla="*/ 42 h 43"/>
              <a:gd name="T8" fmla="*/ 43 w 43"/>
              <a:gd name="T9" fmla="*/ 31 h 43"/>
              <a:gd name="T10" fmla="*/ 13 w 43"/>
              <a:gd name="T11" fmla="*/ 0 h 43"/>
              <a:gd name="T12" fmla="*/ 0 60000 65536"/>
              <a:gd name="T13" fmla="*/ 0 60000 65536"/>
              <a:gd name="T14" fmla="*/ 0 60000 65536"/>
              <a:gd name="T15" fmla="*/ 0 60000 65536"/>
              <a:gd name="T16" fmla="*/ 0 60000 65536"/>
              <a:gd name="T17" fmla="*/ 0 60000 65536"/>
              <a:gd name="T18" fmla="*/ 0 w 43"/>
              <a:gd name="T19" fmla="*/ 0 h 43"/>
              <a:gd name="T20" fmla="*/ 43 w 4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43" h="43">
                <a:moveTo>
                  <a:pt x="13" y="0"/>
                </a:moveTo>
                <a:cubicBezTo>
                  <a:pt x="1" y="33"/>
                  <a:pt x="1" y="33"/>
                  <a:pt x="1" y="33"/>
                </a:cubicBezTo>
                <a:cubicBezTo>
                  <a:pt x="0" y="35"/>
                  <a:pt x="0" y="39"/>
                  <a:pt x="3" y="41"/>
                </a:cubicBezTo>
                <a:cubicBezTo>
                  <a:pt x="5" y="43"/>
                  <a:pt x="8" y="43"/>
                  <a:pt x="11" y="42"/>
                </a:cubicBezTo>
                <a:cubicBezTo>
                  <a:pt x="43" y="31"/>
                  <a:pt x="43" y="31"/>
                  <a:pt x="43" y="31"/>
                </a:cubicBezTo>
                <a:lnTo>
                  <a:pt x="13" y="0"/>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42" name="Freeform 40"/>
          <p:cNvSpPr>
            <a:spLocks noChangeArrowheads="1"/>
          </p:cNvSpPr>
          <p:nvPr/>
        </p:nvSpPr>
        <p:spPr bwMode="auto">
          <a:xfrm>
            <a:off x="2216369" y="4209820"/>
            <a:ext cx="167262" cy="168529"/>
          </a:xfrm>
          <a:custGeom>
            <a:avLst/>
            <a:gdLst>
              <a:gd name="T0" fmla="*/ 51 w 233"/>
              <a:gd name="T1" fmla="*/ 235 h 235"/>
              <a:gd name="T2" fmla="*/ 231 w 233"/>
              <a:gd name="T3" fmla="*/ 54 h 235"/>
              <a:gd name="T4" fmla="*/ 233 w 233"/>
              <a:gd name="T5" fmla="*/ 49 h 235"/>
              <a:gd name="T6" fmla="*/ 231 w 233"/>
              <a:gd name="T7" fmla="*/ 44 h 235"/>
              <a:gd name="T8" fmla="*/ 191 w 233"/>
              <a:gd name="T9" fmla="*/ 3 h 235"/>
              <a:gd name="T10" fmla="*/ 180 w 233"/>
              <a:gd name="T11" fmla="*/ 3 h 235"/>
              <a:gd name="T12" fmla="*/ 0 w 233"/>
              <a:gd name="T13" fmla="*/ 184 h 235"/>
              <a:gd name="T14" fmla="*/ 51 w 233"/>
              <a:gd name="T15" fmla="*/ 235 h 235"/>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235"/>
              <a:gd name="T26" fmla="*/ 233 w 233"/>
              <a:gd name="T27" fmla="*/ 235 h 2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235">
                <a:moveTo>
                  <a:pt x="51" y="235"/>
                </a:moveTo>
                <a:cubicBezTo>
                  <a:pt x="231" y="54"/>
                  <a:pt x="231" y="54"/>
                  <a:pt x="231" y="54"/>
                </a:cubicBezTo>
                <a:cubicBezTo>
                  <a:pt x="233" y="53"/>
                  <a:pt x="233" y="51"/>
                  <a:pt x="233" y="49"/>
                </a:cubicBezTo>
                <a:cubicBezTo>
                  <a:pt x="233" y="47"/>
                  <a:pt x="233" y="45"/>
                  <a:pt x="231" y="44"/>
                </a:cubicBezTo>
                <a:cubicBezTo>
                  <a:pt x="191" y="3"/>
                  <a:pt x="191" y="3"/>
                  <a:pt x="191" y="3"/>
                </a:cubicBezTo>
                <a:cubicBezTo>
                  <a:pt x="188" y="0"/>
                  <a:pt x="183" y="0"/>
                  <a:pt x="180" y="3"/>
                </a:cubicBezTo>
                <a:cubicBezTo>
                  <a:pt x="0" y="184"/>
                  <a:pt x="0" y="184"/>
                  <a:pt x="0" y="184"/>
                </a:cubicBezTo>
                <a:lnTo>
                  <a:pt x="51" y="235"/>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43" name="Freeform 41"/>
          <p:cNvSpPr>
            <a:spLocks noChangeArrowheads="1"/>
          </p:cNvSpPr>
          <p:nvPr/>
        </p:nvSpPr>
        <p:spPr bwMode="auto">
          <a:xfrm>
            <a:off x="2143607" y="4243586"/>
            <a:ext cx="150355" cy="25325"/>
          </a:xfrm>
          <a:custGeom>
            <a:avLst/>
            <a:gdLst>
              <a:gd name="T0" fmla="*/ 209 w 209"/>
              <a:gd name="T1" fmla="*/ 8 h 35"/>
              <a:gd name="T2" fmla="*/ 209 w 209"/>
              <a:gd name="T3" fmla="*/ 0 h 35"/>
              <a:gd name="T4" fmla="*/ 12 w 209"/>
              <a:gd name="T5" fmla="*/ 0 h 35"/>
              <a:gd name="T6" fmla="*/ 0 w 209"/>
              <a:gd name="T7" fmla="*/ 11 h 35"/>
              <a:gd name="T8" fmla="*/ 0 w 209"/>
              <a:gd name="T9" fmla="*/ 23 h 35"/>
              <a:gd name="T10" fmla="*/ 12 w 209"/>
              <a:gd name="T11" fmla="*/ 35 h 35"/>
              <a:gd name="T12" fmla="*/ 183 w 209"/>
              <a:gd name="T13" fmla="*/ 35 h 35"/>
              <a:gd name="T14" fmla="*/ 209 w 209"/>
              <a:gd name="T15" fmla="*/ 8 h 35"/>
              <a:gd name="T16" fmla="*/ 0 60000 65536"/>
              <a:gd name="T17" fmla="*/ 0 60000 65536"/>
              <a:gd name="T18" fmla="*/ 0 60000 65536"/>
              <a:gd name="T19" fmla="*/ 0 60000 65536"/>
              <a:gd name="T20" fmla="*/ 0 60000 65536"/>
              <a:gd name="T21" fmla="*/ 0 60000 65536"/>
              <a:gd name="T22" fmla="*/ 0 60000 65536"/>
              <a:gd name="T23" fmla="*/ 0 60000 65536"/>
              <a:gd name="T24" fmla="*/ 0 w 209"/>
              <a:gd name="T25" fmla="*/ 0 h 35"/>
              <a:gd name="T26" fmla="*/ 209 w 20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 h="35">
                <a:moveTo>
                  <a:pt x="209" y="8"/>
                </a:moveTo>
                <a:cubicBezTo>
                  <a:pt x="209" y="0"/>
                  <a:pt x="209" y="0"/>
                  <a:pt x="209" y="0"/>
                </a:cubicBezTo>
                <a:cubicBezTo>
                  <a:pt x="12" y="0"/>
                  <a:pt x="12" y="0"/>
                  <a:pt x="12" y="0"/>
                </a:cubicBezTo>
                <a:cubicBezTo>
                  <a:pt x="6" y="0"/>
                  <a:pt x="0" y="5"/>
                  <a:pt x="0" y="11"/>
                </a:cubicBezTo>
                <a:cubicBezTo>
                  <a:pt x="0" y="23"/>
                  <a:pt x="0" y="23"/>
                  <a:pt x="0" y="23"/>
                </a:cubicBezTo>
                <a:cubicBezTo>
                  <a:pt x="0" y="29"/>
                  <a:pt x="6" y="35"/>
                  <a:pt x="12" y="35"/>
                </a:cubicBezTo>
                <a:cubicBezTo>
                  <a:pt x="183" y="35"/>
                  <a:pt x="183" y="35"/>
                  <a:pt x="183" y="35"/>
                </a:cubicBezTo>
                <a:lnTo>
                  <a:pt x="209" y="8"/>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44" name="Freeform 42"/>
          <p:cNvSpPr>
            <a:spLocks noChangeArrowheads="1"/>
          </p:cNvSpPr>
          <p:nvPr/>
        </p:nvSpPr>
        <p:spPr bwMode="auto">
          <a:xfrm>
            <a:off x="2143607" y="4297551"/>
            <a:ext cx="102652" cy="25023"/>
          </a:xfrm>
          <a:custGeom>
            <a:avLst/>
            <a:gdLst>
              <a:gd name="T0" fmla="*/ 0 w 143"/>
              <a:gd name="T1" fmla="*/ 23 h 35"/>
              <a:gd name="T2" fmla="*/ 12 w 143"/>
              <a:gd name="T3" fmla="*/ 35 h 35"/>
              <a:gd name="T4" fmla="*/ 108 w 143"/>
              <a:gd name="T5" fmla="*/ 35 h 35"/>
              <a:gd name="T6" fmla="*/ 143 w 143"/>
              <a:gd name="T7" fmla="*/ 0 h 35"/>
              <a:gd name="T8" fmla="*/ 12 w 143"/>
              <a:gd name="T9" fmla="*/ 0 h 35"/>
              <a:gd name="T10" fmla="*/ 0 w 143"/>
              <a:gd name="T11" fmla="*/ 12 h 35"/>
              <a:gd name="T12" fmla="*/ 0 w 143"/>
              <a:gd name="T13" fmla="*/ 23 h 35"/>
              <a:gd name="T14" fmla="*/ 0 60000 65536"/>
              <a:gd name="T15" fmla="*/ 0 60000 65536"/>
              <a:gd name="T16" fmla="*/ 0 60000 65536"/>
              <a:gd name="T17" fmla="*/ 0 60000 65536"/>
              <a:gd name="T18" fmla="*/ 0 60000 65536"/>
              <a:gd name="T19" fmla="*/ 0 60000 65536"/>
              <a:gd name="T20" fmla="*/ 0 60000 65536"/>
              <a:gd name="T21" fmla="*/ 0 w 143"/>
              <a:gd name="T22" fmla="*/ 0 h 35"/>
              <a:gd name="T23" fmla="*/ 143 w 14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5">
                <a:moveTo>
                  <a:pt x="0" y="23"/>
                </a:moveTo>
                <a:cubicBezTo>
                  <a:pt x="0" y="30"/>
                  <a:pt x="6" y="35"/>
                  <a:pt x="12" y="35"/>
                </a:cubicBezTo>
                <a:cubicBezTo>
                  <a:pt x="108" y="35"/>
                  <a:pt x="108" y="35"/>
                  <a:pt x="108" y="35"/>
                </a:cubicBezTo>
                <a:cubicBezTo>
                  <a:pt x="143" y="0"/>
                  <a:pt x="143" y="0"/>
                  <a:pt x="143" y="0"/>
                </a:cubicBezTo>
                <a:cubicBezTo>
                  <a:pt x="12" y="0"/>
                  <a:pt x="12" y="0"/>
                  <a:pt x="12" y="0"/>
                </a:cubicBezTo>
                <a:cubicBezTo>
                  <a:pt x="6" y="0"/>
                  <a:pt x="0" y="5"/>
                  <a:pt x="0" y="12"/>
                </a:cubicBezTo>
                <a:lnTo>
                  <a:pt x="0" y="23"/>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45" name="Freeform 43"/>
          <p:cNvSpPr>
            <a:spLocks noChangeArrowheads="1"/>
          </p:cNvSpPr>
          <p:nvPr/>
        </p:nvSpPr>
        <p:spPr bwMode="auto">
          <a:xfrm>
            <a:off x="2143607" y="4351216"/>
            <a:ext cx="54647" cy="25023"/>
          </a:xfrm>
          <a:custGeom>
            <a:avLst/>
            <a:gdLst>
              <a:gd name="T0" fmla="*/ 0 w 76"/>
              <a:gd name="T1" fmla="*/ 23 h 35"/>
              <a:gd name="T2" fmla="*/ 12 w 76"/>
              <a:gd name="T3" fmla="*/ 35 h 35"/>
              <a:gd name="T4" fmla="*/ 63 w 76"/>
              <a:gd name="T5" fmla="*/ 35 h 35"/>
              <a:gd name="T6" fmla="*/ 76 w 76"/>
              <a:gd name="T7" fmla="*/ 0 h 35"/>
              <a:gd name="T8" fmla="*/ 12 w 76"/>
              <a:gd name="T9" fmla="*/ 0 h 35"/>
              <a:gd name="T10" fmla="*/ 0 w 76"/>
              <a:gd name="T11" fmla="*/ 12 h 35"/>
              <a:gd name="T12" fmla="*/ 0 w 76"/>
              <a:gd name="T13" fmla="*/ 23 h 35"/>
              <a:gd name="T14" fmla="*/ 0 60000 65536"/>
              <a:gd name="T15" fmla="*/ 0 60000 65536"/>
              <a:gd name="T16" fmla="*/ 0 60000 65536"/>
              <a:gd name="T17" fmla="*/ 0 60000 65536"/>
              <a:gd name="T18" fmla="*/ 0 60000 65536"/>
              <a:gd name="T19" fmla="*/ 0 60000 65536"/>
              <a:gd name="T20" fmla="*/ 0 60000 65536"/>
              <a:gd name="T21" fmla="*/ 0 w 76"/>
              <a:gd name="T22" fmla="*/ 0 h 35"/>
              <a:gd name="T23" fmla="*/ 76 w 76"/>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35">
                <a:moveTo>
                  <a:pt x="0" y="23"/>
                </a:moveTo>
                <a:cubicBezTo>
                  <a:pt x="0" y="30"/>
                  <a:pt x="6" y="35"/>
                  <a:pt x="12" y="35"/>
                </a:cubicBezTo>
                <a:cubicBezTo>
                  <a:pt x="63" y="35"/>
                  <a:pt x="63" y="35"/>
                  <a:pt x="63" y="35"/>
                </a:cubicBezTo>
                <a:cubicBezTo>
                  <a:pt x="76" y="0"/>
                  <a:pt x="76" y="0"/>
                  <a:pt x="76" y="0"/>
                </a:cubicBezTo>
                <a:cubicBezTo>
                  <a:pt x="12" y="0"/>
                  <a:pt x="12" y="0"/>
                  <a:pt x="12" y="0"/>
                </a:cubicBezTo>
                <a:cubicBezTo>
                  <a:pt x="6" y="0"/>
                  <a:pt x="0" y="6"/>
                  <a:pt x="0" y="12"/>
                </a:cubicBezTo>
                <a:lnTo>
                  <a:pt x="0" y="23"/>
                </a:lnTo>
                <a:close/>
              </a:path>
            </a:pathLst>
          </a:custGeom>
          <a:solidFill>
            <a:srgbClr val="C00000"/>
          </a:solidFill>
          <a:ln>
            <a:noFill/>
          </a:ln>
        </p:spPr>
        <p:txBody>
          <a:bodyPr/>
          <a:lstStyle/>
          <a:p>
            <a:endParaRPr lang="zh-CN" altLang="zh-CN">
              <a:solidFill>
                <a:srgbClr val="000000"/>
              </a:solidFill>
              <a:latin typeface="Calibri" panose="020F0502020204030204" charset="0"/>
              <a:sym typeface="宋体" panose="02010600030101010101" pitchFamily="2" charset="-122"/>
            </a:endParaRPr>
          </a:p>
        </p:txBody>
      </p:sp>
      <p:sp>
        <p:nvSpPr>
          <p:cNvPr id="46" name="矩形 72"/>
          <p:cNvSpPr>
            <a:spLocks noChangeArrowheads="1"/>
          </p:cNvSpPr>
          <p:nvPr/>
        </p:nvSpPr>
        <p:spPr bwMode="auto">
          <a:xfrm>
            <a:off x="844154" y="4158854"/>
            <a:ext cx="1277540" cy="46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just">
              <a:lnSpc>
                <a:spcPct val="150000"/>
              </a:lnSpc>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childTnLst>
                          </p:cTn>
                        </p:par>
                        <p:par>
                          <p:cTn id="66" fill="hold">
                            <p:stCondLst>
                              <p:cond delay="1500"/>
                            </p:stCondLst>
                            <p:childTnLst>
                              <p:par>
                                <p:cTn id="67" presetID="26" presetClass="emph" presetSubtype="0" fill="hold" nodeType="afterEffect">
                                  <p:stCondLst>
                                    <p:cond delay="0"/>
                                  </p:stCondLst>
                                  <p:childTnLst>
                                    <p:animEffect transition="out" filter="fade">
                                      <p:cBhvr>
                                        <p:cTn id="68" dur="500" tmFilter="0, 0; .2, .5; .8, .5; 1, 0"/>
                                        <p:tgtEl>
                                          <p:spTgt spid="7"/>
                                        </p:tgtEl>
                                      </p:cBhvr>
                                    </p:animEffect>
                                    <p:animScale>
                                      <p:cBhvr>
                                        <p:cTn id="69" dur="250" autoRev="1" fill="hold"/>
                                        <p:tgtEl>
                                          <p:spTgt spid="7"/>
                                        </p:tgtEl>
                                      </p:cBhvr>
                                      <p:by x="105000" y="105000"/>
                                    </p:animScale>
                                  </p:childTnLst>
                                </p:cTn>
                              </p:par>
                              <p:par>
                                <p:cTn id="70" presetID="26" presetClass="emph" presetSubtype="0" fill="hold" nodeType="withEffect">
                                  <p:stCondLst>
                                    <p:cond delay="250"/>
                                  </p:stCondLst>
                                  <p:childTnLst>
                                    <p:animEffect transition="out" filter="fade">
                                      <p:cBhvr>
                                        <p:cTn id="71" dur="500" tmFilter="0, 0; .2, .5; .8, .5; 1, 0"/>
                                        <p:tgtEl>
                                          <p:spTgt spid="10"/>
                                        </p:tgtEl>
                                      </p:cBhvr>
                                    </p:animEffect>
                                    <p:animScale>
                                      <p:cBhvr>
                                        <p:cTn id="72"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3430</Words>
  <Application>WPS 演示</Application>
  <PresentationFormat>全屏显示(16:9)</PresentationFormat>
  <Paragraphs>554</Paragraphs>
  <Slides>26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26</vt:i4>
      </vt:variant>
    </vt:vector>
  </HeadingPairs>
  <TitlesOfParts>
    <vt:vector size="43" baseType="lpstr">
      <vt:lpstr>Arial</vt:lpstr>
      <vt:lpstr>宋体</vt:lpstr>
      <vt:lpstr>Wingdings</vt:lpstr>
      <vt:lpstr>微软雅黑</vt:lpstr>
      <vt:lpstr>方正正大黑简体</vt:lpstr>
      <vt:lpstr>黑体</vt:lpstr>
      <vt:lpstr>Calibri</vt:lpstr>
      <vt:lpstr>方正正黑简体</vt:lpstr>
      <vt:lpstr>Arial Unicode MS</vt:lpstr>
      <vt:lpstr>Calibri Light</vt:lpstr>
      <vt:lpstr>方正中等线简体</vt:lpstr>
      <vt:lpstr>方正兰亭粗黑_GBK</vt:lpstr>
      <vt:lpstr>U.S. 101</vt:lpstr>
      <vt:lpstr>Calibri</vt:lpstr>
      <vt:lpstr>Arial</vt:lpstr>
      <vt:lpstr>Segoe Print</vt:lpstr>
      <vt:lpstr>第一PPT，www.1ppt.com</vt:lpstr>
      <vt:lpstr>PowerPoint 演示文稿</vt:lpstr>
      <vt:lpstr>PowerPoint 演示文稿</vt:lpstr>
      <vt:lpstr>PowerPoint 演示文稿</vt:lpstr>
      <vt:lpstr>第一部分  单击添加标题</vt:lpstr>
      <vt:lpstr>第一部分  单击添加标题</vt:lpstr>
      <vt:lpstr>第一部分  单击添加标题</vt:lpstr>
      <vt:lpstr>第一部分  单击添加标题</vt:lpstr>
      <vt:lpstr>PowerPoint 演示文稿</vt:lpstr>
      <vt:lpstr>第二部分  单击添加标题</vt:lpstr>
      <vt:lpstr>第二部分  单击添加标题</vt:lpstr>
      <vt:lpstr>第二部分  单击添加标题</vt:lpstr>
      <vt:lpstr>PowerPoint 演示文稿</vt:lpstr>
      <vt:lpstr>第三部分  单击添加标题</vt:lpstr>
      <vt:lpstr>第三部分  单击添加标题</vt:lpstr>
      <vt:lpstr>第三部分  单击添加标题</vt:lpstr>
      <vt:lpstr>PowerPoint 演示文稿</vt:lpstr>
      <vt:lpstr>第四部分  单击添加标题</vt:lpstr>
      <vt:lpstr>第四部分  单击添加标题</vt:lpstr>
      <vt:lpstr>第四部分  单击添加标题</vt:lpstr>
      <vt:lpstr>第四部分  单击添加标题</vt:lpstr>
      <vt:lpstr>PowerPoint 演示文稿</vt:lpstr>
      <vt:lpstr>第五部分  单击添加标题</vt:lpstr>
      <vt:lpstr>第五部分  单击添加标题</vt:lpstr>
      <vt:lpstr>第五部分  单击添加标题</vt:lpstr>
      <vt:lpstr>第五部分  单击添加标题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
  <cp:lastModifiedBy>Administrator</cp:lastModifiedBy>
  <cp:revision>6</cp:revision>
  <dcterms:created xsi:type="dcterms:W3CDTF">2017-03-03T08:22:00Z</dcterms:created>
  <dcterms:modified xsi:type="dcterms:W3CDTF">2019-11-21T13:30:00Z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