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7" r:id="rId9"/>
    <p:sldId id="268" r:id="rId10"/>
    <p:sldId id="269" r:id="rId11"/>
    <p:sldId id="266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5" r:id="rId23"/>
    <p:sldId id="281" r:id="rId24"/>
    <p:sldId id="282" r:id="rId25"/>
    <p:sldId id="283" r:id="rId26"/>
    <p:sldId id="284" r:id="rId27"/>
    <p:sldId id="263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trowiki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TGS Salt Identification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Lach</a:t>
            </a:r>
          </a:p>
          <a:p>
            <a:r>
              <a:rPr lang="en-US" dirty="0" smtClean="0">
                <a:latin typeface="Arial"/>
                <a:cs typeface="Arial"/>
              </a:rPr>
              <a:t> MSDS 696 (Practicum II): Review Presentation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3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85307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Load Model and Predict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4" y="2729522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Resize Prediction back to 101x101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4" y="4219827"/>
            <a:ext cx="1609732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Predictions to Kaggle Competition Format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3145020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-Resize and Numpy Squeeze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63532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build function to convert predictions.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-Called function on predictions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884669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-Load_Model and import custom mean_iou object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-If confidence is above 0.5 threshold, have it become salt (1)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3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8" y="1089811"/>
            <a:ext cx="4535424" cy="53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97" y="1185291"/>
            <a:ext cx="7579805" cy="49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99" y="1069848"/>
            <a:ext cx="5287373" cy="54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6" y="932688"/>
            <a:ext cx="5660707" cy="57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1236134"/>
            <a:ext cx="6195060" cy="53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50" y="1015873"/>
            <a:ext cx="5596699" cy="56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53" y="1033272"/>
            <a:ext cx="5126294" cy="56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71" y="1033273"/>
            <a:ext cx="6074058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23" y="1039323"/>
            <a:ext cx="5956554" cy="55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71"/>
            <a:ext cx="8229600" cy="1439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Project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698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Project: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project’s goal was to binary classify pixels.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Salt (1) White or  Sediment Black (0).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The Data was downloaded and imported from Kaggle.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 was a Kaggle Competition that ended in late October right before Week 1 of class.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Predictions can be evaluated using Kaggle’s Late Submission web application.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453896"/>
            <a:ext cx="756539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2104" y="1234440"/>
            <a:ext cx="738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As evident, there is a lot of code from start to finish.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order for testing purposes and efficiency, I created python files to eliminate some of the code on the screen for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Same Results but easier to read and use.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3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54"/>
            <a:ext cx="8229600" cy="1143000"/>
          </a:xfrm>
        </p:spPr>
        <p:txBody>
          <a:bodyPr/>
          <a:lstStyle/>
          <a:p>
            <a:r>
              <a:rPr lang="en-US" dirty="0" smtClean="0"/>
              <a:t>Improving User Experience: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713" y="1402254"/>
            <a:ext cx="732344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order to prevent the user from feeling overwhelmed in code, I created individual python scripts to make the process more user friendly.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placed the following python scripts in the </a:t>
            </a:r>
            <a:r>
              <a:rPr lang="en-US" b="1" dirty="0" smtClean="0"/>
              <a:t>python_scripts directory: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dataloader.py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Imports the data into training and test data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Converts data into 128 x 128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image_augmentor.py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the Augmentor Library to augment the images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user can select how many images they would like to augment.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mean_iou.py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Tensorflow’s Mean IOU function and </a:t>
            </a:r>
            <a:r>
              <a:rPr lang="en-US" dirty="0" err="1" smtClean="0"/>
              <a:t>keras</a:t>
            </a:r>
            <a:r>
              <a:rPr lang="en-US" dirty="0" smtClean="0"/>
              <a:t> backend to produced the metric used by Kaggle for submission evaluation.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Modeling.py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Contains a U-Net CNN structure for classifying images.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submission.py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Formats the predictions according to Kaggle Submission Rules.</a:t>
            </a:r>
          </a:p>
        </p:txBody>
      </p:sp>
    </p:spTree>
    <p:extLst>
      <p:ext uri="{BB962C8B-B14F-4D97-AF65-F5344CB8AC3E}">
        <p14:creationId xmlns:p14="http://schemas.microsoft.com/office/powerpoint/2010/main" val="169976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Final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3" y="1024180"/>
            <a:ext cx="7904797" cy="56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Final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0" y="1115567"/>
            <a:ext cx="7445500" cy="55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Final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0" y="1115567"/>
            <a:ext cx="7445500" cy="55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Final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4" y="1168788"/>
            <a:ext cx="7532751" cy="52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46534"/>
              </p:ext>
            </p:extLst>
          </p:nvPr>
        </p:nvGraphicFramePr>
        <p:xfrm>
          <a:off x="597666" y="236589"/>
          <a:ext cx="7881740" cy="6461654"/>
        </p:xfrm>
        <a:graphic>
          <a:graphicData uri="http://schemas.openxmlformats.org/drawingml/2006/table">
            <a:tbl>
              <a:tblPr/>
              <a:tblGrid>
                <a:gridCol w="1037427"/>
                <a:gridCol w="1037427"/>
                <a:gridCol w="875748"/>
                <a:gridCol w="1172155"/>
                <a:gridCol w="1172155"/>
                <a:gridCol w="1360779"/>
                <a:gridCol w="1226049"/>
              </a:tblGrid>
              <a:tr h="301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Trial</a:t>
                      </a:r>
                    </a:p>
                  </a:txBody>
                  <a:tcPr marL="7841" marR="7841" marT="78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Augmentation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Structure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 IOU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Validation Mean IOU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Kaggle Mean IOU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4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 Rotation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U-Net-1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0.7391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0.7414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0.656666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Rotation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X-axis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Y-axis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Augmented Images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44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841" marR="7841" marT="78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 Rotation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U-Net-1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0.7462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0.7485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0.6648899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 Rotation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X-axis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Y-axis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Augmented Images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44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41" marR="7841" marT="78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Rotate 90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U-Net-1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0.7616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0.7638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0.691783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Rotate 270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X-axis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Y-axis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Augmented Images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44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41" marR="7841" marT="78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Rotate 90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U-Net-2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Rotate 270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X-axis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Flip over Y-axis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Augmented Images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7841" marR="7841" marT="7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15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126368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Cited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622" y="1270153"/>
            <a:ext cx="895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Challenges in drilling salt formations and rubble zones.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 smtClean="0"/>
              <a:t>Retrieved </a:t>
            </a:r>
            <a:r>
              <a:rPr lang="en-US" dirty="0"/>
              <a:t>December </a:t>
            </a:r>
            <a:r>
              <a:rPr lang="en-US" dirty="0" smtClean="0"/>
              <a:t>9, 2018,</a:t>
            </a:r>
          </a:p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petrowiki.org</a:t>
            </a:r>
            <a:r>
              <a:rPr lang="en-US" dirty="0" smtClean="0"/>
              <a:t>/Challenges_in_drilling_salt_formations_and_rubble_zones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7622" y="1997838"/>
            <a:ext cx="849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TGS Salt Identification Challenge (</a:t>
            </a:r>
            <a:r>
              <a:rPr lang="en-US" dirty="0"/>
              <a:t>n.d.). Retrieved December 9, 2018, from https://</a:t>
            </a:r>
            <a:r>
              <a:rPr lang="en-US" dirty="0" err="1"/>
              <a:t>www.kaggle.com</a:t>
            </a:r>
            <a:r>
              <a:rPr lang="en-US" dirty="0"/>
              <a:t>/c/</a:t>
            </a:r>
            <a:r>
              <a:rPr lang="en-US" dirty="0" err="1"/>
              <a:t>tgs</a:t>
            </a:r>
            <a:r>
              <a:rPr lang="en-US" dirty="0"/>
              <a:t>-salt-identification-challenge</a:t>
            </a:r>
          </a:p>
        </p:txBody>
      </p:sp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82539"/>
            <a:ext cx="84002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Training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Gray </a:t>
            </a:r>
            <a:r>
              <a:rPr lang="en-US" sz="2400" dirty="0"/>
              <a:t>S</a:t>
            </a:r>
            <a:r>
              <a:rPr lang="en-US" sz="2400" dirty="0" smtClean="0"/>
              <a:t>caled Images equating to the project’s features.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Masks that consists of black (0) and white (1) pixels.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18,000 Gray Scaled Images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Depths CSV for all images (Train and Test)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All images have an associated ID that is unique for each Image.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 Image and Mask have the same ID so you ensure you have the correct target label.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Submission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Classify Images and Create Masks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875" y="2022875"/>
            <a:ext cx="27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Seismic Image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97837" y="2022875"/>
            <a:ext cx="27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Mask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7" y="2947987"/>
            <a:ext cx="2739581" cy="2739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6" y="2947987"/>
            <a:ext cx="2739581" cy="27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62"/>
            <a:ext cx="8229600" cy="1679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Associated With Drilling in Heavy Salt Formations Basins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633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Bit</a:t>
            </a:r>
            <a:r>
              <a:rPr lang="en-US" sz="3200" dirty="0"/>
              <a:t>-balling and packoff because of reactive shales within the salt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Wellbore erosion when drilling through the salt formation and/or through shales above or below the salt formation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torque and packoffs caused by salt creep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Well-control issues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mud losses</a:t>
            </a:r>
          </a:p>
        </p:txBody>
      </p:sp>
    </p:spTree>
    <p:extLst>
      <p:ext uri="{BB962C8B-B14F-4D97-AF65-F5344CB8AC3E}">
        <p14:creationId xmlns:p14="http://schemas.microsoft.com/office/powerpoint/2010/main" val="363486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02739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Project Overview: Purpose</a:t>
            </a:r>
            <a:endParaRPr lang="en-US" sz="4500" dirty="0"/>
          </a:p>
        </p:txBody>
      </p:sp>
      <p:pic>
        <p:nvPicPr>
          <p:cNvPr id="3" name="Picture 2" descr="drilling-engineering-directional-drilling-12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9698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Download Data From Kaggle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3047899"/>
            <a:ext cx="160973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Unzip Downloaded Files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422245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the Images into 128 x 128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3010562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7-zip File Manager for Unzipping.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-Created Data folder containing Train and Test Directories.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-Train Directory had masks as well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353792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-Conversion helps CNN perform by having even pixel size.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skimage resize for conversion.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4186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4186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916668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-Navigate to Kaggle Competitions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-Select TGS Salt Classification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-Download all the Data as Compressed Zip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4" y="5397003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the Images into Numpy Arrays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535502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Keras’s image library for conversion.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-Function used was </a:t>
            </a:r>
            <a:r>
              <a:rPr lang="en-US" dirty="0" err="1" smtClean="0">
                <a:solidFill>
                  <a:schemeClr val="bg2"/>
                </a:solidFill>
              </a:rPr>
              <a:t>img_to</a:t>
            </a:r>
            <a:r>
              <a:rPr lang="en-US" dirty="0" err="1">
                <a:solidFill>
                  <a:schemeClr val="bg2"/>
                </a:solidFill>
              </a:rPr>
              <a:t>_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751025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Augmentation of Images and Masks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2947973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Directory Manipulation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3892182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Import Augmented Images and Masks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2809473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-Moved Output Directory from train -&gt; images to data folder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-Renamed folders Aug_images / Aug_masks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Python to move files without click and dragging.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169180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-Rerun the same python code that occurred for the original images and masks.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703922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the Augmentor Library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various types of augmentations with various amounts of Augmented Data.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4" y="5328067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Concatenate Augmented Data with Original Data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60506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Numpy Concate to combine the arrays.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-Shape of Array: (# of images, width, height, channel depth)</a:t>
            </a:r>
          </a:p>
        </p:txBody>
      </p:sp>
    </p:spTree>
    <p:extLst>
      <p:ext uri="{BB962C8B-B14F-4D97-AF65-F5344CB8AC3E}">
        <p14:creationId xmlns:p14="http://schemas.microsoft.com/office/powerpoint/2010/main" val="204546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85307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Define Mean IOU Metric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3064915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Build U-Net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4030680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Compile and Fit with Early Stopping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292641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-Constructed with Keras Modeling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-Conv2D, relu, strides, same padding, and concatenations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033943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-Train Model on compiled Data.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-Test Model on first 350 non-augmented images.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-Save the best weights in model to be used for prediction.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756704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Tensorflow.mean_iou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Keras backend so that I was able to see the metric during model fitting.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3" y="5328066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Import Test Images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466565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-Rerun Import and Conversion Code, the same as before.</a:t>
            </a:r>
          </a:p>
        </p:txBody>
      </p:sp>
    </p:spTree>
    <p:extLst>
      <p:ext uri="{BB962C8B-B14F-4D97-AF65-F5344CB8AC3E}">
        <p14:creationId xmlns:p14="http://schemas.microsoft.com/office/powerpoint/2010/main" val="107349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998</TotalTime>
  <Words>1102</Words>
  <Application>Microsoft Macintosh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Twilight</vt:lpstr>
      <vt:lpstr>TGS Salt Identification Challenge</vt:lpstr>
      <vt:lpstr>Project Overview: Project Description</vt:lpstr>
      <vt:lpstr>Project Overview: Data Description</vt:lpstr>
      <vt:lpstr>Project Overview: Data Description</vt:lpstr>
      <vt:lpstr>Problems Associated With Drilling in Heavy Salt Formations Basins</vt:lpstr>
      <vt:lpstr>Project Overview: Purpose</vt:lpstr>
      <vt:lpstr>Steps of the Project</vt:lpstr>
      <vt:lpstr>Steps of the Project</vt:lpstr>
      <vt:lpstr>Steps of the Project</vt:lpstr>
      <vt:lpstr>Steps of the Project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Improving User Experience:</vt:lpstr>
      <vt:lpstr>Steps of the Project: Final Design</vt:lpstr>
      <vt:lpstr>Steps of the Project: Final Design</vt:lpstr>
      <vt:lpstr>Steps of the Project: Final Design</vt:lpstr>
      <vt:lpstr>Steps of the Project: Final Design</vt:lpstr>
      <vt:lpstr>PowerPoint Presentation</vt:lpstr>
      <vt:lpstr>References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TGS Salt Identification Challenge</dc:title>
  <dc:creator>Chris Lach</dc:creator>
  <cp:lastModifiedBy>Chris Lach</cp:lastModifiedBy>
  <cp:revision>42</cp:revision>
  <dcterms:created xsi:type="dcterms:W3CDTF">2018-12-09T19:58:04Z</dcterms:created>
  <dcterms:modified xsi:type="dcterms:W3CDTF">2018-12-11T06:45:05Z</dcterms:modified>
</cp:coreProperties>
</file>