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4" r:id="rId8"/>
    <p:sldId id="266" r:id="rId9"/>
    <p:sldId id="265" r:id="rId10"/>
    <p:sldId id="263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etrowiki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TGS Salt Identification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Christopher Lach</a:t>
            </a:r>
          </a:p>
          <a:p>
            <a:r>
              <a:rPr lang="en-US" dirty="0" smtClean="0">
                <a:latin typeface="Arial"/>
                <a:cs typeface="Arial"/>
              </a:rPr>
              <a:t> MSDS 696 (Practicum II): Review Presentation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39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5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785"/>
            <a:ext cx="8229600" cy="1126368"/>
          </a:xfrm>
        </p:spPr>
        <p:txBody>
          <a:bodyPr>
            <a:normAutofit/>
          </a:bodyPr>
          <a:lstStyle/>
          <a:p>
            <a:r>
              <a:rPr lang="en-US" dirty="0" smtClean="0"/>
              <a:t>References Cited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7622" y="1270153"/>
            <a:ext cx="8956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Challenges in drilling salt formations and rubble zones.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dirty="0" smtClean="0"/>
              <a:t>Retrieved </a:t>
            </a:r>
            <a:r>
              <a:rPr lang="en-US" dirty="0"/>
              <a:t>December </a:t>
            </a:r>
            <a:r>
              <a:rPr lang="en-US" dirty="0" smtClean="0"/>
              <a:t>9, 2018,</a:t>
            </a:r>
          </a:p>
          <a:p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petrowiki.org</a:t>
            </a:r>
            <a:r>
              <a:rPr lang="en-US" dirty="0" smtClean="0"/>
              <a:t>/Challenges_in_drilling_salt_formations_and_rubble_zones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7622" y="1997838"/>
            <a:ext cx="8499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TGS Salt Identification Challenge (</a:t>
            </a:r>
            <a:r>
              <a:rPr lang="en-US" dirty="0"/>
              <a:t>n.d.). Retrieved December 9, 2018, from https://</a:t>
            </a:r>
            <a:r>
              <a:rPr lang="en-US" dirty="0" err="1"/>
              <a:t>www.kaggle.com</a:t>
            </a:r>
            <a:r>
              <a:rPr lang="en-US" dirty="0"/>
              <a:t>/c/</a:t>
            </a:r>
            <a:r>
              <a:rPr lang="en-US" dirty="0" err="1"/>
              <a:t>tgs</a:t>
            </a:r>
            <a:r>
              <a:rPr lang="en-US" dirty="0"/>
              <a:t>-salt-identification-challenge</a:t>
            </a:r>
          </a:p>
        </p:txBody>
      </p:sp>
    </p:spTree>
    <p:extLst>
      <p:ext uri="{BB962C8B-B14F-4D97-AF65-F5344CB8AC3E}">
        <p14:creationId xmlns:p14="http://schemas.microsoft.com/office/powerpoint/2010/main" val="137014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271"/>
            <a:ext cx="8229600" cy="1439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Overview: Project Description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96980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Project: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This project’s goal was to binary classify pixels.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Salt (1) White or  Sediment Black (0).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The Data was downloaded and imported from Kaggle.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This Project was a Kaggle Competition that ended in late October right before Week 1 of class.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Predictions can be evaluated using Kaggle’s Late Submission web application.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6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785"/>
            <a:ext cx="8229600" cy="15387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Overview: Data Description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82539"/>
            <a:ext cx="84002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Training Data: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4000 Gray </a:t>
            </a:r>
            <a:r>
              <a:rPr lang="en-US" sz="2400" dirty="0"/>
              <a:t>S</a:t>
            </a:r>
            <a:r>
              <a:rPr lang="en-US" sz="2400" dirty="0" smtClean="0"/>
              <a:t>caled Images equating to the project’s features.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4000 Masks that consists of black (0) and white (1) pixels.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Testing Data: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18,000 Gray Scaled Images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All Data: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Depths CSV for all images (Train and Test)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All images have an associated ID that is unique for each Image.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The Image and Mask have the same ID so you ensure you have the correct target label.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Submission File: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Classify Images and Create Masks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5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785"/>
            <a:ext cx="8229600" cy="15387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Overview: Data Description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8620" y="2193900"/>
            <a:ext cx="227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Seismic Image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9525" y="2193900"/>
            <a:ext cx="227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4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262"/>
            <a:ext cx="8229600" cy="16791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Associated With Drilling in Heavy Salt Formations Basins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136339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smtClean="0"/>
              <a:t>Bit</a:t>
            </a:r>
            <a:r>
              <a:rPr lang="en-US" sz="3200" dirty="0"/>
              <a:t>-balling and packoff because of reactive shales within the salt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Wellbore erosion when drilling through the salt formation and/or through shales above or below the salt formation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Excessive torque and packoffs caused by salt creep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Well-control issues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Excessive mud losses</a:t>
            </a:r>
          </a:p>
        </p:txBody>
      </p:sp>
    </p:spTree>
    <p:extLst>
      <p:ext uri="{BB962C8B-B14F-4D97-AF65-F5344CB8AC3E}">
        <p14:creationId xmlns:p14="http://schemas.microsoft.com/office/powerpoint/2010/main" val="363486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785"/>
            <a:ext cx="8229600" cy="1027395"/>
          </a:xfrm>
        </p:spPr>
        <p:txBody>
          <a:bodyPr>
            <a:normAutofit/>
          </a:bodyPr>
          <a:lstStyle/>
          <a:p>
            <a:r>
              <a:rPr lang="en-US" sz="4500" dirty="0" smtClean="0"/>
              <a:t>Project Overview: Purpose</a:t>
            </a:r>
            <a:endParaRPr lang="en-US" sz="4500" dirty="0"/>
          </a:p>
        </p:txBody>
      </p:sp>
      <p:pic>
        <p:nvPicPr>
          <p:cNvPr id="3" name="Picture 2" descr="drilling-engineering-directional-drilling-12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381000"/>
            <a:ext cx="81026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4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185"/>
            <a:ext cx="8229600" cy="961412"/>
          </a:xfrm>
        </p:spPr>
        <p:txBody>
          <a:bodyPr>
            <a:normAutofit/>
          </a:bodyPr>
          <a:lstStyle/>
          <a:p>
            <a:r>
              <a:rPr lang="en-US" dirty="0" smtClean="0"/>
              <a:t>Steps of the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704" y="1896981"/>
            <a:ext cx="1609732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Download Data From Kaggle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703" y="3047899"/>
            <a:ext cx="1609733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Unzip Downloaded Files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703" y="4222451"/>
            <a:ext cx="1609732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Convert the Images into 128 x 128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2020" y="3010562"/>
            <a:ext cx="6022718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-Used 7-zip File Manager for Unzipping.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-Created Data folder containing Train and Test Directories.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-Train Directory had masks as well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2020" y="4353792"/>
            <a:ext cx="6022718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-Conversion helps CNN perform by having even pixel size.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-Used skimage resize for conversion.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9704" y="1418612"/>
            <a:ext cx="1609732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Step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2020" y="1418612"/>
            <a:ext cx="6022718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Description of Step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2020" y="1916668"/>
            <a:ext cx="6022718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-Navigate to Kaggle Competitions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-Select TGS Salt Classification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-Download all the Data as Compressed Zip 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1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4067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of the Project: Original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5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254"/>
            <a:ext cx="8229600" cy="1143000"/>
          </a:xfrm>
        </p:spPr>
        <p:txBody>
          <a:bodyPr/>
          <a:lstStyle/>
          <a:p>
            <a:r>
              <a:rPr lang="en-US" dirty="0" smtClean="0"/>
              <a:t>Improving User Experience: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4713" y="1402254"/>
            <a:ext cx="7323447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 order to prevent the user from feeling overwhelmed in code, I created individual python scripts to make the process more user friendly.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 placed the following python scripts in the </a:t>
            </a:r>
            <a:r>
              <a:rPr lang="en-US" b="1" dirty="0" smtClean="0"/>
              <a:t>python_scripts directory: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dataloader.py</a:t>
            </a:r>
            <a:r>
              <a:rPr lang="en-US" dirty="0" smtClean="0"/>
              <a:t> 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Imports the data into training and test data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Converts data into 128 x 128 numpy arrays</a:t>
            </a:r>
            <a:endParaRPr lang="en-US" b="1" dirty="0"/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image_augmentor.py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Used the Augmentor Library to augment the images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The user can select how many images they would like to augment.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mean_iou.py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Used Tensorflow’s Mean IOU function and keras backend to produced the metric used by Kaggle for submission evaluation.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Modeling.py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Contains a U-Net CNN structure for classifying images.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submission.py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Formats the predictions according to Kaggle Submission Rules.</a:t>
            </a:r>
          </a:p>
        </p:txBody>
      </p:sp>
    </p:spTree>
    <p:extLst>
      <p:ext uri="{BB962C8B-B14F-4D97-AF65-F5344CB8AC3E}">
        <p14:creationId xmlns:p14="http://schemas.microsoft.com/office/powerpoint/2010/main" val="1699763850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571</TotalTime>
  <Words>517</Words>
  <Application>Microsoft Macintosh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Twilight</vt:lpstr>
      <vt:lpstr>TGS Salt Identification Challenge</vt:lpstr>
      <vt:lpstr>Project Overview: Project Description</vt:lpstr>
      <vt:lpstr>Project Overview: Data Description</vt:lpstr>
      <vt:lpstr>Project Overview: Data Description</vt:lpstr>
      <vt:lpstr>Problems Associated With Drilling in Heavy Salt Formations Basins</vt:lpstr>
      <vt:lpstr>Project Overview: Purpose</vt:lpstr>
      <vt:lpstr>Steps of the Project</vt:lpstr>
      <vt:lpstr>Steps of the Project: Original Design</vt:lpstr>
      <vt:lpstr>Improving User Experience:</vt:lpstr>
      <vt:lpstr>Results</vt:lpstr>
      <vt:lpstr>References Cited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TGS Salt Identification Challenge</dc:title>
  <dc:creator>Chris Lach</dc:creator>
  <cp:lastModifiedBy>Chris Lach</cp:lastModifiedBy>
  <cp:revision>23</cp:revision>
  <dcterms:created xsi:type="dcterms:W3CDTF">2018-12-09T19:58:04Z</dcterms:created>
  <dcterms:modified xsi:type="dcterms:W3CDTF">2018-12-10T05:29:56Z</dcterms:modified>
</cp:coreProperties>
</file>