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4" r:id="rId8"/>
    <p:sldId id="267" r:id="rId9"/>
    <p:sldId id="268" r:id="rId10"/>
    <p:sldId id="269" r:id="rId11"/>
    <p:sldId id="266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5" r:id="rId23"/>
    <p:sldId id="281" r:id="rId24"/>
    <p:sldId id="282" r:id="rId25"/>
    <p:sldId id="283" r:id="rId26"/>
    <p:sldId id="284" r:id="rId27"/>
    <p:sldId id="263" r:id="rId28"/>
    <p:sldId id="26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etrowiki.or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TGS Salt Identification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Christopher Lach</a:t>
            </a:r>
          </a:p>
          <a:p>
            <a:r>
              <a:rPr lang="en-US" dirty="0" smtClean="0">
                <a:latin typeface="Arial"/>
                <a:cs typeface="Arial"/>
              </a:rPr>
              <a:t> MSDS 696 (Practicum II): Review Presentation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39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185"/>
            <a:ext cx="8229600" cy="961412"/>
          </a:xfrm>
        </p:spPr>
        <p:txBody>
          <a:bodyPr>
            <a:normAutofit/>
          </a:bodyPr>
          <a:lstStyle/>
          <a:p>
            <a:r>
              <a:rPr lang="en-US" dirty="0" smtClean="0"/>
              <a:t>Steps of the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704" y="1885307"/>
            <a:ext cx="1609732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Load Model and Predict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704" y="2729522"/>
            <a:ext cx="1609732" cy="120032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Resize Prediction back to 101x101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704" y="4219827"/>
            <a:ext cx="1609732" cy="147732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Convert Predictions to Kaggle Competition Format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2020" y="3145020"/>
            <a:ext cx="6022718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-Resize and Numpy Squeeze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2020" y="4635325"/>
            <a:ext cx="6022718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-Used build function to convert predictions.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-Called function on predictions list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704" y="1153212"/>
            <a:ext cx="1609732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Step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2020" y="1153212"/>
            <a:ext cx="6022718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Description of Step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2020" y="1884669"/>
            <a:ext cx="6022718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-Load_Model and import custom mean_iou object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-If confidence is above 0.5 threshold, have it become salt (1)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13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Original Design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88" y="1089811"/>
            <a:ext cx="4535424" cy="531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5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Original Design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97" y="1185291"/>
            <a:ext cx="7579805" cy="492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0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Original Design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99" y="1069848"/>
            <a:ext cx="5287373" cy="540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92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Original Design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46" y="932688"/>
            <a:ext cx="5660707" cy="574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55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Original Design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70" y="1236134"/>
            <a:ext cx="6195060" cy="538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6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Original Design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50" y="1015873"/>
            <a:ext cx="5596699" cy="568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69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Original Design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53" y="1033272"/>
            <a:ext cx="5126294" cy="56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3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Original Design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971" y="1033273"/>
            <a:ext cx="6074058" cy="55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4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Original Design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723" y="1039323"/>
            <a:ext cx="5956554" cy="559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2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271"/>
            <a:ext cx="8229600" cy="1439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Overview: Project Description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96980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Project: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This project’s goal was to binary classify pixels.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Salt (1) White or  Sediment Black (0).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The Data was downloaded and imported from Kaggle.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This Project was a Kaggle Competition that ended in late October right before Week 1 of class.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Predictions can be evaluated using Kaggle’s Late Submission web application.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63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Original Design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" y="1453896"/>
            <a:ext cx="7565390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44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Original Design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32104" y="1234440"/>
            <a:ext cx="73883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As evident, there is a lot of code from start to finish.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 order for testing purposes and efficiency, I created python files to eliminate some of the code on the screen for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Same Results but easier to read and use.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9358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254"/>
            <a:ext cx="8229600" cy="1143000"/>
          </a:xfrm>
        </p:spPr>
        <p:txBody>
          <a:bodyPr/>
          <a:lstStyle/>
          <a:p>
            <a:r>
              <a:rPr lang="en-US" dirty="0" smtClean="0"/>
              <a:t>Improving User Experience: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4713" y="1402254"/>
            <a:ext cx="7323447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 order to prevent the user from feeling overwhelmed in code, I created individual python scripts to make the process more user friendly.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 placed the following python scripts in the </a:t>
            </a:r>
            <a:r>
              <a:rPr lang="en-US" b="1" dirty="0" smtClean="0"/>
              <a:t>python_scripts directory: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dataloader.py</a:t>
            </a:r>
            <a:r>
              <a:rPr lang="en-US" dirty="0" smtClean="0"/>
              <a:t> 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Imports the data into training and test data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Converts data into 128 x 128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b="1" dirty="0"/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image_augmentor.py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Used the Augmentor Library to augment the images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The user can select how many images they would like to augment.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mean_iou.py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Used Tensorflow’s Mean IOU function and </a:t>
            </a:r>
            <a:r>
              <a:rPr lang="en-US" dirty="0" err="1" smtClean="0"/>
              <a:t>keras</a:t>
            </a:r>
            <a:r>
              <a:rPr lang="en-US" dirty="0" smtClean="0"/>
              <a:t> backend to produced the metric used by Kaggle for submission evaluation.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Modeling.py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Contains a U-Net CNN structure for classifying images.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submission.py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Formats the predictions according to Kaggle Submission Rules.</a:t>
            </a:r>
          </a:p>
        </p:txBody>
      </p:sp>
    </p:spTree>
    <p:extLst>
      <p:ext uri="{BB962C8B-B14F-4D97-AF65-F5344CB8AC3E}">
        <p14:creationId xmlns:p14="http://schemas.microsoft.com/office/powerpoint/2010/main" val="1699763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</a:t>
            </a:r>
            <a:r>
              <a:rPr lang="en-US" sz="4000" dirty="0" smtClean="0"/>
              <a:t>Final </a:t>
            </a:r>
            <a:r>
              <a:rPr lang="en-US" sz="4000" dirty="0" smtClean="0"/>
              <a:t>Design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3" y="1024180"/>
            <a:ext cx="7904797" cy="564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06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</a:t>
            </a:r>
            <a:r>
              <a:rPr lang="en-US" sz="4000" dirty="0" smtClean="0"/>
              <a:t>Final </a:t>
            </a:r>
            <a:r>
              <a:rPr lang="en-US" sz="4000" dirty="0" smtClean="0"/>
              <a:t>Design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50" y="1115567"/>
            <a:ext cx="7445500" cy="55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61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</a:t>
            </a:r>
            <a:r>
              <a:rPr lang="en-US" sz="4000" dirty="0" smtClean="0"/>
              <a:t>Final </a:t>
            </a:r>
            <a:r>
              <a:rPr lang="en-US" sz="4000" dirty="0" smtClean="0"/>
              <a:t>Design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50" y="1115567"/>
            <a:ext cx="7445500" cy="55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63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24"/>
            <a:ext cx="8229600" cy="7406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Project: </a:t>
            </a:r>
            <a:r>
              <a:rPr lang="en-US" sz="4000" dirty="0" smtClean="0"/>
              <a:t>Final </a:t>
            </a:r>
            <a:r>
              <a:rPr lang="en-US" sz="4000" dirty="0" smtClean="0"/>
              <a:t>Design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24" y="1168788"/>
            <a:ext cx="7532751" cy="52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7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59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785"/>
            <a:ext cx="8229600" cy="1126368"/>
          </a:xfrm>
        </p:spPr>
        <p:txBody>
          <a:bodyPr>
            <a:normAutofit/>
          </a:bodyPr>
          <a:lstStyle/>
          <a:p>
            <a:r>
              <a:rPr lang="en-US" dirty="0" smtClean="0"/>
              <a:t>References Cited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7622" y="1270153"/>
            <a:ext cx="8956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Challenges in drilling salt formations and rubble zones.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dirty="0" smtClean="0"/>
              <a:t>Retrieved </a:t>
            </a:r>
            <a:r>
              <a:rPr lang="en-US" dirty="0"/>
              <a:t>December </a:t>
            </a:r>
            <a:r>
              <a:rPr lang="en-US" dirty="0" smtClean="0"/>
              <a:t>9, 2018,</a:t>
            </a:r>
          </a:p>
          <a:p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petrowiki.org</a:t>
            </a:r>
            <a:r>
              <a:rPr lang="en-US" dirty="0" smtClean="0"/>
              <a:t>/Challenges_in_drilling_salt_formations_and_rubble_zones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7622" y="1997838"/>
            <a:ext cx="8499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TGS Salt Identification Challenge (</a:t>
            </a:r>
            <a:r>
              <a:rPr lang="en-US" dirty="0"/>
              <a:t>n.d.). Retrieved December 9, 2018, from https://</a:t>
            </a:r>
            <a:r>
              <a:rPr lang="en-US" dirty="0" err="1"/>
              <a:t>www.kaggle.com</a:t>
            </a:r>
            <a:r>
              <a:rPr lang="en-US" dirty="0"/>
              <a:t>/c/</a:t>
            </a:r>
            <a:r>
              <a:rPr lang="en-US" dirty="0" err="1"/>
              <a:t>tgs</a:t>
            </a:r>
            <a:r>
              <a:rPr lang="en-US" dirty="0"/>
              <a:t>-salt-identification-challenge</a:t>
            </a:r>
          </a:p>
        </p:txBody>
      </p:sp>
    </p:spTree>
    <p:extLst>
      <p:ext uri="{BB962C8B-B14F-4D97-AF65-F5344CB8AC3E}">
        <p14:creationId xmlns:p14="http://schemas.microsoft.com/office/powerpoint/2010/main" val="137014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785"/>
            <a:ext cx="8229600" cy="15387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Overview: Data Description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82539"/>
            <a:ext cx="84002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Training Data: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4000 Gray </a:t>
            </a:r>
            <a:r>
              <a:rPr lang="en-US" sz="2400" dirty="0"/>
              <a:t>S</a:t>
            </a:r>
            <a:r>
              <a:rPr lang="en-US" sz="2400" dirty="0" smtClean="0"/>
              <a:t>caled Images equating to the project’s features.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4000 Masks that consists of black (0) and white (1) pixels.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Testing Data: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18,000 Gray Scaled Images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All Data: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Depths CSV for all images (Train and Test)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All images have an associated ID that is unique for each Image.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The Image and Mask have the same ID so you ensure you have the correct target label.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Submission File: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Classify Images and Create Masks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5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785"/>
            <a:ext cx="8229600" cy="15387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Overview: Data Description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0875" y="2022875"/>
            <a:ext cx="273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Seismic Image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297837" y="2022875"/>
            <a:ext cx="273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Mask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37" y="2947987"/>
            <a:ext cx="2739581" cy="2739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76" y="2947987"/>
            <a:ext cx="2739581" cy="273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4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262"/>
            <a:ext cx="8229600" cy="16791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Associated With Drilling in Heavy Salt Formations Basins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136339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smtClean="0"/>
              <a:t>Bit</a:t>
            </a:r>
            <a:r>
              <a:rPr lang="en-US" sz="3200" dirty="0"/>
              <a:t>-balling and packoff because of reactive shales within the salt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Wellbore erosion when drilling through the salt formation and/or through shales above or below the salt formation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Excessive torque and packoffs caused by salt creep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Well-control issues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Excessive mud losses</a:t>
            </a:r>
          </a:p>
        </p:txBody>
      </p:sp>
    </p:spTree>
    <p:extLst>
      <p:ext uri="{BB962C8B-B14F-4D97-AF65-F5344CB8AC3E}">
        <p14:creationId xmlns:p14="http://schemas.microsoft.com/office/powerpoint/2010/main" val="363486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785"/>
            <a:ext cx="8229600" cy="1027395"/>
          </a:xfrm>
        </p:spPr>
        <p:txBody>
          <a:bodyPr>
            <a:normAutofit/>
          </a:bodyPr>
          <a:lstStyle/>
          <a:p>
            <a:r>
              <a:rPr lang="en-US" sz="4500" dirty="0" smtClean="0"/>
              <a:t>Project Overview: Purpose</a:t>
            </a:r>
            <a:endParaRPr lang="en-US" sz="4500" dirty="0"/>
          </a:p>
        </p:txBody>
      </p:sp>
      <p:pic>
        <p:nvPicPr>
          <p:cNvPr id="3" name="Picture 2" descr="drilling-engineering-directional-drilling-12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381000"/>
            <a:ext cx="81026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4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185"/>
            <a:ext cx="8229600" cy="961412"/>
          </a:xfrm>
        </p:spPr>
        <p:txBody>
          <a:bodyPr>
            <a:normAutofit/>
          </a:bodyPr>
          <a:lstStyle/>
          <a:p>
            <a:r>
              <a:rPr lang="en-US" dirty="0" smtClean="0"/>
              <a:t>Steps of the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704" y="1896981"/>
            <a:ext cx="1609732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Download Data From Kaggle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703" y="3047899"/>
            <a:ext cx="1609733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Unzip Downloaded Files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703" y="4222451"/>
            <a:ext cx="1609732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Convert the Images into 128 x 128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2020" y="3010562"/>
            <a:ext cx="6022718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-Used 7-zip File Manager for Unzipping.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-Created Data folder containing Train and Test Directories.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-Train Directory had masks as well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2020" y="4353792"/>
            <a:ext cx="6022718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-Conversion helps CNN perform by having even pixel size.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-Used skimage resize for conversion.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9704" y="1418612"/>
            <a:ext cx="1609732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Step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2020" y="1418612"/>
            <a:ext cx="6022718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Description of Step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2020" y="1916668"/>
            <a:ext cx="6022718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-Navigate to Kaggle Competitions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-Select TGS Salt Classification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-Download all the Data as Compressed Zip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9704" y="5397003"/>
            <a:ext cx="1609732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Convert the Images into Nump</a:t>
            </a:r>
            <a:r>
              <a:rPr lang="en-US" dirty="0" smtClean="0">
                <a:solidFill>
                  <a:schemeClr val="bg2"/>
                </a:solidFill>
              </a:rPr>
              <a:t>y Arrays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2020" y="5535502"/>
            <a:ext cx="6022718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-Used Keras</a:t>
            </a:r>
            <a:r>
              <a:rPr lang="en-US" dirty="0" smtClean="0">
                <a:solidFill>
                  <a:schemeClr val="bg2"/>
                </a:solidFill>
              </a:rPr>
              <a:t>’s image library for conversion.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-Function used was </a:t>
            </a:r>
            <a:r>
              <a:rPr lang="en-US" dirty="0" err="1" smtClean="0">
                <a:solidFill>
                  <a:schemeClr val="bg2"/>
                </a:solidFill>
              </a:rPr>
              <a:t>img</a:t>
            </a:r>
            <a:r>
              <a:rPr lang="en-US" dirty="0" err="1" smtClean="0">
                <a:solidFill>
                  <a:schemeClr val="bg2"/>
                </a:solidFill>
              </a:rPr>
              <a:t>_</a:t>
            </a:r>
            <a:r>
              <a:rPr lang="en-US" dirty="0" err="1" smtClean="0">
                <a:solidFill>
                  <a:schemeClr val="bg2"/>
                </a:solidFill>
              </a:rPr>
              <a:t>to</a:t>
            </a:r>
            <a:r>
              <a:rPr lang="en-US" dirty="0" err="1">
                <a:solidFill>
                  <a:schemeClr val="bg2"/>
                </a:solidFill>
              </a:rPr>
              <a:t>_</a:t>
            </a:r>
            <a:r>
              <a:rPr lang="en-US" dirty="0" err="1" smtClean="0">
                <a:solidFill>
                  <a:schemeClr val="bg2"/>
                </a:solidFill>
              </a:rPr>
              <a:t>array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1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185"/>
            <a:ext cx="8229600" cy="961412"/>
          </a:xfrm>
        </p:spPr>
        <p:txBody>
          <a:bodyPr>
            <a:normAutofit/>
          </a:bodyPr>
          <a:lstStyle/>
          <a:p>
            <a:r>
              <a:rPr lang="en-US" dirty="0" smtClean="0"/>
              <a:t>Steps of the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704" y="1751025"/>
            <a:ext cx="1609732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Augmentation of Images and Masks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703" y="2947973"/>
            <a:ext cx="1609732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Directory Manipulation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703" y="3892182"/>
            <a:ext cx="1609732" cy="120032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Import Augmented Images and Masks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2020" y="2809473"/>
            <a:ext cx="6022718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-Moved Output Directory from train -&gt; images to data folder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-Renamed folders Aug_images / Aug_masks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-Used Python to move files without click and dragging.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2020" y="4169180"/>
            <a:ext cx="6022718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-Rerun the same python code that occurred for the original images and masks.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704" y="1153212"/>
            <a:ext cx="1609732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Step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2020" y="1153212"/>
            <a:ext cx="6022718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Description of Step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2020" y="1703922"/>
            <a:ext cx="6022718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-Used the Augmentor Library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-Used various types of augmentations with various amounts of Augmented Data.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9704" y="5328067"/>
            <a:ext cx="1609732" cy="120032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Concatenate Augmented Data with Original Data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2020" y="5605065"/>
            <a:ext cx="6022718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-Used Numpy Concate to combine the arrays.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-Shape of Array: (# of images, width, height, channel depth)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6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185"/>
            <a:ext cx="8229600" cy="961412"/>
          </a:xfrm>
        </p:spPr>
        <p:txBody>
          <a:bodyPr>
            <a:normAutofit/>
          </a:bodyPr>
          <a:lstStyle/>
          <a:p>
            <a:r>
              <a:rPr lang="en-US" dirty="0" smtClean="0"/>
              <a:t>Steps of the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704" y="1885307"/>
            <a:ext cx="1609732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Define Mean IOU Metric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703" y="3064915"/>
            <a:ext cx="1609732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Build U-Net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703" y="4030680"/>
            <a:ext cx="1609732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Compile and Fit with Early Stopping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2020" y="2926415"/>
            <a:ext cx="6022718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-Constructed with Keras Modeling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-Conv2D, relu, strides, same padding, and concatenations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2020" y="4033943"/>
            <a:ext cx="6022718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-Train Model on compiled Data.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-Test Model on first 350 non-augmented images.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-Save the best weights in model to be used for prediction.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704" y="1153212"/>
            <a:ext cx="1609732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Step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2020" y="1153212"/>
            <a:ext cx="6022718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Description of Step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2020" y="1756704"/>
            <a:ext cx="6022718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-Used Tensorflow.mean_iou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-Used Keras backend so that I was able to see the metric during model fitting.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9703" y="5328066"/>
            <a:ext cx="1609732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Import Test Images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2020" y="5466565"/>
            <a:ext cx="6022718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-Rerun Import and Conversion Code, the same as </a:t>
            </a:r>
            <a:r>
              <a:rPr lang="en-US" dirty="0" smtClean="0">
                <a:solidFill>
                  <a:schemeClr val="bg2"/>
                </a:solidFill>
              </a:rPr>
              <a:t>b</a:t>
            </a:r>
            <a:r>
              <a:rPr lang="en-US" dirty="0" smtClean="0">
                <a:solidFill>
                  <a:schemeClr val="bg2"/>
                </a:solidFill>
              </a:rPr>
              <a:t>efore.</a:t>
            </a:r>
          </a:p>
        </p:txBody>
      </p:sp>
    </p:spTree>
    <p:extLst>
      <p:ext uri="{BB962C8B-B14F-4D97-AF65-F5344CB8AC3E}">
        <p14:creationId xmlns:p14="http://schemas.microsoft.com/office/powerpoint/2010/main" val="1073492899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896</TotalTime>
  <Words>927</Words>
  <Application>Microsoft Office PowerPoint</Application>
  <PresentationFormat>On-screen Show (4:3)</PresentationFormat>
  <Paragraphs>128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Corbel</vt:lpstr>
      <vt:lpstr>Twilight</vt:lpstr>
      <vt:lpstr>TGS Salt Identification Challenge</vt:lpstr>
      <vt:lpstr>Project Overview: Project Description</vt:lpstr>
      <vt:lpstr>Project Overview: Data Description</vt:lpstr>
      <vt:lpstr>Project Overview: Data Description</vt:lpstr>
      <vt:lpstr>Problems Associated With Drilling in Heavy Salt Formations Basins</vt:lpstr>
      <vt:lpstr>Project Overview: Purpose</vt:lpstr>
      <vt:lpstr>Steps of the Project</vt:lpstr>
      <vt:lpstr>Steps of the Project</vt:lpstr>
      <vt:lpstr>Steps of the Project</vt:lpstr>
      <vt:lpstr>Steps of the Project</vt:lpstr>
      <vt:lpstr>Steps of the Project: Original Design</vt:lpstr>
      <vt:lpstr>Steps of the Project: Original Design</vt:lpstr>
      <vt:lpstr>Steps of the Project: Original Design</vt:lpstr>
      <vt:lpstr>Steps of the Project: Original Design</vt:lpstr>
      <vt:lpstr>Steps of the Project: Original Design</vt:lpstr>
      <vt:lpstr>Steps of the Project: Original Design</vt:lpstr>
      <vt:lpstr>Steps of the Project: Original Design</vt:lpstr>
      <vt:lpstr>Steps of the Project: Original Design</vt:lpstr>
      <vt:lpstr>Steps of the Project: Original Design</vt:lpstr>
      <vt:lpstr>Steps of the Project: Original Design</vt:lpstr>
      <vt:lpstr>Steps of the Project: Original Design</vt:lpstr>
      <vt:lpstr>Improving User Experience:</vt:lpstr>
      <vt:lpstr>Steps of the Project: Final Design</vt:lpstr>
      <vt:lpstr>Steps of the Project: Final Design</vt:lpstr>
      <vt:lpstr>Steps of the Project: Final Design</vt:lpstr>
      <vt:lpstr>Steps of the Project: Final Design</vt:lpstr>
      <vt:lpstr>Results</vt:lpstr>
      <vt:lpstr>References Cited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TGS Salt Identification Challenge</dc:title>
  <dc:creator>Chris Lach</dc:creator>
  <cp:lastModifiedBy>Chris Lach</cp:lastModifiedBy>
  <cp:revision>41</cp:revision>
  <dcterms:created xsi:type="dcterms:W3CDTF">2018-12-09T19:58:04Z</dcterms:created>
  <dcterms:modified xsi:type="dcterms:W3CDTF">2018-12-10T21:31:59Z</dcterms:modified>
</cp:coreProperties>
</file>