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0972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24" y="78"/>
      </p:cViewPr>
      <p:guideLst>
        <p:guide orient="horz" pos="2304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730" y="1544322"/>
            <a:ext cx="7945162" cy="3551553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9730" y="5095872"/>
            <a:ext cx="7945162" cy="918848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8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4B9E-75ED-408C-B58B-3B46805D2B1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4/19/2016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2E95-41C3-477A-8071-D8DC4008BFE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64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732" y="5120626"/>
            <a:ext cx="7945160" cy="604521"/>
          </a:xfrm>
        </p:spPr>
        <p:txBody>
          <a:bodyPr anchor="b">
            <a:normAutofit/>
          </a:bodyPr>
          <a:lstStyle>
            <a:lvl1pPr algn="l">
              <a:defRPr sz="256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9730" y="731520"/>
            <a:ext cx="7945162" cy="388337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732" y="5725147"/>
            <a:ext cx="7945159" cy="526626"/>
          </a:xfrm>
        </p:spPr>
        <p:txBody>
          <a:bodyPr>
            <a:normAutofit/>
          </a:bodyPr>
          <a:lstStyle>
            <a:lvl1pPr marL="0" indent="0">
              <a:buNone/>
              <a:defRPr sz="1280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4B9E-75ED-408C-B58B-3B46805D2B1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4/19/2016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2E95-41C3-477A-8071-D8DC4008BFE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10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730" y="1544320"/>
            <a:ext cx="7945162" cy="2113280"/>
          </a:xfrm>
        </p:spPr>
        <p:txBody>
          <a:bodyPr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730" y="3901440"/>
            <a:ext cx="7945162" cy="2519680"/>
          </a:xfrm>
        </p:spPr>
        <p:txBody>
          <a:bodyPr anchor="ctr">
            <a:normAutofit/>
          </a:bodyPr>
          <a:lstStyle>
            <a:lvl1pPr marL="0" indent="0">
              <a:buNone/>
              <a:defRPr sz="1920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4B9E-75ED-408C-B58B-3B46805D2B1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4/19/2016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2E95-41C3-477A-8071-D8DC4008BFE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738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691" y="1544320"/>
            <a:ext cx="7201259" cy="2478266"/>
          </a:xfrm>
        </p:spPr>
        <p:txBody>
          <a:bodyPr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737813" y="4022585"/>
            <a:ext cx="6553391" cy="364986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93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730" y="4640701"/>
            <a:ext cx="7945162" cy="1788160"/>
          </a:xfrm>
        </p:spPr>
        <p:txBody>
          <a:bodyPr anchor="ctr">
            <a:normAutofit/>
          </a:bodyPr>
          <a:lstStyle>
            <a:lvl1pPr marL="0" indent="0">
              <a:buNone/>
              <a:defRPr sz="1920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4B9E-75ED-408C-B58B-3B46805D2B1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4/19/2016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2E95-41C3-477A-8071-D8DC4008BFE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8677" y="1036004"/>
            <a:ext cx="721909" cy="209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014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99629" y="2788040"/>
            <a:ext cx="721909" cy="209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014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1178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730" y="3332481"/>
            <a:ext cx="7945163" cy="1763392"/>
          </a:xfrm>
        </p:spPr>
        <p:txBody>
          <a:bodyPr anchor="b"/>
          <a:lstStyle>
            <a:lvl1pPr algn="l">
              <a:defRPr sz="42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730" y="5095873"/>
            <a:ext cx="7945162" cy="917760"/>
          </a:xfrm>
        </p:spPr>
        <p:txBody>
          <a:bodyPr anchor="t"/>
          <a:lstStyle>
            <a:lvl1pPr marL="0" indent="0" algn="l">
              <a:buNone/>
              <a:defRPr sz="2133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4B9E-75ED-408C-B58B-3B46805D2B1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4/19/2016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2E95-41C3-477A-8071-D8DC4008BFE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93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801" y="2113280"/>
            <a:ext cx="2652870" cy="614679"/>
          </a:xfrm>
        </p:spPr>
        <p:txBody>
          <a:bodyPr anchor="b">
            <a:noAutofit/>
          </a:bodyPr>
          <a:lstStyle>
            <a:lvl1pPr marL="0" indent="0">
              <a:buNone/>
              <a:defRPr sz="256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7370" y="2844800"/>
            <a:ext cx="2635301" cy="3828627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6205" y="2113280"/>
            <a:ext cx="2643305" cy="614679"/>
          </a:xfrm>
        </p:spPr>
        <p:txBody>
          <a:bodyPr anchor="b">
            <a:noAutofit/>
          </a:bodyPr>
          <a:lstStyle>
            <a:lvl1pPr marL="0" indent="0">
              <a:buNone/>
              <a:defRPr sz="256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86704" y="2844800"/>
            <a:ext cx="2652805" cy="3828627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13900" y="2113280"/>
            <a:ext cx="2639590" cy="614679"/>
          </a:xfrm>
        </p:spPr>
        <p:txBody>
          <a:bodyPr anchor="b">
            <a:noAutofit/>
          </a:bodyPr>
          <a:lstStyle>
            <a:lvl1pPr marL="0" indent="0">
              <a:buNone/>
              <a:defRPr sz="256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13900" y="2844800"/>
            <a:ext cx="2639590" cy="3828627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4401" y="2275840"/>
            <a:ext cx="0" cy="422656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67636" y="2275840"/>
            <a:ext cx="0" cy="423134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4B9E-75ED-408C-B58B-3B46805D2B1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4/19/2016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2E95-41C3-477A-8071-D8DC4008BFE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87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70" y="4534346"/>
            <a:ext cx="2646734" cy="614679"/>
          </a:xfrm>
        </p:spPr>
        <p:txBody>
          <a:bodyPr anchor="b">
            <a:noAutofit/>
          </a:bodyPr>
          <a:lstStyle>
            <a:lvl1pPr marL="0" indent="0">
              <a:buNone/>
              <a:defRPr sz="256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87370" y="2357120"/>
            <a:ext cx="2646734" cy="1625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87370" y="5149027"/>
            <a:ext cx="2646734" cy="703135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1351" y="4534346"/>
            <a:ext cx="2638159" cy="614679"/>
          </a:xfrm>
        </p:spPr>
        <p:txBody>
          <a:bodyPr anchor="b">
            <a:noAutofit/>
          </a:bodyPr>
          <a:lstStyle>
            <a:lvl1pPr marL="0" indent="0">
              <a:buNone/>
              <a:defRPr sz="256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01349" y="2357120"/>
            <a:ext cx="2638159" cy="1625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00131" y="5149026"/>
            <a:ext cx="2641654" cy="703135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13900" y="4534346"/>
            <a:ext cx="2639590" cy="614679"/>
          </a:xfrm>
        </p:spPr>
        <p:txBody>
          <a:bodyPr anchor="b">
            <a:noAutofit/>
          </a:bodyPr>
          <a:lstStyle>
            <a:lvl1pPr marL="0" indent="0">
              <a:buNone/>
              <a:defRPr sz="256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13899" y="2357120"/>
            <a:ext cx="2639590" cy="1625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13790" y="5149023"/>
            <a:ext cx="2643085" cy="703135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354401" y="2275840"/>
            <a:ext cx="0" cy="422656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67636" y="2275840"/>
            <a:ext cx="0" cy="423134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4B9E-75ED-408C-B58B-3B46805D2B1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4/19/2016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2E95-41C3-477A-8071-D8DC4008BFE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900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4B9E-75ED-408C-B58B-3B46805D2B1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4/19/2016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2E95-41C3-477A-8071-D8DC4008BFE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51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5739" y="458896"/>
            <a:ext cx="1577752" cy="6214533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7370" y="824752"/>
            <a:ext cx="6682574" cy="584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4B9E-75ED-408C-B58B-3B46805D2B1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4/19/2016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2E95-41C3-477A-8071-D8DC4008BFE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5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4B9E-75ED-408C-B58B-3B46805D2B1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4/19/2016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2E95-41C3-477A-8071-D8DC4008BFE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1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732" y="3052517"/>
            <a:ext cx="7945160" cy="2043357"/>
          </a:xfrm>
        </p:spPr>
        <p:txBody>
          <a:bodyPr anchor="b"/>
          <a:lstStyle>
            <a:lvl1pPr algn="l">
              <a:defRPr sz="42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730" y="5095873"/>
            <a:ext cx="7945162" cy="917760"/>
          </a:xfrm>
        </p:spPr>
        <p:txBody>
          <a:bodyPr anchor="t"/>
          <a:lstStyle>
            <a:lvl1pPr marL="0" indent="0" algn="l">
              <a:buNone/>
              <a:defRPr sz="2133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4B9E-75ED-408C-B58B-3B46805D2B1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4/19/2016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2E95-41C3-477A-8071-D8DC4008BFE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1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3240" y="2197948"/>
            <a:ext cx="3957736" cy="4475481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371" y="2193167"/>
            <a:ext cx="3957738" cy="4480261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4B9E-75ED-408C-B58B-3B46805D2B1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4/19/2016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2E95-41C3-477A-8071-D8DC4008BFE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3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240" y="2032000"/>
            <a:ext cx="3957734" cy="614679"/>
          </a:xfrm>
        </p:spPr>
        <p:txBody>
          <a:bodyPr anchor="b">
            <a:noAutofit/>
          </a:bodyPr>
          <a:lstStyle>
            <a:lvl1pPr marL="0" indent="0">
              <a:buNone/>
              <a:defRPr sz="256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3240" y="2682240"/>
            <a:ext cx="3957736" cy="3991187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0372" y="2032000"/>
            <a:ext cx="3957736" cy="614679"/>
          </a:xfrm>
        </p:spPr>
        <p:txBody>
          <a:bodyPr anchor="b">
            <a:noAutofit/>
          </a:bodyPr>
          <a:lstStyle>
            <a:lvl1pPr marL="0" indent="0">
              <a:buNone/>
              <a:defRPr sz="256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0372" y="2682240"/>
            <a:ext cx="3957736" cy="3991187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4B9E-75ED-408C-B58B-3B46805D2B1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4/19/2016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2E95-41C3-477A-8071-D8DC4008BFE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8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4B9E-75ED-408C-B58B-3B46805D2B1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4/19/2016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2E95-41C3-477A-8071-D8DC4008BFE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3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4B9E-75ED-408C-B58B-3B46805D2B1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4/19/2016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2E95-41C3-477A-8071-D8DC4008BFE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2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729" y="1544320"/>
            <a:ext cx="3061754" cy="1544320"/>
          </a:xfrm>
        </p:spPr>
        <p:txBody>
          <a:bodyPr anchor="b"/>
          <a:lstStyle>
            <a:lvl1pPr algn="l">
              <a:defRPr sz="256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277" y="1544320"/>
            <a:ext cx="4677616" cy="4876800"/>
          </a:xfrm>
        </p:spPr>
        <p:txBody>
          <a:bodyPr anchor="ctr">
            <a:normAutofit/>
          </a:bodyPr>
          <a:lstStyle>
            <a:lvl1pPr>
              <a:defRPr sz="2133"/>
            </a:lvl1pPr>
            <a:lvl2pPr>
              <a:defRPr sz="1920"/>
            </a:lvl2pPr>
            <a:lvl3pPr>
              <a:defRPr sz="1707"/>
            </a:lvl3pPr>
            <a:lvl4pPr>
              <a:defRPr sz="1493"/>
            </a:lvl4pPr>
            <a:lvl5pPr>
              <a:defRPr sz="1493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729" y="3337900"/>
            <a:ext cx="3061754" cy="3088639"/>
          </a:xfrm>
        </p:spPr>
        <p:txBody>
          <a:bodyPr/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4B9E-75ED-408C-B58B-3B46805D2B1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4/19/2016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2E95-41C3-477A-8071-D8DC4008BFE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4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787" y="1977805"/>
            <a:ext cx="4584809" cy="1679795"/>
          </a:xfrm>
        </p:spPr>
        <p:txBody>
          <a:bodyPr anchor="b">
            <a:normAutofit/>
          </a:bodyPr>
          <a:lstStyle>
            <a:lvl1pPr algn="l">
              <a:defRPr sz="38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6221" y="1219200"/>
            <a:ext cx="2881110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729" y="3901440"/>
            <a:ext cx="4577674" cy="1463040"/>
          </a:xfrm>
        </p:spPr>
        <p:txBody>
          <a:bodyPr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4B9E-75ED-408C-B58B-3B46805D2B1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4/19/2016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2E95-41C3-477A-8071-D8DC4008BFE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4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7559318" y="1788160"/>
            <a:ext cx="3383280" cy="30073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827798" y="-487680"/>
            <a:ext cx="1920240" cy="17068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7559318" y="6502400"/>
            <a:ext cx="1188720" cy="105664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84786" y="2844800"/>
            <a:ext cx="5029200" cy="4470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007746" y="3088640"/>
            <a:ext cx="2834640" cy="25196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9294773" y="0"/>
            <a:ext cx="822960" cy="1172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652" y="482899"/>
            <a:ext cx="8466456" cy="1493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240" y="2189787"/>
            <a:ext cx="8053985" cy="447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9060027" y="1935446"/>
            <a:ext cx="1056639" cy="2743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7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B54B9E-75ED-408C-B58B-3B46805D2B1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4/19/2016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737322" y="3465685"/>
            <a:ext cx="4117115" cy="2743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7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319718" y="315452"/>
            <a:ext cx="754576" cy="818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98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2E95-41C3-477A-8071-D8DC4008BFE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87703" rtl="0" eaLnBrk="1" latinLnBrk="0" hangingPunct="1">
        <a:spcBef>
          <a:spcPct val="0"/>
        </a:spcBef>
        <a:buNone/>
        <a:defRPr sz="448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78" indent="-365778" algn="l" defTabSz="487703" rtl="0" eaLnBrk="1" latinLnBrk="0" hangingPunct="1">
        <a:spcBef>
          <a:spcPts val="10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33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92518" indent="-304815" algn="l" defTabSz="487703" rtl="0" eaLnBrk="1" latinLnBrk="0" hangingPunct="1">
        <a:spcBef>
          <a:spcPts val="10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2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19259" indent="-243852" algn="l" defTabSz="487703" rtl="0" eaLnBrk="1" latinLnBrk="0" hangingPunct="1">
        <a:spcBef>
          <a:spcPts val="10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07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06962" indent="-243852" algn="l" defTabSz="487703" rtl="0" eaLnBrk="1" latinLnBrk="0" hangingPunct="1">
        <a:spcBef>
          <a:spcPts val="10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93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194665" indent="-243852" algn="l" defTabSz="487703" rtl="0" eaLnBrk="1" latinLnBrk="0" hangingPunct="1">
        <a:spcBef>
          <a:spcPts val="10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93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682369" indent="-243852" algn="l" defTabSz="487703" rtl="0" eaLnBrk="1" latinLnBrk="0" hangingPunct="1">
        <a:spcBef>
          <a:spcPts val="10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9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170071" indent="-243852" algn="l" defTabSz="487703" rtl="0" eaLnBrk="1" latinLnBrk="0" hangingPunct="1">
        <a:spcBef>
          <a:spcPts val="10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9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657775" indent="-243852" algn="l" defTabSz="487703" rtl="0" eaLnBrk="1" latinLnBrk="0" hangingPunct="1">
        <a:spcBef>
          <a:spcPts val="10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9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145478" indent="-243852" algn="l" defTabSz="487703" rtl="0" eaLnBrk="1" latinLnBrk="0" hangingPunct="1">
        <a:spcBef>
          <a:spcPts val="106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9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87703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703" algn="l" defTabSz="487703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406" algn="l" defTabSz="487703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109" algn="l" defTabSz="487703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814" algn="l" defTabSz="487703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517" algn="l" defTabSz="487703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221" algn="l" defTabSz="487703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923" algn="l" defTabSz="487703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627" algn="l" defTabSz="487703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383" y="218368"/>
            <a:ext cx="9414035" cy="1512245"/>
          </a:xfrm>
        </p:spPr>
        <p:txBody>
          <a:bodyPr/>
          <a:lstStyle/>
          <a:p>
            <a:pPr algn="ctr"/>
            <a:r>
              <a:rPr lang="en-US" sz="9600" dirty="0"/>
              <a:t>Overrun</a:t>
            </a:r>
            <a:r>
              <a:rPr lang="en-US" sz="3840" dirty="0"/>
              <a:t>	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6737" y="6439987"/>
            <a:ext cx="2602921" cy="543004"/>
          </a:xfrm>
        </p:spPr>
        <p:txBody>
          <a:bodyPr>
            <a:normAutofit/>
          </a:bodyPr>
          <a:lstStyle/>
          <a:p>
            <a:r>
              <a:rPr lang="en-US" dirty="0" smtClean="0"/>
              <a:t>Click to </a:t>
            </a:r>
            <a:r>
              <a:rPr lang="en-US" dirty="0" smtClean="0"/>
              <a:t>Begin…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0104" y="1730613"/>
            <a:ext cx="575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by </a:t>
            </a:r>
            <a:r>
              <a:rPr lang="en-US" sz="2000" dirty="0"/>
              <a:t>Kevin </a:t>
            </a:r>
            <a:r>
              <a:rPr lang="en-US" sz="2000" dirty="0" err="1" smtClean="0"/>
              <a:t>Kuretski</a:t>
            </a:r>
            <a:r>
              <a:rPr lang="en-US" sz="2000" dirty="0" smtClean="0"/>
              <a:t> and</a:t>
            </a:r>
            <a:r>
              <a:rPr lang="en-US" sz="2000" dirty="0" smtClean="0"/>
              <a:t> </a:t>
            </a:r>
            <a:r>
              <a:rPr lang="en-US" sz="2000" dirty="0" smtClean="0"/>
              <a:t>Christopher </a:t>
            </a:r>
            <a:r>
              <a:rPr lang="en-US" sz="2000" dirty="0" smtClean="0"/>
              <a:t>LaChance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79382" y="2438499"/>
            <a:ext cx="979763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How to </a:t>
            </a:r>
            <a:r>
              <a:rPr lang="en-US" dirty="0" smtClean="0"/>
              <a:t>play: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 the number keys 1-4 to choose your difficulty 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You are a galactic pirate being overrun by a swarm of aliens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Begin </a:t>
            </a:r>
            <a:r>
              <a:rPr lang="en-US" dirty="0" smtClean="0"/>
              <a:t>by placing your 3 black holes in strategic </a:t>
            </a:r>
            <a:r>
              <a:rPr lang="en-US" dirty="0" smtClean="0"/>
              <a:t>locations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You cannot move a black hole once placed, but it will kill anything that gets close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There are two types of aliens (hunters and feeders), and both spawn at the edges of the map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Hunters always seek you out directly at any range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Feeders will want to congregate at their nests, but will attack if you get too close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Your mission is to maneuver </a:t>
            </a:r>
            <a:r>
              <a:rPr lang="en-US" dirty="0" smtClean="0"/>
              <a:t>the </a:t>
            </a:r>
            <a:r>
              <a:rPr lang="en-US" dirty="0" smtClean="0"/>
              <a:t>map, </a:t>
            </a:r>
            <a:r>
              <a:rPr lang="en-US" dirty="0" smtClean="0"/>
              <a:t>luring the aliens into your black </a:t>
            </a:r>
            <a:r>
              <a:rPr lang="en-US" dirty="0" smtClean="0"/>
              <a:t>holes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Avoid the aliens at all costs and survive as long as you can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9382" y="6438231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Difficulty: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00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</TotalTime>
  <Words>139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Overrun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Overrun   by Christopher LaChance Kevin Kuretski</dc:title>
  <dc:creator>Christopher LaChance</dc:creator>
  <cp:lastModifiedBy>Christopher LaChance</cp:lastModifiedBy>
  <cp:revision>15</cp:revision>
  <dcterms:created xsi:type="dcterms:W3CDTF">2016-04-12T20:22:43Z</dcterms:created>
  <dcterms:modified xsi:type="dcterms:W3CDTF">2016-04-19T20:19:43Z</dcterms:modified>
</cp:coreProperties>
</file>