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9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3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3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4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2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3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5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3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8684-7A08-429A-85C7-1418B4C54023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5884-8EB3-48D2-BDA3-A7D53C18D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9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374" y="3837506"/>
            <a:ext cx="1862051" cy="82296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웹툰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2" idx="2"/>
            <a:endCxn id="23" idx="0"/>
          </p:cNvCxnSpPr>
          <p:nvPr/>
        </p:nvCxnSpPr>
        <p:spPr>
          <a:xfrm flipH="1">
            <a:off x="1212288" y="4660469"/>
            <a:ext cx="1465112" cy="366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2"/>
            <a:endCxn id="27" idx="0"/>
          </p:cNvCxnSpPr>
          <p:nvPr/>
        </p:nvCxnSpPr>
        <p:spPr>
          <a:xfrm>
            <a:off x="2677400" y="4660469"/>
            <a:ext cx="1510143" cy="54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14266" y="5026701"/>
            <a:ext cx="1596044" cy="1039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54841" y="5334272"/>
            <a:ext cx="81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제목</a:t>
            </a:r>
            <a:endParaRPr lang="en-US" altLang="ko-KR" u="sng" dirty="0" smtClean="0"/>
          </a:p>
          <a:p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389521" y="5202157"/>
            <a:ext cx="1596044" cy="1039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54600" y="5506069"/>
            <a:ext cx="89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줄거리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5" name="직선 연결선 14"/>
          <p:cNvCxnSpPr>
            <a:stCxn id="7" idx="2"/>
            <a:endCxn id="30" idx="0"/>
          </p:cNvCxnSpPr>
          <p:nvPr/>
        </p:nvCxnSpPr>
        <p:spPr>
          <a:xfrm flipH="1">
            <a:off x="7063047" y="4652892"/>
            <a:ext cx="1978428" cy="44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110449" y="3829929"/>
            <a:ext cx="1862051" cy="822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작가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7" idx="2"/>
            <a:endCxn id="36" idx="0"/>
          </p:cNvCxnSpPr>
          <p:nvPr/>
        </p:nvCxnSpPr>
        <p:spPr>
          <a:xfrm>
            <a:off x="9041475" y="4652892"/>
            <a:ext cx="1436030" cy="48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2"/>
            <a:endCxn id="33" idx="0"/>
          </p:cNvCxnSpPr>
          <p:nvPr/>
        </p:nvCxnSpPr>
        <p:spPr>
          <a:xfrm flipH="1">
            <a:off x="8679175" y="4652892"/>
            <a:ext cx="362300" cy="578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265025" y="5101779"/>
            <a:ext cx="1596044" cy="1039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05600" y="5409350"/>
            <a:ext cx="81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881153" y="5231650"/>
            <a:ext cx="1596044" cy="1039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21728" y="5539221"/>
            <a:ext cx="81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9679483" y="5137634"/>
            <a:ext cx="1596044" cy="1039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056325" y="5439984"/>
            <a:ext cx="89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소개글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906098" y="301178"/>
            <a:ext cx="1862051" cy="7443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7648405" y="1045521"/>
            <a:ext cx="1188719" cy="134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837124" y="1045521"/>
            <a:ext cx="931025" cy="147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754788" y="1919860"/>
            <a:ext cx="1596044" cy="939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101152" y="2225153"/>
            <a:ext cx="90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아이디</a:t>
            </a:r>
            <a:endParaRPr lang="en-US" altLang="ko-KR" u="sng" dirty="0" smtClean="0"/>
          </a:p>
          <a:p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881461" y="1988176"/>
            <a:ext cx="1596044" cy="939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272158" y="2269767"/>
            <a:ext cx="874221" cy="58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9" name="순서도: 판단 88"/>
          <p:cNvSpPr/>
          <p:nvPr/>
        </p:nvSpPr>
        <p:spPr>
          <a:xfrm>
            <a:off x="4618415" y="3493817"/>
            <a:ext cx="2370512" cy="16600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웹툰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4729947" y="3837506"/>
            <a:ext cx="2189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/>
              <a:t>작업</a:t>
            </a:r>
            <a:endParaRPr lang="ko-KR" altLang="en-US" dirty="0"/>
          </a:p>
        </p:txBody>
      </p:sp>
      <p:sp>
        <p:nvSpPr>
          <p:cNvPr id="95" name="순서도: 판단 94"/>
          <p:cNvSpPr/>
          <p:nvPr/>
        </p:nvSpPr>
        <p:spPr>
          <a:xfrm>
            <a:off x="2919505" y="1565066"/>
            <a:ext cx="2370512" cy="16600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웹툰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3031037" y="1908755"/>
            <a:ext cx="2189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/>
              <a:t>구독</a:t>
            </a:r>
            <a:endParaRPr lang="ko-KR" altLang="en-US" dirty="0"/>
          </a:p>
        </p:txBody>
      </p:sp>
      <p:sp>
        <p:nvSpPr>
          <p:cNvPr id="98" name="순서도: 판단 97"/>
          <p:cNvSpPr/>
          <p:nvPr/>
        </p:nvSpPr>
        <p:spPr>
          <a:xfrm>
            <a:off x="561118" y="215497"/>
            <a:ext cx="2370512" cy="16600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웹툰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72650" y="559186"/>
            <a:ext cx="2189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/>
              <a:t>구매</a:t>
            </a:r>
            <a:endParaRPr lang="ko-KR" altLang="en-US" dirty="0"/>
          </a:p>
        </p:txBody>
      </p:sp>
      <p:cxnSp>
        <p:nvCxnSpPr>
          <p:cNvPr id="100" name="직선 연결선 99"/>
          <p:cNvCxnSpPr>
            <a:stCxn id="7" idx="1"/>
            <a:endCxn id="89" idx="3"/>
          </p:cNvCxnSpPr>
          <p:nvPr/>
        </p:nvCxnSpPr>
        <p:spPr>
          <a:xfrm flipH="1">
            <a:off x="6988927" y="4241411"/>
            <a:ext cx="1121522" cy="8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9" idx="1"/>
            <a:endCxn id="2" idx="3"/>
          </p:cNvCxnSpPr>
          <p:nvPr/>
        </p:nvCxnSpPr>
        <p:spPr>
          <a:xfrm flipH="1" flipV="1">
            <a:off x="3608425" y="4248988"/>
            <a:ext cx="1009990" cy="7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8" idx="1"/>
            <a:endCxn id="98" idx="3"/>
          </p:cNvCxnSpPr>
          <p:nvPr/>
        </p:nvCxnSpPr>
        <p:spPr>
          <a:xfrm flipH="1">
            <a:off x="2931630" y="673350"/>
            <a:ext cx="4974468" cy="372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8" idx="1"/>
            <a:endCxn id="95" idx="3"/>
          </p:cNvCxnSpPr>
          <p:nvPr/>
        </p:nvCxnSpPr>
        <p:spPr>
          <a:xfrm flipH="1">
            <a:off x="5290017" y="673350"/>
            <a:ext cx="2616081" cy="172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5" idx="1"/>
            <a:endCxn id="2" idx="0"/>
          </p:cNvCxnSpPr>
          <p:nvPr/>
        </p:nvCxnSpPr>
        <p:spPr>
          <a:xfrm flipH="1">
            <a:off x="2677400" y="2395090"/>
            <a:ext cx="242105" cy="144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2" idx="0"/>
            <a:endCxn id="98" idx="1"/>
          </p:cNvCxnSpPr>
          <p:nvPr/>
        </p:nvCxnSpPr>
        <p:spPr>
          <a:xfrm flipH="1" flipV="1">
            <a:off x="561118" y="1045521"/>
            <a:ext cx="2116282" cy="279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02984" y="3837506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660530" y="3794438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444734" y="954871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385521" y="259758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427130" y="3267262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096877" y="3484526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857319" y="725397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771590" y="3397469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514367" y="4331143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(0,1)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675619" y="4248987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(1,*)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1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70836" y="3909974"/>
            <a:ext cx="1862051" cy="8229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4400" dirty="0" smtClean="0"/>
              <a:t>체널</a:t>
            </a:r>
            <a:endParaRPr lang="ko-KR" altLang="en-US" sz="4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4390399" y="5476747"/>
            <a:ext cx="1893298" cy="1039091"/>
            <a:chOff x="4390399" y="5476747"/>
            <a:chExt cx="1893298" cy="1039091"/>
          </a:xfrm>
        </p:grpSpPr>
        <p:sp>
          <p:nvSpPr>
            <p:cNvPr id="23" name="타원 22"/>
            <p:cNvSpPr/>
            <p:nvPr/>
          </p:nvSpPr>
          <p:spPr>
            <a:xfrm>
              <a:off x="4390399" y="5476747"/>
              <a:ext cx="1596044" cy="10390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1664" y="5837916"/>
              <a:ext cx="154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 smtClean="0"/>
                <a:t>체널명</a:t>
              </a:r>
              <a:endParaRPr lang="ko-KR" altLang="en-US" u="sng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101862" y="3584645"/>
            <a:ext cx="6776971" cy="2790018"/>
            <a:chOff x="5101862" y="3584645"/>
            <a:chExt cx="6776971" cy="2790018"/>
          </a:xfrm>
        </p:grpSpPr>
        <p:cxnSp>
          <p:nvCxnSpPr>
            <p:cNvPr id="15" name="직선 연결선 14"/>
            <p:cNvCxnSpPr>
              <a:stCxn id="7" idx="2"/>
              <a:endCxn id="30" idx="0"/>
            </p:cNvCxnSpPr>
            <p:nvPr/>
          </p:nvCxnSpPr>
          <p:spPr>
            <a:xfrm flipH="1">
              <a:off x="9535508" y="4337967"/>
              <a:ext cx="856037" cy="84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5101862" y="3584645"/>
              <a:ext cx="6776971" cy="2790018"/>
              <a:chOff x="-678186" y="1055713"/>
              <a:chExt cx="8465869" cy="3047943"/>
            </a:xfrm>
          </p:grpSpPr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4998720" y="1055713"/>
                <a:ext cx="1862051" cy="8229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b">
                <a:normAutofit fontScale="525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dirty="0" smtClean="0"/>
                  <a:t>유튜버</a:t>
                </a:r>
                <a:endParaRPr lang="ko-KR" altLang="en-US" dirty="0"/>
              </a:p>
            </p:txBody>
          </p:sp>
          <p:cxnSp>
            <p:nvCxnSpPr>
              <p:cNvPr id="14" name="직선 연결선 13"/>
              <p:cNvCxnSpPr>
                <a:stCxn id="2" idx="2"/>
                <a:endCxn id="36" idx="0"/>
              </p:cNvCxnSpPr>
              <p:nvPr/>
            </p:nvCxnSpPr>
            <p:spPr>
              <a:xfrm>
                <a:off x="-678186" y="2310160"/>
                <a:ext cx="2237417" cy="6340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7" idx="2"/>
                <a:endCxn id="33" idx="0"/>
              </p:cNvCxnSpPr>
              <p:nvPr/>
            </p:nvCxnSpPr>
            <p:spPr>
              <a:xfrm>
                <a:off x="5929746" y="1878676"/>
                <a:ext cx="1059916" cy="5460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/>
              <p:cNvGrpSpPr/>
              <p:nvPr/>
            </p:nvGrpSpPr>
            <p:grpSpPr>
              <a:xfrm>
                <a:off x="4062352" y="2798490"/>
                <a:ext cx="1596044" cy="1039091"/>
                <a:chOff x="1097478" y="2806803"/>
                <a:chExt cx="1596044" cy="1039091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1097478" y="2806803"/>
                  <a:ext cx="1596044" cy="10390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369622" y="3119066"/>
                  <a:ext cx="1278320" cy="70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u="sng" dirty="0" smtClean="0"/>
                    <a:t>활동명</a:t>
                  </a:r>
                  <a:endParaRPr lang="en-US" altLang="ko-KR" u="sng" dirty="0" smtClean="0"/>
                </a:p>
                <a:p>
                  <a:endParaRPr lang="ko-KR" altLang="en-US" dirty="0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6191639" y="2424704"/>
                <a:ext cx="1596044" cy="1039091"/>
                <a:chOff x="1555908" y="2461759"/>
                <a:chExt cx="1596044" cy="1039091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1555908" y="2461759"/>
                  <a:ext cx="1596044" cy="10390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700953" y="2752950"/>
                  <a:ext cx="1441568" cy="706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구독자수</a:t>
                  </a:r>
                  <a:endParaRPr lang="en-US" altLang="ko-KR" dirty="0" smtClean="0"/>
                </a:p>
                <a:p>
                  <a:endParaRPr lang="ko-KR" altLang="en-US" dirty="0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600883" y="2944250"/>
                <a:ext cx="2230959" cy="1159406"/>
                <a:chOff x="-5572703" y="2890895"/>
                <a:chExt cx="2230959" cy="1159406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-5572703" y="2890895"/>
                  <a:ext cx="1916698" cy="11594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-5241687" y="3247778"/>
                  <a:ext cx="1899943" cy="706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주컨텐츠</a:t>
                  </a:r>
                  <a:endParaRPr lang="en-US" altLang="ko-KR" dirty="0" smtClean="0"/>
                </a:p>
                <a:p>
                  <a:endParaRPr lang="ko-KR" altLang="en-US" dirty="0"/>
                </a:p>
              </p:txBody>
            </p:sp>
          </p:grpSp>
        </p:grpSp>
      </p:grpSp>
      <p:grpSp>
        <p:nvGrpSpPr>
          <p:cNvPr id="11" name="그룹 10"/>
          <p:cNvGrpSpPr/>
          <p:nvPr/>
        </p:nvGrpSpPr>
        <p:grpSpPr>
          <a:xfrm>
            <a:off x="6754788" y="301178"/>
            <a:ext cx="3410987" cy="2570305"/>
            <a:chOff x="6754788" y="301178"/>
            <a:chExt cx="3410987" cy="2570305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7906098" y="301178"/>
              <a:ext cx="1862051" cy="7443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 smtClean="0"/>
                <a:t>회원</a:t>
              </a:r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 flipH="1">
              <a:off x="7648405" y="1045521"/>
              <a:ext cx="1188719" cy="1345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837124" y="1045521"/>
              <a:ext cx="931025" cy="147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6754788" y="1919859"/>
              <a:ext cx="1596044" cy="951624"/>
              <a:chOff x="295104" y="2778863"/>
              <a:chExt cx="1596044" cy="105213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295104" y="2778863"/>
                <a:ext cx="1596044" cy="10390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1468" y="3116402"/>
                <a:ext cx="903316" cy="71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u="sng" dirty="0" smtClean="0"/>
                  <a:t>아이디</a:t>
                </a:r>
                <a:endParaRPr lang="en-US" altLang="ko-KR" u="sng" dirty="0" smtClean="0"/>
              </a:p>
              <a:p>
                <a:endParaRPr lang="ko-KR" altLang="en-US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8569731" y="1908391"/>
              <a:ext cx="1596044" cy="939824"/>
              <a:chOff x="-142702" y="2624868"/>
              <a:chExt cx="1596044" cy="103909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-142702" y="2624868"/>
                <a:ext cx="1596044" cy="10390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7996" y="2911957"/>
                <a:ext cx="874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닉네임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554499" y="3326639"/>
            <a:ext cx="2370512" cy="1660047"/>
            <a:chOff x="6554499" y="3326639"/>
            <a:chExt cx="2370512" cy="1660047"/>
          </a:xfrm>
        </p:grpSpPr>
        <p:sp>
          <p:nvSpPr>
            <p:cNvPr id="89" name="순서도: 판단 88"/>
            <p:cNvSpPr/>
            <p:nvPr/>
          </p:nvSpPr>
          <p:spPr>
            <a:xfrm>
              <a:off x="6554499" y="3326639"/>
              <a:ext cx="2370512" cy="166004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툰</a:t>
              </a:r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602670" y="3702300"/>
              <a:ext cx="21893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dirty="0" smtClean="0"/>
                <a:t>개설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023787" y="883168"/>
            <a:ext cx="2370512" cy="1660047"/>
            <a:chOff x="3023787" y="883168"/>
            <a:chExt cx="2370512" cy="1660047"/>
          </a:xfrm>
        </p:grpSpPr>
        <p:sp>
          <p:nvSpPr>
            <p:cNvPr id="95" name="순서도: 판단 94"/>
            <p:cNvSpPr/>
            <p:nvPr/>
          </p:nvSpPr>
          <p:spPr>
            <a:xfrm>
              <a:off x="3023787" y="883168"/>
              <a:ext cx="2370512" cy="166004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웹</a:t>
              </a:r>
              <a:endParaRPr lang="ko-KR" altLang="en-US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119911" y="1245041"/>
              <a:ext cx="21893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dirty="0" smtClean="0"/>
                <a:t>구독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20743" y="53145"/>
            <a:ext cx="2425897" cy="1474738"/>
            <a:chOff x="1520743" y="53145"/>
            <a:chExt cx="2425897" cy="1474738"/>
          </a:xfrm>
        </p:grpSpPr>
        <p:sp>
          <p:nvSpPr>
            <p:cNvPr id="98" name="순서도: 판단 97"/>
            <p:cNvSpPr/>
            <p:nvPr/>
          </p:nvSpPr>
          <p:spPr>
            <a:xfrm>
              <a:off x="1520743" y="53145"/>
              <a:ext cx="2425897" cy="147473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웹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19640" y="357346"/>
              <a:ext cx="2240499" cy="738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dirty="0" smtClean="0"/>
                <a:t>좋아요</a:t>
              </a:r>
              <a:endParaRPr lang="ko-KR" altLang="en-US" dirty="0"/>
            </a:p>
          </p:txBody>
        </p:sp>
      </p:grpSp>
      <p:cxnSp>
        <p:nvCxnSpPr>
          <p:cNvPr id="100" name="직선 연결선 99"/>
          <p:cNvCxnSpPr>
            <a:stCxn id="7" idx="1"/>
            <a:endCxn id="89" idx="3"/>
          </p:cNvCxnSpPr>
          <p:nvPr/>
        </p:nvCxnSpPr>
        <p:spPr>
          <a:xfrm flipH="1">
            <a:off x="8925011" y="3961306"/>
            <a:ext cx="721242" cy="19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9" idx="1"/>
            <a:endCxn id="2" idx="3"/>
          </p:cNvCxnSpPr>
          <p:nvPr/>
        </p:nvCxnSpPr>
        <p:spPr>
          <a:xfrm flipH="1">
            <a:off x="6032887" y="4156663"/>
            <a:ext cx="521612" cy="16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8" idx="1"/>
            <a:endCxn id="98" idx="3"/>
          </p:cNvCxnSpPr>
          <p:nvPr/>
        </p:nvCxnSpPr>
        <p:spPr>
          <a:xfrm flipH="1">
            <a:off x="3946640" y="673350"/>
            <a:ext cx="3959458" cy="11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8" idx="1"/>
            <a:endCxn id="95" idx="3"/>
          </p:cNvCxnSpPr>
          <p:nvPr/>
        </p:nvCxnSpPr>
        <p:spPr>
          <a:xfrm flipH="1">
            <a:off x="5394299" y="673350"/>
            <a:ext cx="2511799" cy="103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5" idx="1"/>
            <a:endCxn id="2" idx="0"/>
          </p:cNvCxnSpPr>
          <p:nvPr/>
        </p:nvCxnSpPr>
        <p:spPr>
          <a:xfrm>
            <a:off x="3023787" y="1713192"/>
            <a:ext cx="2078075" cy="2196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75" idx="0"/>
            <a:endCxn id="98" idx="1"/>
          </p:cNvCxnSpPr>
          <p:nvPr/>
        </p:nvCxnSpPr>
        <p:spPr>
          <a:xfrm flipV="1">
            <a:off x="1032492" y="790514"/>
            <a:ext cx="488251" cy="314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060638" y="3860150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183501" y="3647200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863217" y="954443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385521" y="259758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411039" y="757977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032909" y="4755402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9129272" y="4031190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cxnSp>
        <p:nvCxnSpPr>
          <p:cNvPr id="67" name="직선 연결선 66"/>
          <p:cNvCxnSpPr>
            <a:stCxn id="2" idx="2"/>
            <a:endCxn id="23" idx="0"/>
          </p:cNvCxnSpPr>
          <p:nvPr/>
        </p:nvCxnSpPr>
        <p:spPr>
          <a:xfrm>
            <a:off x="5101862" y="4732937"/>
            <a:ext cx="86559" cy="74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471446" y="1930641"/>
            <a:ext cx="2370512" cy="1660047"/>
            <a:chOff x="4471446" y="1930641"/>
            <a:chExt cx="2370512" cy="1660047"/>
          </a:xfrm>
        </p:grpSpPr>
        <p:sp>
          <p:nvSpPr>
            <p:cNvPr id="71" name="순서도: 판단 70"/>
            <p:cNvSpPr/>
            <p:nvPr/>
          </p:nvSpPr>
          <p:spPr>
            <a:xfrm>
              <a:off x="4471446" y="1930641"/>
              <a:ext cx="2370512" cy="166004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597706" y="2340085"/>
              <a:ext cx="218934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400" dirty="0" smtClean="0"/>
                <a:t>알람</a:t>
              </a:r>
              <a:endParaRPr lang="ko-KR" altLang="en-US" sz="1600" dirty="0"/>
            </a:p>
          </p:txBody>
        </p:sp>
      </p:grpSp>
      <p:cxnSp>
        <p:nvCxnSpPr>
          <p:cNvPr id="74" name="직선 연결선 73"/>
          <p:cNvCxnSpPr>
            <a:stCxn id="8" idx="1"/>
            <a:endCxn id="71" idx="3"/>
          </p:cNvCxnSpPr>
          <p:nvPr/>
        </p:nvCxnSpPr>
        <p:spPr>
          <a:xfrm flipH="1">
            <a:off x="6841958" y="673350"/>
            <a:ext cx="1064140" cy="208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28729" y="1122757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77" name="직선 연결선 76"/>
          <p:cNvCxnSpPr>
            <a:stCxn id="71" idx="1"/>
            <a:endCxn id="2" idx="0"/>
          </p:cNvCxnSpPr>
          <p:nvPr/>
        </p:nvCxnSpPr>
        <p:spPr>
          <a:xfrm>
            <a:off x="4471446" y="2760665"/>
            <a:ext cx="630416" cy="114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92896" y="3513434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298779" y="1692542"/>
            <a:ext cx="1596044" cy="1041588"/>
            <a:chOff x="10298779" y="1692542"/>
            <a:chExt cx="1596044" cy="1041588"/>
          </a:xfrm>
        </p:grpSpPr>
        <p:sp>
          <p:nvSpPr>
            <p:cNvPr id="85" name="타원 84"/>
            <p:cNvSpPr/>
            <p:nvPr/>
          </p:nvSpPr>
          <p:spPr>
            <a:xfrm>
              <a:off x="10298779" y="1692542"/>
              <a:ext cx="1596044" cy="9398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659690" y="1810800"/>
              <a:ext cx="874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플레이리스트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cxnSp>
        <p:nvCxnSpPr>
          <p:cNvPr id="112" name="직선 연결선 111"/>
          <p:cNvCxnSpPr>
            <a:stCxn id="85" idx="0"/>
            <a:endCxn id="8" idx="2"/>
          </p:cNvCxnSpPr>
          <p:nvPr/>
        </p:nvCxnSpPr>
        <p:spPr>
          <a:xfrm flipH="1" flipV="1">
            <a:off x="8837124" y="1045521"/>
            <a:ext cx="2259677" cy="64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제목 1"/>
          <p:cNvSpPr txBox="1">
            <a:spLocks/>
          </p:cNvSpPr>
          <p:nvPr/>
        </p:nvSpPr>
        <p:spPr>
          <a:xfrm>
            <a:off x="101466" y="3937149"/>
            <a:ext cx="1862051" cy="822963"/>
          </a:xfrm>
          <a:prstGeom prst="rect">
            <a:avLst/>
          </a:prstGeom>
          <a:ln w="66675" cmpd="dbl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/>
              <a:t>영상</a:t>
            </a:r>
            <a:endParaRPr lang="ko-KR" altLang="en-US" sz="4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619502" y="4543417"/>
            <a:ext cx="2370512" cy="1660047"/>
            <a:chOff x="1619502" y="4543417"/>
            <a:chExt cx="2370512" cy="1660047"/>
          </a:xfrm>
        </p:grpSpPr>
        <p:sp>
          <p:nvSpPr>
            <p:cNvPr id="101" name="순서도: 판단 100"/>
            <p:cNvSpPr/>
            <p:nvPr/>
          </p:nvSpPr>
          <p:spPr>
            <a:xfrm>
              <a:off x="1619502" y="4543417"/>
              <a:ext cx="2370512" cy="1660047"/>
            </a:xfrm>
            <a:prstGeom prst="flowChartDecision">
              <a:avLst/>
            </a:prstGeom>
            <a:solidFill>
              <a:schemeClr val="bg1"/>
            </a:solidFill>
            <a:ln w="6667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툰</a:t>
              </a: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673" y="4919078"/>
              <a:ext cx="2189347" cy="830997"/>
            </a:xfrm>
            <a:prstGeom prst="rect">
              <a:avLst/>
            </a:prstGeom>
            <a:ln cmpd="dbl">
              <a:solidFill>
                <a:srgbClr val="FFFFFF">
                  <a:alpha val="0"/>
                </a:srgb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dirty="0" smtClean="0"/>
                <a:t>업로드</a:t>
              </a:r>
              <a:endParaRPr lang="ko-KR" altLang="en-US" dirty="0"/>
            </a:p>
          </p:txBody>
        </p:sp>
      </p:grpSp>
      <p:cxnSp>
        <p:nvCxnSpPr>
          <p:cNvPr id="104" name="직선 연결선 103"/>
          <p:cNvCxnSpPr>
            <a:stCxn id="75" idx="2"/>
            <a:endCxn id="101" idx="1"/>
          </p:cNvCxnSpPr>
          <p:nvPr/>
        </p:nvCxnSpPr>
        <p:spPr>
          <a:xfrm>
            <a:off x="1032492" y="4760112"/>
            <a:ext cx="587010" cy="61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" idx="1"/>
            <a:endCxn id="101" idx="3"/>
          </p:cNvCxnSpPr>
          <p:nvPr/>
        </p:nvCxnSpPr>
        <p:spPr>
          <a:xfrm flipH="1">
            <a:off x="3990014" y="4321456"/>
            <a:ext cx="180822" cy="105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09374" y="3517634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484601" y="3530845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649224" y="4240355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978566" y="4914224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986443" y="4348631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219117" y="4764966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25913" y="3408243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(0,N)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801662" y="3308055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829276" y="1280607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32" name="타원 131"/>
          <p:cNvSpPr/>
          <p:nvPr/>
        </p:nvSpPr>
        <p:spPr>
          <a:xfrm>
            <a:off x="46362" y="5826320"/>
            <a:ext cx="1596044" cy="939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61474" y="6091715"/>
            <a:ext cx="154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 제목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34" name="직선 연결선 133"/>
          <p:cNvCxnSpPr>
            <a:stCxn id="75" idx="2"/>
            <a:endCxn id="132" idx="0"/>
          </p:cNvCxnSpPr>
          <p:nvPr/>
        </p:nvCxnSpPr>
        <p:spPr>
          <a:xfrm flipH="1">
            <a:off x="844384" y="4760112"/>
            <a:ext cx="188108" cy="106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1667673" y="5878343"/>
            <a:ext cx="1596044" cy="939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75" idx="2"/>
            <a:endCxn id="135" idx="1"/>
          </p:cNvCxnSpPr>
          <p:nvPr/>
        </p:nvCxnSpPr>
        <p:spPr>
          <a:xfrm>
            <a:off x="1032492" y="4760112"/>
            <a:ext cx="868916" cy="125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033741" y="6127367"/>
            <a:ext cx="154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컨텐츠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9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74948" y="3821898"/>
            <a:ext cx="1862051" cy="8229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4400" dirty="0" smtClean="0"/>
              <a:t>유튜브</a:t>
            </a:r>
            <a:endParaRPr lang="ko-KR" altLang="en-US" sz="44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31154" y="4644861"/>
            <a:ext cx="2374820" cy="1619055"/>
            <a:chOff x="615152" y="3920166"/>
            <a:chExt cx="2374820" cy="1619055"/>
          </a:xfrm>
        </p:grpSpPr>
        <p:cxnSp>
          <p:nvCxnSpPr>
            <p:cNvPr id="10" name="직선 연결선 9"/>
            <p:cNvCxnSpPr>
              <a:stCxn id="2" idx="2"/>
              <a:endCxn id="23" idx="0"/>
            </p:cNvCxnSpPr>
            <p:nvPr/>
          </p:nvCxnSpPr>
          <p:spPr>
            <a:xfrm flipH="1">
              <a:off x="1413174" y="3920166"/>
              <a:ext cx="1576798" cy="579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615152" y="4500130"/>
              <a:ext cx="1596044" cy="10390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6433" y="4809619"/>
              <a:ext cx="1542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영상리스트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265025" y="3829929"/>
            <a:ext cx="5010502" cy="2440812"/>
            <a:chOff x="6231775" y="4419599"/>
            <a:chExt cx="5010502" cy="2440812"/>
          </a:xfrm>
        </p:grpSpPr>
        <p:cxnSp>
          <p:nvCxnSpPr>
            <p:cNvPr id="15" name="직선 연결선 14"/>
            <p:cNvCxnSpPr>
              <a:stCxn id="7" idx="2"/>
              <a:endCxn id="30" idx="0"/>
            </p:cNvCxnSpPr>
            <p:nvPr/>
          </p:nvCxnSpPr>
          <p:spPr>
            <a:xfrm flipH="1">
              <a:off x="7029797" y="5242562"/>
              <a:ext cx="1978428" cy="448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6231775" y="4419599"/>
              <a:ext cx="5010502" cy="2440812"/>
              <a:chOff x="3153296" y="1055713"/>
              <a:chExt cx="5010502" cy="2440812"/>
            </a:xfrm>
          </p:grpSpPr>
          <p:sp>
            <p:nvSpPr>
              <p:cNvPr id="7" name="제목 1"/>
              <p:cNvSpPr txBox="1">
                <a:spLocks/>
              </p:cNvSpPr>
              <p:nvPr/>
            </p:nvSpPr>
            <p:spPr>
              <a:xfrm>
                <a:off x="4998720" y="1055713"/>
                <a:ext cx="1862051" cy="8229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b">
                <a:normAutofit fontScale="675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dirty="0" smtClean="0"/>
                  <a:t>유튜버</a:t>
                </a:r>
                <a:endParaRPr lang="ko-KR" altLang="en-US" dirty="0"/>
              </a:p>
            </p:txBody>
          </p:sp>
          <p:cxnSp>
            <p:nvCxnSpPr>
              <p:cNvPr id="14" name="직선 연결선 13"/>
              <p:cNvCxnSpPr>
                <a:stCxn id="7" idx="2"/>
                <a:endCxn id="36" idx="0"/>
              </p:cNvCxnSpPr>
              <p:nvPr/>
            </p:nvCxnSpPr>
            <p:spPr>
              <a:xfrm>
                <a:off x="5929746" y="1878676"/>
                <a:ext cx="1436030" cy="4847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7" idx="2"/>
                <a:endCxn id="33" idx="0"/>
              </p:cNvCxnSpPr>
              <p:nvPr/>
            </p:nvCxnSpPr>
            <p:spPr>
              <a:xfrm flipH="1">
                <a:off x="5567446" y="1878676"/>
                <a:ext cx="362300" cy="578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/>
              <p:cNvGrpSpPr/>
              <p:nvPr/>
            </p:nvGrpSpPr>
            <p:grpSpPr>
              <a:xfrm>
                <a:off x="3153296" y="2327563"/>
                <a:ext cx="1596044" cy="1039091"/>
                <a:chOff x="188422" y="2335876"/>
                <a:chExt cx="1596044" cy="1039091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188422" y="2335876"/>
                  <a:ext cx="1596044" cy="10390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61826" y="2646483"/>
                  <a:ext cx="9753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u="sng" dirty="0" smtClean="0"/>
                    <a:t>활동명</a:t>
                  </a:r>
                  <a:endParaRPr lang="en-US" altLang="ko-KR" u="sng" dirty="0" smtClean="0"/>
                </a:p>
                <a:p>
                  <a:endParaRPr lang="ko-KR" altLang="en-US" dirty="0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4769424" y="2457434"/>
                <a:ext cx="1596044" cy="1039091"/>
                <a:chOff x="133693" y="2494489"/>
                <a:chExt cx="1596044" cy="1039091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133693" y="2494489"/>
                  <a:ext cx="1596044" cy="10390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93468" y="2797154"/>
                  <a:ext cx="11617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구독자수</a:t>
                  </a:r>
                  <a:endParaRPr lang="en-US" altLang="ko-KR" dirty="0" smtClean="0"/>
                </a:p>
                <a:p>
                  <a:endParaRPr lang="ko-KR" altLang="en-US" dirty="0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6567754" y="2363418"/>
                <a:ext cx="1596044" cy="1039091"/>
                <a:chOff x="394168" y="2310063"/>
                <a:chExt cx="1596044" cy="1039091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394168" y="2310063"/>
                  <a:ext cx="1596044" cy="10390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1010" y="2612413"/>
                  <a:ext cx="89361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컨텐츠</a:t>
                  </a:r>
                  <a:endParaRPr lang="en-US" altLang="ko-KR" dirty="0" smtClean="0"/>
                </a:p>
                <a:p>
                  <a:endParaRPr lang="ko-KR" altLang="en-US" dirty="0"/>
                </a:p>
              </p:txBody>
            </p:sp>
          </p:grpSp>
        </p:grpSp>
      </p:grpSp>
      <p:grpSp>
        <p:nvGrpSpPr>
          <p:cNvPr id="62" name="그룹 61"/>
          <p:cNvGrpSpPr/>
          <p:nvPr/>
        </p:nvGrpSpPr>
        <p:grpSpPr>
          <a:xfrm>
            <a:off x="6754788" y="301178"/>
            <a:ext cx="3410987" cy="2570305"/>
            <a:chOff x="6474228" y="236040"/>
            <a:chExt cx="3410987" cy="2841788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7625538" y="236040"/>
              <a:ext cx="1862051" cy="8229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 smtClean="0"/>
                <a:t>회원</a:t>
              </a:r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 flipH="1">
              <a:off x="7367845" y="1059003"/>
              <a:ext cx="1188719" cy="148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556564" y="1059003"/>
              <a:ext cx="931025" cy="1629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6474228" y="2025691"/>
              <a:ext cx="1596044" cy="1052137"/>
              <a:chOff x="295104" y="2778863"/>
              <a:chExt cx="1596044" cy="105213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295104" y="2778863"/>
                <a:ext cx="1596044" cy="10390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1468" y="3116402"/>
                <a:ext cx="903316" cy="71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u="sng" dirty="0" smtClean="0"/>
                  <a:t>아이디</a:t>
                </a:r>
                <a:endParaRPr lang="en-US" altLang="ko-KR" u="sng" dirty="0" smtClean="0"/>
              </a:p>
              <a:p>
                <a:endParaRPr lang="ko-KR" altLang="en-US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8289171" y="2013012"/>
              <a:ext cx="1596044" cy="1039091"/>
              <a:chOff x="-142702" y="2624868"/>
              <a:chExt cx="1596044" cy="1039091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-142702" y="2624868"/>
                <a:ext cx="1596044" cy="10390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7996" y="2911957"/>
                <a:ext cx="874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닉네임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4618415" y="3493817"/>
            <a:ext cx="2370512" cy="1660047"/>
            <a:chOff x="4618415" y="3493817"/>
            <a:chExt cx="2370512" cy="1660047"/>
          </a:xfrm>
        </p:grpSpPr>
        <p:sp>
          <p:nvSpPr>
            <p:cNvPr id="89" name="순서도: 판단 88"/>
            <p:cNvSpPr/>
            <p:nvPr/>
          </p:nvSpPr>
          <p:spPr>
            <a:xfrm>
              <a:off x="4618415" y="3493817"/>
              <a:ext cx="2370512" cy="166004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툰</a:t>
              </a:r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666586" y="3869478"/>
              <a:ext cx="21893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dirty="0" smtClean="0"/>
                <a:t>촬영</a:t>
              </a:r>
              <a:endParaRPr lang="ko-KR" altLang="en-US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075759" y="1100617"/>
            <a:ext cx="2370512" cy="1660047"/>
            <a:chOff x="4618415" y="3493817"/>
            <a:chExt cx="2370512" cy="1660047"/>
          </a:xfrm>
        </p:grpSpPr>
        <p:sp>
          <p:nvSpPr>
            <p:cNvPr id="95" name="순서도: 판단 94"/>
            <p:cNvSpPr/>
            <p:nvPr/>
          </p:nvSpPr>
          <p:spPr>
            <a:xfrm>
              <a:off x="4618415" y="3493817"/>
              <a:ext cx="2370512" cy="166004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웹</a:t>
              </a:r>
              <a:endParaRPr lang="ko-KR" altLang="en-US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714539" y="3855690"/>
              <a:ext cx="21893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dirty="0" smtClean="0"/>
                <a:t>구독</a:t>
              </a:r>
              <a:endParaRPr lang="ko-KR" altLang="en-US" dirty="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61118" y="215497"/>
            <a:ext cx="2370512" cy="1660047"/>
            <a:chOff x="4618415" y="3493817"/>
            <a:chExt cx="2370512" cy="1660047"/>
          </a:xfrm>
        </p:grpSpPr>
        <p:sp>
          <p:nvSpPr>
            <p:cNvPr id="98" name="순서도: 판단 97"/>
            <p:cNvSpPr/>
            <p:nvPr/>
          </p:nvSpPr>
          <p:spPr>
            <a:xfrm>
              <a:off x="4618415" y="3493817"/>
              <a:ext cx="2370512" cy="166004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웹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715054" y="3836243"/>
              <a:ext cx="21893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dirty="0" smtClean="0"/>
                <a:t>알람</a:t>
              </a:r>
              <a:endParaRPr lang="ko-KR" altLang="en-US" dirty="0"/>
            </a:p>
          </p:txBody>
        </p:sp>
      </p:grpSp>
      <p:cxnSp>
        <p:nvCxnSpPr>
          <p:cNvPr id="100" name="직선 연결선 99"/>
          <p:cNvCxnSpPr>
            <a:stCxn id="7" idx="1"/>
            <a:endCxn id="89" idx="3"/>
          </p:cNvCxnSpPr>
          <p:nvPr/>
        </p:nvCxnSpPr>
        <p:spPr>
          <a:xfrm flipH="1">
            <a:off x="6988927" y="4241411"/>
            <a:ext cx="1121522" cy="8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9" idx="1"/>
            <a:endCxn id="2" idx="3"/>
          </p:cNvCxnSpPr>
          <p:nvPr/>
        </p:nvCxnSpPr>
        <p:spPr>
          <a:xfrm flipH="1" flipV="1">
            <a:off x="3636999" y="4233380"/>
            <a:ext cx="981416" cy="9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8" idx="1"/>
            <a:endCxn id="98" idx="3"/>
          </p:cNvCxnSpPr>
          <p:nvPr/>
        </p:nvCxnSpPr>
        <p:spPr>
          <a:xfrm flipH="1">
            <a:off x="2931630" y="673350"/>
            <a:ext cx="4974468" cy="372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8" idx="1"/>
            <a:endCxn id="95" idx="3"/>
          </p:cNvCxnSpPr>
          <p:nvPr/>
        </p:nvCxnSpPr>
        <p:spPr>
          <a:xfrm flipH="1">
            <a:off x="4446271" y="673350"/>
            <a:ext cx="3459827" cy="125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5" idx="1"/>
            <a:endCxn id="2" idx="0"/>
          </p:cNvCxnSpPr>
          <p:nvPr/>
        </p:nvCxnSpPr>
        <p:spPr>
          <a:xfrm>
            <a:off x="2075759" y="1930641"/>
            <a:ext cx="630215" cy="189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2" idx="0"/>
            <a:endCxn id="98" idx="1"/>
          </p:cNvCxnSpPr>
          <p:nvPr/>
        </p:nvCxnSpPr>
        <p:spPr>
          <a:xfrm flipH="1" flipV="1">
            <a:off x="561118" y="1045521"/>
            <a:ext cx="2144856" cy="277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02984" y="3837506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660530" y="3794438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863217" y="954443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385521" y="259758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557588" y="3267076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096877" y="3484526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411039" y="757977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446056" y="2997270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514367" y="4331143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(0,1)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675619" y="4248987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(1,*)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3167900" y="5312956"/>
            <a:ext cx="1596044" cy="1039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667642" y="5659099"/>
            <a:ext cx="81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체널</a:t>
            </a:r>
            <a:endParaRPr lang="ko-KR" altLang="en-US" u="sng" dirty="0"/>
          </a:p>
        </p:txBody>
      </p:sp>
      <p:cxnSp>
        <p:nvCxnSpPr>
          <p:cNvPr id="67" name="직선 연결선 66"/>
          <p:cNvCxnSpPr>
            <a:stCxn id="2" idx="2"/>
            <a:endCxn id="60" idx="0"/>
          </p:cNvCxnSpPr>
          <p:nvPr/>
        </p:nvCxnSpPr>
        <p:spPr>
          <a:xfrm>
            <a:off x="2705974" y="4644861"/>
            <a:ext cx="1259948" cy="66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3406131" y="2082105"/>
            <a:ext cx="2370512" cy="1660047"/>
            <a:chOff x="4618415" y="3493817"/>
            <a:chExt cx="2370512" cy="1660047"/>
          </a:xfrm>
        </p:grpSpPr>
        <p:sp>
          <p:nvSpPr>
            <p:cNvPr id="71" name="순서도: 판단 70"/>
            <p:cNvSpPr/>
            <p:nvPr/>
          </p:nvSpPr>
          <p:spPr>
            <a:xfrm>
              <a:off x="4618415" y="3493817"/>
              <a:ext cx="2370512" cy="166004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44675" y="3903261"/>
              <a:ext cx="218934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400" dirty="0" smtClean="0"/>
                <a:t>좋아요</a:t>
              </a:r>
              <a:endParaRPr lang="ko-KR" altLang="en-US" sz="1600" dirty="0"/>
            </a:p>
          </p:txBody>
        </p:sp>
      </p:grpSp>
      <p:cxnSp>
        <p:nvCxnSpPr>
          <p:cNvPr id="74" name="직선 연결선 73"/>
          <p:cNvCxnSpPr>
            <a:stCxn id="8" idx="1"/>
            <a:endCxn id="71" idx="3"/>
          </p:cNvCxnSpPr>
          <p:nvPr/>
        </p:nvCxnSpPr>
        <p:spPr>
          <a:xfrm flipH="1">
            <a:off x="5776643" y="673350"/>
            <a:ext cx="2129455" cy="223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28729" y="1122757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77" name="직선 연결선 76"/>
          <p:cNvCxnSpPr>
            <a:stCxn id="71" idx="1"/>
          </p:cNvCxnSpPr>
          <p:nvPr/>
        </p:nvCxnSpPr>
        <p:spPr>
          <a:xfrm flipH="1">
            <a:off x="2756365" y="2912129"/>
            <a:ext cx="649766" cy="88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46323" y="3451742"/>
            <a:ext cx="7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0298779" y="1692542"/>
            <a:ext cx="1596044" cy="1041588"/>
            <a:chOff x="10281470" y="559186"/>
            <a:chExt cx="1596044" cy="1041588"/>
          </a:xfrm>
        </p:grpSpPr>
        <p:sp>
          <p:nvSpPr>
            <p:cNvPr id="85" name="타원 84"/>
            <p:cNvSpPr/>
            <p:nvPr/>
          </p:nvSpPr>
          <p:spPr>
            <a:xfrm>
              <a:off x="10281470" y="559186"/>
              <a:ext cx="1596044" cy="9398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642381" y="677444"/>
              <a:ext cx="874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플레이리스트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cxnSp>
        <p:nvCxnSpPr>
          <p:cNvPr id="112" name="직선 연결선 111"/>
          <p:cNvCxnSpPr>
            <a:stCxn id="85" idx="0"/>
            <a:endCxn id="8" idx="2"/>
          </p:cNvCxnSpPr>
          <p:nvPr/>
        </p:nvCxnSpPr>
        <p:spPr>
          <a:xfrm flipH="1" flipV="1">
            <a:off x="8837124" y="1045521"/>
            <a:ext cx="2259677" cy="64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93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524000" y="266007"/>
            <a:ext cx="9144000" cy="324395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 smtClean="0"/>
              <a:t>회원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아이디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닉네임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유튜버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활동명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구독자수</a:t>
            </a:r>
            <a:r>
              <a:rPr lang="en-US" altLang="ko-KR" sz="2000" dirty="0" smtClean="0"/>
              <a:t>,)</a:t>
            </a:r>
            <a:br>
              <a:rPr lang="en-US" altLang="ko-KR" sz="2000" dirty="0" smtClean="0"/>
            </a:br>
            <a:r>
              <a:rPr lang="ko-KR" altLang="en-US" sz="2000" dirty="0" smtClean="0"/>
              <a:t>체널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체널명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주컨텐츠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영상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영상명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컨텐츠종류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알람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회원아이디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유튜버아이디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알람일시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구독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회원아이디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유튜버아이디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구독일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좋아요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회원아이디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영상제목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좋아요일시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개설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유튜버아이디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체널명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개설일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업로드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유튜버아이디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체널명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영상명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업로드일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770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135</Words>
  <Application>Microsoft Office PowerPoint</Application>
  <PresentationFormat>와이드스크린</PresentationFormat>
  <Paragraphs>97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웹툰</vt:lpstr>
      <vt:lpstr>체널</vt:lpstr>
      <vt:lpstr>유튜브</vt:lpstr>
      <vt:lpstr>회원 (아이디, 닉네임) 유튜버 (활동명, 구독자수,) 체널 (체널명, 주컨텐츠) 영상 (영상명, 컨텐츠종류) 알람 (회원아이디, 유튜버아이디, 알람일시) 구독 (회원아이디, 유튜버아이디, 구독일) 좋아요 (회원아이디, 영상제목, 좋아요일시) 개설 (유튜버아이디, 체널명, 개설일) 업로드 (유튜버아이디, 체널명, 영상명, 업로드일)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웹툰</dc:title>
  <dc:creator>a4-01</dc:creator>
  <cp:lastModifiedBy>a4-01</cp:lastModifiedBy>
  <cp:revision>21</cp:revision>
  <dcterms:created xsi:type="dcterms:W3CDTF">2020-05-28T03:40:21Z</dcterms:created>
  <dcterms:modified xsi:type="dcterms:W3CDTF">2020-05-29T03:33:13Z</dcterms:modified>
</cp:coreProperties>
</file>