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eseok Yang" initials="H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7FC"/>
    <a:srgbClr val="D23333"/>
    <a:srgbClr val="65AA49"/>
    <a:srgbClr val="FF9A00"/>
    <a:srgbClr val="208C20"/>
    <a:srgbClr val="CC0066"/>
    <a:srgbClr val="000000"/>
    <a:srgbClr val="808033"/>
    <a:srgbClr val="803333"/>
    <a:srgbClr val="33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0" autoAdjust="0"/>
    <p:restoredTop sz="95461" autoAdjust="0"/>
  </p:normalViewPr>
  <p:slideViewPr>
    <p:cSldViewPr>
      <p:cViewPr varScale="1">
        <p:scale>
          <a:sx n="111" d="100"/>
          <a:sy n="111" d="100"/>
        </p:scale>
        <p:origin x="12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>
      <p:cViewPr varScale="1">
        <p:scale>
          <a:sx n="70" d="100"/>
          <a:sy n="70" d="100"/>
        </p:scale>
        <p:origin x="834" y="5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B57E8-CAB6-4554-A63D-1097FF1E7EC9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4E0-CA67-4882-BED6-E8B5669BA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8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E7B6B-C18B-4012-AA45-C7AA237D81A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8871E-D9EC-4F21-B417-3B4D0561B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6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17976" r="76" b="17450"/>
          <a:stretch/>
        </p:blipFill>
        <p:spPr>
          <a:xfrm>
            <a:off x="7488324" y="5337212"/>
            <a:ext cx="1541146" cy="1404156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213681" y="193036"/>
            <a:ext cx="727613" cy="829840"/>
            <a:chOff x="366276" y="7777178"/>
            <a:chExt cx="946956" cy="1080000"/>
          </a:xfrm>
        </p:grpSpPr>
        <p:pic>
          <p:nvPicPr>
            <p:cNvPr id="5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76" y="7777178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76" y="7777178"/>
              <a:ext cx="946956" cy="1080000"/>
            </a:xfrm>
            <a:prstGeom prst="rect">
              <a:avLst/>
            </a:prstGeom>
          </p:spPr>
        </p:pic>
      </p:grp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1084890" y="3615988"/>
            <a:ext cx="6944012" cy="1721224"/>
          </a:xfrm>
        </p:spPr>
        <p:txBody>
          <a:bodyPr anchor="t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406675" y="1160748"/>
            <a:ext cx="8300442" cy="2318556"/>
          </a:xfrm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pPr algn="ctr"/>
            <a:r>
              <a:rPr lang="ko-KR" altLang="en-US" sz="5400" dirty="0" smtClean="0"/>
              <a:t>마스터 제목 스타일 편집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70" y="152400"/>
            <a:ext cx="7739130" cy="990600"/>
          </a:xfrm>
        </p:spPr>
        <p:txBody>
          <a:bodyPr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defRPr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22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22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0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3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 anchor="ctr"/>
          <a:lstStyle/>
          <a:p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6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</a:t>
            </a:r>
            <a:r>
              <a:rPr lang="en-US" dirty="0" smtClean="0"/>
              <a:t>edit </a:t>
            </a:r>
            <a:r>
              <a:rPr lang="en-US" dirty="0"/>
              <a:t>Master text </a:t>
            </a:r>
            <a:r>
              <a:rPr lang="en-US" dirty="0" smtClean="0"/>
              <a:t>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058"/>
            <a:ext cx="2057400" cy="521210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Click </a:t>
            </a:r>
            <a:r>
              <a:rPr kumimoji="0" lang="en-US" dirty="0"/>
              <a:t>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058"/>
            <a:ext cx="6019800" cy="521210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948700" y="3521045"/>
            <a:ext cx="521397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22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25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5556" y="6345324"/>
            <a:ext cx="430960" cy="36576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/>
            <a:endParaRPr kumimoji="0" lang="en-US" dirty="0">
              <a:latin typeface="+mn-ea"/>
              <a:ea typeface="+mn-ea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+mn-ea"/>
              <a:ea typeface="+mn-ea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77774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  <p:sldLayoutId id="2147483671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600" kern="1200">
          <a:solidFill>
            <a:schemeClr val="tx2"/>
          </a:solidFill>
          <a:latin typeface="+mn-ea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Adaptive manager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061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304764"/>
            <a:ext cx="583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Motivation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Idea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Implement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Expected result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err="1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최근 </a:t>
            </a: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시스템에 </a:t>
            </a:r>
            <a:r>
              <a:rPr lang="ko-KR" altLang="en-US" sz="2000" dirty="0" err="1" smtClean="0"/>
              <a:t>딥러닝을</a:t>
            </a:r>
            <a:r>
              <a:rPr lang="ko-KR" altLang="en-US" sz="2000" dirty="0" smtClean="0"/>
              <a:t> 적용하는 사례가 많다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범용 시스템에서 사용하는 </a:t>
            </a:r>
            <a:r>
              <a:rPr lang="ko-KR" altLang="en-US" sz="2000" dirty="0" err="1" smtClean="0"/>
              <a:t>딥러닝을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시스템에 그대로 </a:t>
            </a:r>
            <a:r>
              <a:rPr lang="ko-KR" altLang="en-US" sz="2000" dirty="0" err="1" smtClean="0"/>
              <a:t>적용하는데에는</a:t>
            </a:r>
            <a:r>
              <a:rPr lang="ko-KR" altLang="en-US" sz="2000" dirty="0" smtClean="0"/>
              <a:t> 문제가 있음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시스템의 특성에 맞는 </a:t>
            </a:r>
            <a:r>
              <a:rPr lang="ko-KR" altLang="en-US" sz="2000" dirty="0" err="1" smtClean="0"/>
              <a:t>딥러닝</a:t>
            </a:r>
            <a:r>
              <a:rPr lang="ko-KR" altLang="en-US" sz="2000" dirty="0" smtClean="0"/>
              <a:t> 적용 방안이 필요</a:t>
            </a:r>
            <a:endParaRPr lang="en-US" altLang="ko-KR" sz="2000" dirty="0" smtClean="0"/>
          </a:p>
          <a:p>
            <a:r>
              <a:rPr lang="ko-KR" altLang="en-US" sz="2000" dirty="0" err="1"/>
              <a:t>임베디드</a:t>
            </a:r>
            <a:r>
              <a:rPr lang="ko-KR" altLang="en-US" sz="2000" dirty="0"/>
              <a:t> 시스템은 저전력이 </a:t>
            </a:r>
            <a:r>
              <a:rPr lang="ko-KR" altLang="en-US" sz="2000" dirty="0" smtClean="0"/>
              <a:t>중요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현재의 전력상황에 맞는 </a:t>
            </a:r>
            <a:r>
              <a:rPr lang="en-US" altLang="ko-KR" sz="2000" dirty="0" smtClean="0"/>
              <a:t>power adaptive network selection technique </a:t>
            </a:r>
          </a:p>
          <a:p>
            <a:r>
              <a:rPr lang="ko-KR" altLang="en-US" sz="2000" dirty="0" smtClean="0"/>
              <a:t>같은 기능을 제공하지만 서로 다른 </a:t>
            </a:r>
            <a:r>
              <a:rPr lang="en-US" altLang="ko-KR" sz="2000" dirty="0" smtClean="0"/>
              <a:t>Power consumption </a:t>
            </a:r>
            <a:r>
              <a:rPr lang="ko-KR" altLang="en-US" sz="2000" dirty="0" smtClean="0"/>
              <a:t>을 갖는 </a:t>
            </a:r>
            <a:r>
              <a:rPr lang="en-US" altLang="ko-KR" sz="2000" dirty="0" smtClean="0"/>
              <a:t>network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그림으로 상황 설명</a:t>
            </a:r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Odroid</a:t>
            </a:r>
            <a:r>
              <a:rPr lang="en-US" altLang="ko-KR" sz="2000" dirty="0" smtClean="0"/>
              <a:t> xu-3 </a:t>
            </a:r>
            <a:r>
              <a:rPr lang="ko-KR" altLang="en-US" sz="2000" dirty="0" smtClean="0"/>
              <a:t>설명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텐서플로우</a:t>
            </a:r>
            <a:endParaRPr lang="en-US" altLang="ko-KR" sz="2000" dirty="0"/>
          </a:p>
          <a:p>
            <a:r>
              <a:rPr lang="ko-KR" altLang="en-US" sz="2000" dirty="0" smtClean="0"/>
              <a:t>네트워크 모델 선택</a:t>
            </a:r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전체 </a:t>
            </a:r>
            <a:r>
              <a:rPr lang="en-US" altLang="ko-KR" sz="2000" dirty="0" smtClean="0"/>
              <a:t>flow </a:t>
            </a:r>
            <a:r>
              <a:rPr lang="ko-KR" altLang="en-US" sz="2000" dirty="0" smtClean="0"/>
              <a:t>도식</a:t>
            </a:r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전력상황에 맞게 변화되는 네트워크 모델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정확성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네트워크 모델의 소비전력 그래프</a:t>
            </a:r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sz="4800" dirty="0" err="1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8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CAN@PSWELLNVISWZY5H8" val="523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3454</TotalTime>
  <Words>104</Words>
  <Application>Microsoft Office PowerPoint</Application>
  <PresentationFormat>화면 슬라이드 쇼(4:3)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Times New Roman</vt:lpstr>
      <vt:lpstr>Wingdings</vt:lpstr>
      <vt:lpstr>Wingdings 3</vt:lpstr>
      <vt:lpstr>Origin</vt:lpstr>
      <vt:lpstr>PowerPoint 프레젠테이션</vt:lpstr>
      <vt:lpstr>Index</vt:lpstr>
      <vt:lpstr>Motivation</vt:lpstr>
      <vt:lpstr>Idea</vt:lpstr>
      <vt:lpstr>Implement</vt:lpstr>
      <vt:lpstr>Implement</vt:lpstr>
      <vt:lpstr>Expected result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LP-Based Algorithms for Capacitated Facility Location</dc:title>
  <dc:creator>Hyung-Chan An</dc:creator>
  <cp:lastModifiedBy>mocolab</cp:lastModifiedBy>
  <cp:revision>284</cp:revision>
  <dcterms:created xsi:type="dcterms:W3CDTF">2013-07-26T15:37:22Z</dcterms:created>
  <dcterms:modified xsi:type="dcterms:W3CDTF">2017-10-12T05:43:14Z</dcterms:modified>
</cp:coreProperties>
</file>