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72" r:id="rId9"/>
    <p:sldId id="262" r:id="rId10"/>
    <p:sldId id="263" r:id="rId11"/>
    <p:sldId id="264" r:id="rId12"/>
    <p:sldId id="269" r:id="rId13"/>
    <p:sldId id="270" r:id="rId14"/>
    <p:sldId id="273" r:id="rId15"/>
    <p:sldId id="274" r:id="rId16"/>
    <p:sldId id="268" r:id="rId17"/>
    <p:sldId id="275" r:id="rId18"/>
    <p:sldId id="283" r:id="rId19"/>
    <p:sldId id="277" r:id="rId20"/>
    <p:sldId id="284" r:id="rId21"/>
    <p:sldId id="278" r:id="rId22"/>
    <p:sldId id="285" r:id="rId23"/>
    <p:sldId id="279" r:id="rId24"/>
    <p:sldId id="286" r:id="rId25"/>
    <p:sldId id="280" r:id="rId26"/>
    <p:sldId id="287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567BF2-D4CB-4DFF-82F4-04F17B1E718F}" v="118" dt="2021-07-28T23:41:53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Liu" userId="b38695c4e113482b" providerId="LiveId" clId="{8D567BF2-D4CB-4DFF-82F4-04F17B1E718F}"/>
    <pc:docChg chg="undo redo custSel addSld delSld modSld sldOrd">
      <pc:chgData name="Jason Liu" userId="b38695c4e113482b" providerId="LiveId" clId="{8D567BF2-D4CB-4DFF-82F4-04F17B1E718F}" dt="2021-08-27T18:56:57.869" v="16254" actId="20577"/>
      <pc:docMkLst>
        <pc:docMk/>
      </pc:docMkLst>
      <pc:sldChg chg="modSp mod">
        <pc:chgData name="Jason Liu" userId="b38695c4e113482b" providerId="LiveId" clId="{8D567BF2-D4CB-4DFF-82F4-04F17B1E718F}" dt="2021-07-28T22:01:06.531" v="10096" actId="20577"/>
        <pc:sldMkLst>
          <pc:docMk/>
          <pc:sldMk cId="2953117367" sldId="256"/>
        </pc:sldMkLst>
        <pc:spChg chg="mod">
          <ac:chgData name="Jason Liu" userId="b38695c4e113482b" providerId="LiveId" clId="{8D567BF2-D4CB-4DFF-82F4-04F17B1E718F}" dt="2021-07-28T22:01:06.531" v="10096" actId="20577"/>
          <ac:spMkLst>
            <pc:docMk/>
            <pc:sldMk cId="2953117367" sldId="256"/>
            <ac:spMk id="2" creationId="{B1E5256B-C6E5-41E4-B39C-63FCD1CC8727}"/>
          </ac:spMkLst>
        </pc:spChg>
      </pc:sldChg>
      <pc:sldChg chg="modSp mod">
        <pc:chgData name="Jason Liu" userId="b38695c4e113482b" providerId="LiveId" clId="{8D567BF2-D4CB-4DFF-82F4-04F17B1E718F}" dt="2021-08-27T18:56:57.869" v="16254" actId="20577"/>
        <pc:sldMkLst>
          <pc:docMk/>
          <pc:sldMk cId="2701689767" sldId="257"/>
        </pc:sldMkLst>
        <pc:spChg chg="mod">
          <ac:chgData name="Jason Liu" userId="b38695c4e113482b" providerId="LiveId" clId="{8D567BF2-D4CB-4DFF-82F4-04F17B1E718F}" dt="2021-08-27T18:56:57.869" v="16254" actId="20577"/>
          <ac:spMkLst>
            <pc:docMk/>
            <pc:sldMk cId="2701689767" sldId="257"/>
            <ac:spMk id="3" creationId="{1E4C1C41-F782-45CC-96B0-D4C426179CD1}"/>
          </ac:spMkLst>
        </pc:spChg>
      </pc:sldChg>
      <pc:sldChg chg="addSp delSp modSp mod">
        <pc:chgData name="Jason Liu" userId="b38695c4e113482b" providerId="LiveId" clId="{8D567BF2-D4CB-4DFF-82F4-04F17B1E718F}" dt="2021-07-28T22:02:34.272" v="10356" actId="20577"/>
        <pc:sldMkLst>
          <pc:docMk/>
          <pc:sldMk cId="2375457419" sldId="258"/>
        </pc:sldMkLst>
        <pc:spChg chg="mod">
          <ac:chgData name="Jason Liu" userId="b38695c4e113482b" providerId="LiveId" clId="{8D567BF2-D4CB-4DFF-82F4-04F17B1E718F}" dt="2021-07-28T22:01:33.882" v="10117" actId="20577"/>
          <ac:spMkLst>
            <pc:docMk/>
            <pc:sldMk cId="2375457419" sldId="258"/>
            <ac:spMk id="2" creationId="{2A5C0428-26FE-4971-AD5A-9C464E2DBA6B}"/>
          </ac:spMkLst>
        </pc:spChg>
        <pc:spChg chg="mod">
          <ac:chgData name="Jason Liu" userId="b38695c4e113482b" providerId="LiveId" clId="{8D567BF2-D4CB-4DFF-82F4-04F17B1E718F}" dt="2021-07-28T22:02:34.272" v="10356" actId="20577"/>
          <ac:spMkLst>
            <pc:docMk/>
            <pc:sldMk cId="2375457419" sldId="258"/>
            <ac:spMk id="3" creationId="{B455F64B-CD54-469E-BDD9-9344F99B53A8}"/>
          </ac:spMkLst>
        </pc:spChg>
        <pc:spChg chg="add del mod">
          <ac:chgData name="Jason Liu" userId="b38695c4e113482b" providerId="LiveId" clId="{8D567BF2-D4CB-4DFF-82F4-04F17B1E718F}" dt="2021-07-28T16:05:55.555" v="308"/>
          <ac:spMkLst>
            <pc:docMk/>
            <pc:sldMk cId="2375457419" sldId="258"/>
            <ac:spMk id="4" creationId="{AE0925B7-ADF4-420C-9E86-3F21DCB5F91E}"/>
          </ac:spMkLst>
        </pc:spChg>
        <pc:picChg chg="add mod">
          <ac:chgData name="Jason Liu" userId="b38695c4e113482b" providerId="LiveId" clId="{8D567BF2-D4CB-4DFF-82F4-04F17B1E718F}" dt="2021-07-28T16:05:55.555" v="308"/>
          <ac:picMkLst>
            <pc:docMk/>
            <pc:sldMk cId="2375457419" sldId="258"/>
            <ac:picMk id="6" creationId="{E5C5F536-F9F2-4EF7-B8D0-E28892687CF3}"/>
          </ac:picMkLst>
        </pc:picChg>
        <pc:picChg chg="add del">
          <ac:chgData name="Jason Liu" userId="b38695c4e113482b" providerId="LiveId" clId="{8D567BF2-D4CB-4DFF-82F4-04F17B1E718F}" dt="2021-07-28T16:05:54.469" v="307" actId="21"/>
          <ac:picMkLst>
            <pc:docMk/>
            <pc:sldMk cId="2375457419" sldId="258"/>
            <ac:picMk id="1026" creationId="{F69D0B24-D60A-47D3-AFB4-590E6AB1B8E6}"/>
          </ac:picMkLst>
        </pc:picChg>
      </pc:sldChg>
      <pc:sldChg chg="addSp delSp modSp new mod">
        <pc:chgData name="Jason Liu" userId="b38695c4e113482b" providerId="LiveId" clId="{8D567BF2-D4CB-4DFF-82F4-04F17B1E718F}" dt="2021-07-28T23:04:23.651" v="13626" actId="20577"/>
        <pc:sldMkLst>
          <pc:docMk/>
          <pc:sldMk cId="1881851415" sldId="259"/>
        </pc:sldMkLst>
        <pc:spChg chg="mod">
          <ac:chgData name="Jason Liu" userId="b38695c4e113482b" providerId="LiveId" clId="{8D567BF2-D4CB-4DFF-82F4-04F17B1E718F}" dt="2021-07-28T16:06:46.074" v="324" actId="20577"/>
          <ac:spMkLst>
            <pc:docMk/>
            <pc:sldMk cId="1881851415" sldId="259"/>
            <ac:spMk id="2" creationId="{5B1BC28D-B33D-4415-90D0-B2940F0D5F49}"/>
          </ac:spMkLst>
        </pc:spChg>
        <pc:spChg chg="del">
          <ac:chgData name="Jason Liu" userId="b38695c4e113482b" providerId="LiveId" clId="{8D567BF2-D4CB-4DFF-82F4-04F17B1E718F}" dt="2021-07-28T16:06:43.575" v="315"/>
          <ac:spMkLst>
            <pc:docMk/>
            <pc:sldMk cId="1881851415" sldId="259"/>
            <ac:spMk id="3" creationId="{AFFA3D90-66FB-4910-87D4-D5855B57E62F}"/>
          </ac:spMkLst>
        </pc:spChg>
        <pc:spChg chg="del">
          <ac:chgData name="Jason Liu" userId="b38695c4e113482b" providerId="LiveId" clId="{8D567BF2-D4CB-4DFF-82F4-04F17B1E718F}" dt="2021-07-28T16:06:43.575" v="315"/>
          <ac:spMkLst>
            <pc:docMk/>
            <pc:sldMk cId="1881851415" sldId="259"/>
            <ac:spMk id="4" creationId="{48685D4F-DF74-4271-A446-861CBB067D8A}"/>
          </ac:spMkLst>
        </pc:spChg>
        <pc:spChg chg="add mod">
          <ac:chgData name="Jason Liu" userId="b38695c4e113482b" providerId="LiveId" clId="{8D567BF2-D4CB-4DFF-82F4-04F17B1E718F}" dt="2021-07-28T23:04:23.651" v="13626" actId="20577"/>
          <ac:spMkLst>
            <pc:docMk/>
            <pc:sldMk cId="1881851415" sldId="259"/>
            <ac:spMk id="5" creationId="{787C3D01-6407-4FF9-9FFA-624E860BE69E}"/>
          </ac:spMkLst>
        </pc:spChg>
      </pc:sldChg>
      <pc:sldChg chg="addSp delSp modSp new mod">
        <pc:chgData name="Jason Liu" userId="b38695c4e113482b" providerId="LiveId" clId="{8D567BF2-D4CB-4DFF-82F4-04F17B1E718F}" dt="2021-07-28T23:27:39.474" v="14719" actId="113"/>
        <pc:sldMkLst>
          <pc:docMk/>
          <pc:sldMk cId="1588001607" sldId="260"/>
        </pc:sldMkLst>
        <pc:spChg chg="mod">
          <ac:chgData name="Jason Liu" userId="b38695c4e113482b" providerId="LiveId" clId="{8D567BF2-D4CB-4DFF-82F4-04F17B1E718F}" dt="2021-07-28T22:04:12.684" v="10407" actId="20577"/>
          <ac:spMkLst>
            <pc:docMk/>
            <pc:sldMk cId="1588001607" sldId="260"/>
            <ac:spMk id="2" creationId="{753EF7C4-A6AC-439C-AC00-A420D02A9B07}"/>
          </ac:spMkLst>
        </pc:spChg>
        <pc:spChg chg="mod">
          <ac:chgData name="Jason Liu" userId="b38695c4e113482b" providerId="LiveId" clId="{8D567BF2-D4CB-4DFF-82F4-04F17B1E718F}" dt="2021-07-28T23:27:39.474" v="14719" actId="113"/>
          <ac:spMkLst>
            <pc:docMk/>
            <pc:sldMk cId="1588001607" sldId="260"/>
            <ac:spMk id="3" creationId="{2F324E07-F5B6-494A-92C9-34BB9DB57EBC}"/>
          </ac:spMkLst>
        </pc:spChg>
        <pc:spChg chg="add del mod">
          <ac:chgData name="Jason Liu" userId="b38695c4e113482b" providerId="LiveId" clId="{8D567BF2-D4CB-4DFF-82F4-04F17B1E718F}" dt="2021-07-28T16:18:10.657" v="973"/>
          <ac:spMkLst>
            <pc:docMk/>
            <pc:sldMk cId="1588001607" sldId="260"/>
            <ac:spMk id="4" creationId="{ABD8301E-C17A-4432-A5CB-EF5F263A686E}"/>
          </ac:spMkLst>
        </pc:spChg>
        <pc:picChg chg="add del mod">
          <ac:chgData name="Jason Liu" userId="b38695c4e113482b" providerId="LiveId" clId="{8D567BF2-D4CB-4DFF-82F4-04F17B1E718F}" dt="2021-07-28T16:18:10.076" v="972"/>
          <ac:picMkLst>
            <pc:docMk/>
            <pc:sldMk cId="1588001607" sldId="260"/>
            <ac:picMk id="2050" creationId="{78D80C08-CEAA-4E7B-B9F0-845BB0ECBA74}"/>
          </ac:picMkLst>
        </pc:picChg>
      </pc:sldChg>
      <pc:sldChg chg="addSp delSp modSp new mod">
        <pc:chgData name="Jason Liu" userId="b38695c4e113482b" providerId="LiveId" clId="{8D567BF2-D4CB-4DFF-82F4-04F17B1E718F}" dt="2021-07-28T23:29:20.539" v="14804" actId="113"/>
        <pc:sldMkLst>
          <pc:docMk/>
          <pc:sldMk cId="2951478430" sldId="261"/>
        </pc:sldMkLst>
        <pc:spChg chg="mod">
          <ac:chgData name="Jason Liu" userId="b38695c4e113482b" providerId="LiveId" clId="{8D567BF2-D4CB-4DFF-82F4-04F17B1E718F}" dt="2021-07-28T17:33:25.791" v="1914"/>
          <ac:spMkLst>
            <pc:docMk/>
            <pc:sldMk cId="2951478430" sldId="261"/>
            <ac:spMk id="2" creationId="{76EE2F3B-A070-4B0C-AA7B-94B60EE330FA}"/>
          </ac:spMkLst>
        </pc:spChg>
        <pc:spChg chg="mod">
          <ac:chgData name="Jason Liu" userId="b38695c4e113482b" providerId="LiveId" clId="{8D567BF2-D4CB-4DFF-82F4-04F17B1E718F}" dt="2021-07-28T23:29:20.539" v="14804" actId="113"/>
          <ac:spMkLst>
            <pc:docMk/>
            <pc:sldMk cId="2951478430" sldId="261"/>
            <ac:spMk id="3" creationId="{FB23D5D9-7EAA-4E06-B7C2-06FC6B3AA294}"/>
          </ac:spMkLst>
        </pc:spChg>
        <pc:spChg chg="add del mod">
          <ac:chgData name="Jason Liu" userId="b38695c4e113482b" providerId="LiveId" clId="{8D567BF2-D4CB-4DFF-82F4-04F17B1E718F}" dt="2021-07-28T17:33:27.748" v="1915"/>
          <ac:spMkLst>
            <pc:docMk/>
            <pc:sldMk cId="2951478430" sldId="261"/>
            <ac:spMk id="4" creationId="{1818D68D-CB11-4CBD-96BA-14ACCA232A44}"/>
          </ac:spMkLst>
        </pc:spChg>
        <pc:picChg chg="add mod">
          <ac:chgData name="Jason Liu" userId="b38695c4e113482b" providerId="LiveId" clId="{8D567BF2-D4CB-4DFF-82F4-04F17B1E718F}" dt="2021-07-28T17:34:07.161" v="1972" actId="1036"/>
          <ac:picMkLst>
            <pc:docMk/>
            <pc:sldMk cId="2951478430" sldId="261"/>
            <ac:picMk id="1026" creationId="{8AFF9D4F-CF00-4F50-813B-63B8773B65AA}"/>
          </ac:picMkLst>
        </pc:picChg>
        <pc:picChg chg="add mod">
          <ac:chgData name="Jason Liu" userId="b38695c4e113482b" providerId="LiveId" clId="{8D567BF2-D4CB-4DFF-82F4-04F17B1E718F}" dt="2021-07-28T17:34:07.161" v="1972" actId="1036"/>
          <ac:picMkLst>
            <pc:docMk/>
            <pc:sldMk cId="2951478430" sldId="261"/>
            <ac:picMk id="1028" creationId="{26BE2E68-17A5-48DD-95F4-9B89787465D0}"/>
          </ac:picMkLst>
        </pc:picChg>
      </pc:sldChg>
      <pc:sldChg chg="addSp delSp modSp new mod">
        <pc:chgData name="Jason Liu" userId="b38695c4e113482b" providerId="LiveId" clId="{8D567BF2-D4CB-4DFF-82F4-04F17B1E718F}" dt="2021-07-28T23:29:29.033" v="14805" actId="113"/>
        <pc:sldMkLst>
          <pc:docMk/>
          <pc:sldMk cId="730061921" sldId="262"/>
        </pc:sldMkLst>
        <pc:spChg chg="del">
          <ac:chgData name="Jason Liu" userId="b38695c4e113482b" providerId="LiveId" clId="{8D567BF2-D4CB-4DFF-82F4-04F17B1E718F}" dt="2021-07-28T17:36:35.675" v="2199"/>
          <ac:spMkLst>
            <pc:docMk/>
            <pc:sldMk cId="730061921" sldId="262"/>
            <ac:spMk id="2" creationId="{8090B6B9-030E-4C81-96DE-2935D617C243}"/>
          </ac:spMkLst>
        </pc:spChg>
        <pc:spChg chg="del">
          <ac:chgData name="Jason Liu" userId="b38695c4e113482b" providerId="LiveId" clId="{8D567BF2-D4CB-4DFF-82F4-04F17B1E718F}" dt="2021-07-28T17:36:35.675" v="2199"/>
          <ac:spMkLst>
            <pc:docMk/>
            <pc:sldMk cId="730061921" sldId="262"/>
            <ac:spMk id="3" creationId="{59C93CAF-4CB5-492E-835F-C75B7469BEC9}"/>
          </ac:spMkLst>
        </pc:spChg>
        <pc:spChg chg="del">
          <ac:chgData name="Jason Liu" userId="b38695c4e113482b" providerId="LiveId" clId="{8D567BF2-D4CB-4DFF-82F4-04F17B1E718F}" dt="2021-07-28T17:36:35.675" v="2199"/>
          <ac:spMkLst>
            <pc:docMk/>
            <pc:sldMk cId="730061921" sldId="262"/>
            <ac:spMk id="4" creationId="{8F45C0D7-D4AC-47F6-894C-6507D1D8D919}"/>
          </ac:spMkLst>
        </pc:spChg>
        <pc:spChg chg="add mod">
          <ac:chgData name="Jason Liu" userId="b38695c4e113482b" providerId="LiveId" clId="{8D567BF2-D4CB-4DFF-82F4-04F17B1E718F}" dt="2021-07-28T17:36:36.971" v="2206" actId="20577"/>
          <ac:spMkLst>
            <pc:docMk/>
            <pc:sldMk cId="730061921" sldId="262"/>
            <ac:spMk id="5" creationId="{D810233D-3F97-4A7A-9460-586C6699AA0B}"/>
          </ac:spMkLst>
        </pc:spChg>
        <pc:spChg chg="add mod">
          <ac:chgData name="Jason Liu" userId="b38695c4e113482b" providerId="LiveId" clId="{8D567BF2-D4CB-4DFF-82F4-04F17B1E718F}" dt="2021-07-28T23:29:29.033" v="14805" actId="113"/>
          <ac:spMkLst>
            <pc:docMk/>
            <pc:sldMk cId="730061921" sldId="262"/>
            <ac:spMk id="6" creationId="{32265D0B-8814-469C-9235-02DB6FC5C7BD}"/>
          </ac:spMkLst>
        </pc:spChg>
      </pc:sldChg>
      <pc:sldChg chg="new del">
        <pc:chgData name="Jason Liu" userId="b38695c4e113482b" providerId="LiveId" clId="{8D567BF2-D4CB-4DFF-82F4-04F17B1E718F}" dt="2021-07-28T17:33:22.035" v="1913" actId="47"/>
        <pc:sldMkLst>
          <pc:docMk/>
          <pc:sldMk cId="1874777171" sldId="262"/>
        </pc:sldMkLst>
      </pc:sldChg>
      <pc:sldChg chg="modSp new mod">
        <pc:chgData name="Jason Liu" userId="b38695c4e113482b" providerId="LiveId" clId="{8D567BF2-D4CB-4DFF-82F4-04F17B1E718F}" dt="2021-07-28T22:42:20.973" v="12272" actId="6549"/>
        <pc:sldMkLst>
          <pc:docMk/>
          <pc:sldMk cId="803624768" sldId="263"/>
        </pc:sldMkLst>
        <pc:spChg chg="mod">
          <ac:chgData name="Jason Liu" userId="b38695c4e113482b" providerId="LiveId" clId="{8D567BF2-D4CB-4DFF-82F4-04F17B1E718F}" dt="2021-07-28T17:45:57.472" v="3077" actId="20577"/>
          <ac:spMkLst>
            <pc:docMk/>
            <pc:sldMk cId="803624768" sldId="263"/>
            <ac:spMk id="2" creationId="{EDE9B3F4-666B-405C-AD04-6D122615E61A}"/>
          </ac:spMkLst>
        </pc:spChg>
        <pc:spChg chg="mod">
          <ac:chgData name="Jason Liu" userId="b38695c4e113482b" providerId="LiveId" clId="{8D567BF2-D4CB-4DFF-82F4-04F17B1E718F}" dt="2021-07-28T22:42:20.973" v="12272" actId="6549"/>
          <ac:spMkLst>
            <pc:docMk/>
            <pc:sldMk cId="803624768" sldId="263"/>
            <ac:spMk id="3" creationId="{AD05BEFD-61FF-43B5-9C27-D8A85B9F4A6F}"/>
          </ac:spMkLst>
        </pc:spChg>
      </pc:sldChg>
      <pc:sldChg chg="modSp new mod">
        <pc:chgData name="Jason Liu" userId="b38695c4e113482b" providerId="LiveId" clId="{8D567BF2-D4CB-4DFF-82F4-04F17B1E718F}" dt="2021-08-04T22:17:56.763" v="15877" actId="6549"/>
        <pc:sldMkLst>
          <pc:docMk/>
          <pc:sldMk cId="2335673550" sldId="264"/>
        </pc:sldMkLst>
        <pc:spChg chg="mod">
          <ac:chgData name="Jason Liu" userId="b38695c4e113482b" providerId="LiveId" clId="{8D567BF2-D4CB-4DFF-82F4-04F17B1E718F}" dt="2021-07-28T17:48:48.726" v="3254" actId="20577"/>
          <ac:spMkLst>
            <pc:docMk/>
            <pc:sldMk cId="2335673550" sldId="264"/>
            <ac:spMk id="2" creationId="{856F43ED-E9CA-4B06-BD36-1C20FB4D84E9}"/>
          </ac:spMkLst>
        </pc:spChg>
        <pc:spChg chg="mod">
          <ac:chgData name="Jason Liu" userId="b38695c4e113482b" providerId="LiveId" clId="{8D567BF2-D4CB-4DFF-82F4-04F17B1E718F}" dt="2021-08-04T22:17:56.763" v="15877" actId="6549"/>
          <ac:spMkLst>
            <pc:docMk/>
            <pc:sldMk cId="2335673550" sldId="264"/>
            <ac:spMk id="3" creationId="{0F3A7870-C2D6-4483-BDA5-35051995AD65}"/>
          </ac:spMkLst>
        </pc:spChg>
      </pc:sldChg>
      <pc:sldChg chg="addSp delSp modSp new del mod">
        <pc:chgData name="Jason Liu" userId="b38695c4e113482b" providerId="LiveId" clId="{8D567BF2-D4CB-4DFF-82F4-04F17B1E718F}" dt="2021-07-28T22:46:51.084" v="12894" actId="47"/>
        <pc:sldMkLst>
          <pc:docMk/>
          <pc:sldMk cId="3270567174" sldId="265"/>
        </pc:sldMkLst>
        <pc:spChg chg="mod">
          <ac:chgData name="Jason Liu" userId="b38695c4e113482b" providerId="LiveId" clId="{8D567BF2-D4CB-4DFF-82F4-04F17B1E718F}" dt="2021-07-28T22:18:11.483" v="10891" actId="20577"/>
          <ac:spMkLst>
            <pc:docMk/>
            <pc:sldMk cId="3270567174" sldId="265"/>
            <ac:spMk id="2" creationId="{23B723A7-66BD-4EFF-9BE8-C3C372432BDA}"/>
          </ac:spMkLst>
        </pc:spChg>
        <pc:spChg chg="mod">
          <ac:chgData name="Jason Liu" userId="b38695c4e113482b" providerId="LiveId" clId="{8D567BF2-D4CB-4DFF-82F4-04F17B1E718F}" dt="2021-07-28T22:34:04.593" v="11843" actId="20577"/>
          <ac:spMkLst>
            <pc:docMk/>
            <pc:sldMk cId="3270567174" sldId="265"/>
            <ac:spMk id="3" creationId="{E14771D7-0A7E-4A0B-B9E7-1E4CFD93F2AB}"/>
          </ac:spMkLst>
        </pc:spChg>
        <pc:picChg chg="add del">
          <ac:chgData name="Jason Liu" userId="b38695c4e113482b" providerId="LiveId" clId="{8D567BF2-D4CB-4DFF-82F4-04F17B1E718F}" dt="2021-07-28T22:20:38.624" v="10965" actId="21"/>
          <ac:picMkLst>
            <pc:docMk/>
            <pc:sldMk cId="3270567174" sldId="265"/>
            <ac:picMk id="4" creationId="{4441B490-303A-4378-B4E5-A5B3C7C0BCF7}"/>
          </ac:picMkLst>
        </pc:picChg>
        <pc:picChg chg="add del mod">
          <ac:chgData name="Jason Liu" userId="b38695c4e113482b" providerId="LiveId" clId="{8D567BF2-D4CB-4DFF-82F4-04F17B1E718F}" dt="2021-07-28T22:32:45.497" v="11564" actId="21"/>
          <ac:picMkLst>
            <pc:docMk/>
            <pc:sldMk cId="3270567174" sldId="265"/>
            <ac:picMk id="5" creationId="{DD31DC2E-C60E-4670-899D-53CAF06BEFD8}"/>
          </ac:picMkLst>
        </pc:picChg>
      </pc:sldChg>
      <pc:sldChg chg="modSp new del mod">
        <pc:chgData name="Jason Liu" userId="b38695c4e113482b" providerId="LiveId" clId="{8D567BF2-D4CB-4DFF-82F4-04F17B1E718F}" dt="2021-07-28T22:46:55.278" v="12896" actId="47"/>
        <pc:sldMkLst>
          <pc:docMk/>
          <pc:sldMk cId="2070581488" sldId="266"/>
        </pc:sldMkLst>
        <pc:spChg chg="mod">
          <ac:chgData name="Jason Liu" userId="b38695c4e113482b" providerId="LiveId" clId="{8D567BF2-D4CB-4DFF-82F4-04F17B1E718F}" dt="2021-07-28T18:03:51.547" v="4154" actId="20577"/>
          <ac:spMkLst>
            <pc:docMk/>
            <pc:sldMk cId="2070581488" sldId="266"/>
            <ac:spMk id="2" creationId="{EAC987F1-B754-4308-B772-200E9DB82807}"/>
          </ac:spMkLst>
        </pc:spChg>
        <pc:spChg chg="mod">
          <ac:chgData name="Jason Liu" userId="b38695c4e113482b" providerId="LiveId" clId="{8D567BF2-D4CB-4DFF-82F4-04F17B1E718F}" dt="2021-07-28T21:29:35.964" v="8105" actId="20577"/>
          <ac:spMkLst>
            <pc:docMk/>
            <pc:sldMk cId="2070581488" sldId="266"/>
            <ac:spMk id="3" creationId="{8F8F6502-F8BA-455A-87FB-179529E0341A}"/>
          </ac:spMkLst>
        </pc:spChg>
      </pc:sldChg>
      <pc:sldChg chg="modSp new mod">
        <pc:chgData name="Jason Liu" userId="b38695c4e113482b" providerId="LiveId" clId="{8D567BF2-D4CB-4DFF-82F4-04F17B1E718F}" dt="2021-07-28T23:36:00.660" v="15272" actId="20577"/>
        <pc:sldMkLst>
          <pc:docMk/>
          <pc:sldMk cId="2201393149" sldId="267"/>
        </pc:sldMkLst>
        <pc:spChg chg="mod">
          <ac:chgData name="Jason Liu" userId="b38695c4e113482b" providerId="LiveId" clId="{8D567BF2-D4CB-4DFF-82F4-04F17B1E718F}" dt="2021-07-28T21:14:02.258" v="6804" actId="20577"/>
          <ac:spMkLst>
            <pc:docMk/>
            <pc:sldMk cId="2201393149" sldId="267"/>
            <ac:spMk id="2" creationId="{BA9F762A-022F-44B1-9D80-2B53AD414DAB}"/>
          </ac:spMkLst>
        </pc:spChg>
        <pc:spChg chg="mod">
          <ac:chgData name="Jason Liu" userId="b38695c4e113482b" providerId="LiveId" clId="{8D567BF2-D4CB-4DFF-82F4-04F17B1E718F}" dt="2021-07-28T23:36:00.660" v="15272" actId="20577"/>
          <ac:spMkLst>
            <pc:docMk/>
            <pc:sldMk cId="2201393149" sldId="267"/>
            <ac:spMk id="3" creationId="{6A350D5B-3308-4ADC-95C6-8769A4B840EA}"/>
          </ac:spMkLst>
        </pc:spChg>
      </pc:sldChg>
      <pc:sldChg chg="new del">
        <pc:chgData name="Jason Liu" userId="b38695c4e113482b" providerId="LiveId" clId="{8D567BF2-D4CB-4DFF-82F4-04F17B1E718F}" dt="2021-07-28T21:12:23.289" v="6765" actId="47"/>
        <pc:sldMkLst>
          <pc:docMk/>
          <pc:sldMk cId="2748578616" sldId="267"/>
        </pc:sldMkLst>
      </pc:sldChg>
      <pc:sldChg chg="modSp new mod">
        <pc:chgData name="Jason Liu" userId="b38695c4e113482b" providerId="LiveId" clId="{8D567BF2-D4CB-4DFF-82F4-04F17B1E718F}" dt="2021-08-04T22:18:10.054" v="15883" actId="20577"/>
        <pc:sldMkLst>
          <pc:docMk/>
          <pc:sldMk cId="4150809588" sldId="268"/>
        </pc:sldMkLst>
        <pc:spChg chg="mod">
          <ac:chgData name="Jason Liu" userId="b38695c4e113482b" providerId="LiveId" clId="{8D567BF2-D4CB-4DFF-82F4-04F17B1E718F}" dt="2021-07-28T23:17:01.121" v="13879" actId="20577"/>
          <ac:spMkLst>
            <pc:docMk/>
            <pc:sldMk cId="4150809588" sldId="268"/>
            <ac:spMk id="2" creationId="{6D37BAAC-CA6E-409C-A25F-1FDBC9AA0A6B}"/>
          </ac:spMkLst>
        </pc:spChg>
        <pc:spChg chg="mod">
          <ac:chgData name="Jason Liu" userId="b38695c4e113482b" providerId="LiveId" clId="{8D567BF2-D4CB-4DFF-82F4-04F17B1E718F}" dt="2021-08-04T22:18:10.054" v="15883" actId="20577"/>
          <ac:spMkLst>
            <pc:docMk/>
            <pc:sldMk cId="4150809588" sldId="268"/>
            <ac:spMk id="3" creationId="{E9607BAB-CD3F-41C6-834C-5D3AAEC58DEF}"/>
          </ac:spMkLst>
        </pc:spChg>
      </pc:sldChg>
      <pc:sldChg chg="modSp new mod ord">
        <pc:chgData name="Jason Liu" userId="b38695c4e113482b" providerId="LiveId" clId="{8D567BF2-D4CB-4DFF-82F4-04F17B1E718F}" dt="2021-08-04T22:22:42.453" v="16206" actId="20577"/>
        <pc:sldMkLst>
          <pc:docMk/>
          <pc:sldMk cId="3102201602" sldId="269"/>
        </pc:sldMkLst>
        <pc:spChg chg="mod">
          <ac:chgData name="Jason Liu" userId="b38695c4e113482b" providerId="LiveId" clId="{8D567BF2-D4CB-4DFF-82F4-04F17B1E718F}" dt="2021-07-28T21:40:44.853" v="8851" actId="20577"/>
          <ac:spMkLst>
            <pc:docMk/>
            <pc:sldMk cId="3102201602" sldId="269"/>
            <ac:spMk id="2" creationId="{C3E13572-D7C4-4A2A-B48A-8A4F2C5FFA41}"/>
          </ac:spMkLst>
        </pc:spChg>
        <pc:spChg chg="mod">
          <ac:chgData name="Jason Liu" userId="b38695c4e113482b" providerId="LiveId" clId="{8D567BF2-D4CB-4DFF-82F4-04F17B1E718F}" dt="2021-08-04T22:22:42.453" v="16206" actId="20577"/>
          <ac:spMkLst>
            <pc:docMk/>
            <pc:sldMk cId="3102201602" sldId="269"/>
            <ac:spMk id="3" creationId="{341A6B54-D775-46CA-BD7E-0297687C3FF3}"/>
          </ac:spMkLst>
        </pc:spChg>
      </pc:sldChg>
      <pc:sldChg chg="modSp new mod">
        <pc:chgData name="Jason Liu" userId="b38695c4e113482b" providerId="LiveId" clId="{8D567BF2-D4CB-4DFF-82F4-04F17B1E718F}" dt="2021-08-26T17:01:46.081" v="16221" actId="20577"/>
        <pc:sldMkLst>
          <pc:docMk/>
          <pc:sldMk cId="936458528" sldId="270"/>
        </pc:sldMkLst>
        <pc:spChg chg="mod">
          <ac:chgData name="Jason Liu" userId="b38695c4e113482b" providerId="LiveId" clId="{8D567BF2-D4CB-4DFF-82F4-04F17B1E718F}" dt="2021-07-28T21:43:39.520" v="9184" actId="20577"/>
          <ac:spMkLst>
            <pc:docMk/>
            <pc:sldMk cId="936458528" sldId="270"/>
            <ac:spMk id="2" creationId="{FB06772E-40D1-4DC4-89AC-1DB33F8CA318}"/>
          </ac:spMkLst>
        </pc:spChg>
        <pc:spChg chg="mod">
          <ac:chgData name="Jason Liu" userId="b38695c4e113482b" providerId="LiveId" clId="{8D567BF2-D4CB-4DFF-82F4-04F17B1E718F}" dt="2021-08-26T17:01:46.081" v="16221" actId="20577"/>
          <ac:spMkLst>
            <pc:docMk/>
            <pc:sldMk cId="936458528" sldId="270"/>
            <ac:spMk id="3" creationId="{DF9BD335-E5EF-4349-BA36-E61999F00CE5}"/>
          </ac:spMkLst>
        </pc:spChg>
      </pc:sldChg>
      <pc:sldChg chg="modSp new del mod">
        <pc:chgData name="Jason Liu" userId="b38695c4e113482b" providerId="LiveId" clId="{8D567BF2-D4CB-4DFF-82F4-04F17B1E718F}" dt="2021-07-28T22:46:51.725" v="12895" actId="47"/>
        <pc:sldMkLst>
          <pc:docMk/>
          <pc:sldMk cId="3351256668" sldId="271"/>
        </pc:sldMkLst>
        <pc:spChg chg="mod">
          <ac:chgData name="Jason Liu" userId="b38695c4e113482b" providerId="LiveId" clId="{8D567BF2-D4CB-4DFF-82F4-04F17B1E718F}" dt="2021-07-28T21:47:48.580" v="9512" actId="20577"/>
          <ac:spMkLst>
            <pc:docMk/>
            <pc:sldMk cId="3351256668" sldId="271"/>
            <ac:spMk id="2" creationId="{9DC2E7EE-7DFA-4369-A0BF-A761B52AE44D}"/>
          </ac:spMkLst>
        </pc:spChg>
        <pc:spChg chg="mod">
          <ac:chgData name="Jason Liu" userId="b38695c4e113482b" providerId="LiveId" clId="{8D567BF2-D4CB-4DFF-82F4-04F17B1E718F}" dt="2021-07-28T21:49:40.172" v="9586" actId="20577"/>
          <ac:spMkLst>
            <pc:docMk/>
            <pc:sldMk cId="3351256668" sldId="271"/>
            <ac:spMk id="3" creationId="{4DC5AE78-B4D9-4ADB-B5E6-4D639A7DBADE}"/>
          </ac:spMkLst>
        </pc:spChg>
      </pc:sldChg>
      <pc:sldChg chg="addSp delSp modSp new mod">
        <pc:chgData name="Jason Liu" userId="b38695c4e113482b" providerId="LiveId" clId="{8D567BF2-D4CB-4DFF-82F4-04F17B1E718F}" dt="2021-07-28T22:14:39.148" v="10872" actId="20577"/>
        <pc:sldMkLst>
          <pc:docMk/>
          <pc:sldMk cId="1024792518" sldId="272"/>
        </pc:sldMkLst>
        <pc:spChg chg="mod">
          <ac:chgData name="Jason Liu" userId="b38695c4e113482b" providerId="LiveId" clId="{8D567BF2-D4CB-4DFF-82F4-04F17B1E718F}" dt="2021-07-28T22:10:31.259" v="10551" actId="20577"/>
          <ac:spMkLst>
            <pc:docMk/>
            <pc:sldMk cId="1024792518" sldId="272"/>
            <ac:spMk id="2" creationId="{C28585E3-3E89-4930-AAB1-AAE2C2DB9646}"/>
          </ac:spMkLst>
        </pc:spChg>
        <pc:spChg chg="mod">
          <ac:chgData name="Jason Liu" userId="b38695c4e113482b" providerId="LiveId" clId="{8D567BF2-D4CB-4DFF-82F4-04F17B1E718F}" dt="2021-07-28T22:14:39.148" v="10872" actId="20577"/>
          <ac:spMkLst>
            <pc:docMk/>
            <pc:sldMk cId="1024792518" sldId="272"/>
            <ac:spMk id="3" creationId="{7AAA4395-52C8-434E-84BB-7C5CC6B380AC}"/>
          </ac:spMkLst>
        </pc:spChg>
        <pc:spChg chg="del">
          <ac:chgData name="Jason Liu" userId="b38695c4e113482b" providerId="LiveId" clId="{8D567BF2-D4CB-4DFF-82F4-04F17B1E718F}" dt="2021-07-28T22:13:05.479" v="10723"/>
          <ac:spMkLst>
            <pc:docMk/>
            <pc:sldMk cId="1024792518" sldId="272"/>
            <ac:spMk id="4" creationId="{1BC047AD-B4BF-446D-A694-7A2E6018699C}"/>
          </ac:spMkLst>
        </pc:spChg>
        <pc:spChg chg="add mod">
          <ac:chgData name="Jason Liu" userId="b38695c4e113482b" providerId="LiveId" clId="{8D567BF2-D4CB-4DFF-82F4-04F17B1E718F}" dt="2021-07-28T22:13:27.651" v="10732" actId="1076"/>
          <ac:spMkLst>
            <pc:docMk/>
            <pc:sldMk cId="1024792518" sldId="272"/>
            <ac:spMk id="5" creationId="{89DE4055-7D3E-47FA-A387-519432C72CBD}"/>
          </ac:spMkLst>
        </pc:spChg>
        <pc:spChg chg="add mod">
          <ac:chgData name="Jason Liu" userId="b38695c4e113482b" providerId="LiveId" clId="{8D567BF2-D4CB-4DFF-82F4-04F17B1E718F}" dt="2021-07-28T22:13:40.971" v="10750" actId="1076"/>
          <ac:spMkLst>
            <pc:docMk/>
            <pc:sldMk cId="1024792518" sldId="272"/>
            <ac:spMk id="6" creationId="{856DD77E-C568-447E-B8FD-DE34FB7DF77C}"/>
          </ac:spMkLst>
        </pc:spChg>
        <pc:picChg chg="add mod">
          <ac:chgData name="Jason Liu" userId="b38695c4e113482b" providerId="LiveId" clId="{8D567BF2-D4CB-4DFF-82F4-04F17B1E718F}" dt="2021-07-28T22:13:05.479" v="10723"/>
          <ac:picMkLst>
            <pc:docMk/>
            <pc:sldMk cId="1024792518" sldId="272"/>
            <ac:picMk id="2050" creationId="{3738D798-8554-4832-B701-06E306E4428C}"/>
          </ac:picMkLst>
        </pc:picChg>
      </pc:sldChg>
      <pc:sldChg chg="addSp delSp modSp new mod">
        <pc:chgData name="Jason Liu" userId="b38695c4e113482b" providerId="LiveId" clId="{8D567BF2-D4CB-4DFF-82F4-04F17B1E718F}" dt="2021-07-28T22:51:10.958" v="13089" actId="20577"/>
        <pc:sldMkLst>
          <pc:docMk/>
          <pc:sldMk cId="825053799" sldId="273"/>
        </pc:sldMkLst>
        <pc:spChg chg="mod">
          <ac:chgData name="Jason Liu" userId="b38695c4e113482b" providerId="LiveId" clId="{8D567BF2-D4CB-4DFF-82F4-04F17B1E718F}" dt="2021-07-28T22:51:10.958" v="13089" actId="20577"/>
          <ac:spMkLst>
            <pc:docMk/>
            <pc:sldMk cId="825053799" sldId="273"/>
            <ac:spMk id="2" creationId="{5DE18EE4-EA9C-4D4C-830D-9BEC6A247F5C}"/>
          </ac:spMkLst>
        </pc:spChg>
        <pc:spChg chg="mod">
          <ac:chgData name="Jason Liu" userId="b38695c4e113482b" providerId="LiveId" clId="{8D567BF2-D4CB-4DFF-82F4-04F17B1E718F}" dt="2021-07-28T22:31:57.610" v="11563" actId="404"/>
          <ac:spMkLst>
            <pc:docMk/>
            <pc:sldMk cId="825053799" sldId="273"/>
            <ac:spMk id="3" creationId="{A6B21227-1805-4A3B-A889-64A910BA4CC8}"/>
          </ac:spMkLst>
        </pc:spChg>
        <pc:spChg chg="add del mod">
          <ac:chgData name="Jason Liu" userId="b38695c4e113482b" providerId="LiveId" clId="{8D567BF2-D4CB-4DFF-82F4-04F17B1E718F}" dt="2021-07-28T22:31:47.828" v="11560"/>
          <ac:spMkLst>
            <pc:docMk/>
            <pc:sldMk cId="825053799" sldId="273"/>
            <ac:spMk id="4" creationId="{C0219A76-0D56-4E43-AC55-82EA14067260}"/>
          </ac:spMkLst>
        </pc:spChg>
        <pc:picChg chg="add mod">
          <ac:chgData name="Jason Liu" userId="b38695c4e113482b" providerId="LiveId" clId="{8D567BF2-D4CB-4DFF-82F4-04F17B1E718F}" dt="2021-07-28T22:31:51.476" v="11562" actId="1076"/>
          <ac:picMkLst>
            <pc:docMk/>
            <pc:sldMk cId="825053799" sldId="273"/>
            <ac:picMk id="1026" creationId="{FD927B48-BC70-4C61-9506-FE0E5DE2605C}"/>
          </ac:picMkLst>
        </pc:picChg>
      </pc:sldChg>
      <pc:sldChg chg="modSp new mod">
        <pc:chgData name="Jason Liu" userId="b38695c4e113482b" providerId="LiveId" clId="{8D567BF2-D4CB-4DFF-82F4-04F17B1E718F}" dt="2021-07-28T23:30:19.457" v="14808" actId="113"/>
        <pc:sldMkLst>
          <pc:docMk/>
          <pc:sldMk cId="2035168061" sldId="274"/>
        </pc:sldMkLst>
        <pc:spChg chg="mod">
          <ac:chgData name="Jason Liu" userId="b38695c4e113482b" providerId="LiveId" clId="{8D567BF2-D4CB-4DFF-82F4-04F17B1E718F}" dt="2021-07-28T22:42:27.075" v="12279" actId="6549"/>
          <ac:spMkLst>
            <pc:docMk/>
            <pc:sldMk cId="2035168061" sldId="274"/>
            <ac:spMk id="2" creationId="{58CFF23C-1B01-44D9-8287-7B4711F58F13}"/>
          </ac:spMkLst>
        </pc:spChg>
        <pc:spChg chg="mod">
          <ac:chgData name="Jason Liu" userId="b38695c4e113482b" providerId="LiveId" clId="{8D567BF2-D4CB-4DFF-82F4-04F17B1E718F}" dt="2021-07-28T23:30:19.457" v="14808" actId="113"/>
          <ac:spMkLst>
            <pc:docMk/>
            <pc:sldMk cId="2035168061" sldId="274"/>
            <ac:spMk id="3" creationId="{21C827BD-7EF5-44ED-BDEB-F84EDCE5EAC4}"/>
          </ac:spMkLst>
        </pc:spChg>
      </pc:sldChg>
      <pc:sldChg chg="modSp new del mod">
        <pc:chgData name="Jason Liu" userId="b38695c4e113482b" providerId="LiveId" clId="{8D567BF2-D4CB-4DFF-82F4-04F17B1E718F}" dt="2021-07-28T22:51:50.191" v="13108" actId="47"/>
        <pc:sldMkLst>
          <pc:docMk/>
          <pc:sldMk cId="2487193176" sldId="275"/>
        </pc:sldMkLst>
        <pc:spChg chg="mod">
          <ac:chgData name="Jason Liu" userId="b38695c4e113482b" providerId="LiveId" clId="{8D567BF2-D4CB-4DFF-82F4-04F17B1E718F}" dt="2021-07-28T22:47:30.186" v="12943" actId="20577"/>
          <ac:spMkLst>
            <pc:docMk/>
            <pc:sldMk cId="2487193176" sldId="275"/>
            <ac:spMk id="2" creationId="{3A50A078-92F9-42AC-BBAB-4F6293C70C24}"/>
          </ac:spMkLst>
        </pc:spChg>
        <pc:spChg chg="mod">
          <ac:chgData name="Jason Liu" userId="b38695c4e113482b" providerId="LiveId" clId="{8D567BF2-D4CB-4DFF-82F4-04F17B1E718F}" dt="2021-07-28T22:47:44.829" v="12960" actId="20577"/>
          <ac:spMkLst>
            <pc:docMk/>
            <pc:sldMk cId="2487193176" sldId="275"/>
            <ac:spMk id="3" creationId="{276662F2-EA80-4EBD-A7E9-F15BD069B47F}"/>
          </ac:spMkLst>
        </pc:spChg>
      </pc:sldChg>
      <pc:sldChg chg="modSp new mod modNotesTx">
        <pc:chgData name="Jason Liu" userId="b38695c4e113482b" providerId="LiveId" clId="{8D567BF2-D4CB-4DFF-82F4-04F17B1E718F}" dt="2021-07-28T23:36:50.868" v="15278" actId="20577"/>
        <pc:sldMkLst>
          <pc:docMk/>
          <pc:sldMk cId="2734162153" sldId="275"/>
        </pc:sldMkLst>
        <pc:spChg chg="mod">
          <ac:chgData name="Jason Liu" userId="b38695c4e113482b" providerId="LiveId" clId="{8D567BF2-D4CB-4DFF-82F4-04F17B1E718F}" dt="2021-07-28T23:11:11.467" v="13788" actId="20577"/>
          <ac:spMkLst>
            <pc:docMk/>
            <pc:sldMk cId="2734162153" sldId="275"/>
            <ac:spMk id="2" creationId="{4CA92B43-2D3B-4F34-BDD4-619B48EAA805}"/>
          </ac:spMkLst>
        </pc:spChg>
        <pc:spChg chg="mod">
          <ac:chgData name="Jason Liu" userId="b38695c4e113482b" providerId="LiveId" clId="{8D567BF2-D4CB-4DFF-82F4-04F17B1E718F}" dt="2021-07-28T23:36:50.868" v="15278" actId="20577"/>
          <ac:spMkLst>
            <pc:docMk/>
            <pc:sldMk cId="2734162153" sldId="275"/>
            <ac:spMk id="3" creationId="{12D58002-1F1C-4FB4-9AAA-EFAB2FD457DB}"/>
          </ac:spMkLst>
        </pc:spChg>
      </pc:sldChg>
      <pc:sldChg chg="modSp new del mod">
        <pc:chgData name="Jason Liu" userId="b38695c4e113482b" providerId="LiveId" clId="{8D567BF2-D4CB-4DFF-82F4-04F17B1E718F}" dt="2021-07-28T23:02:01.858" v="13506" actId="47"/>
        <pc:sldMkLst>
          <pc:docMk/>
          <pc:sldMk cId="3633995284" sldId="275"/>
        </pc:sldMkLst>
        <pc:spChg chg="mod">
          <ac:chgData name="Jason Liu" userId="b38695c4e113482b" providerId="LiveId" clId="{8D567BF2-D4CB-4DFF-82F4-04F17B1E718F}" dt="2021-07-28T23:01:01.905" v="13441" actId="20577"/>
          <ac:spMkLst>
            <pc:docMk/>
            <pc:sldMk cId="3633995284" sldId="275"/>
            <ac:spMk id="2" creationId="{8C573B42-DB08-435B-A8EE-2E6DFCE9AC3D}"/>
          </ac:spMkLst>
        </pc:spChg>
        <pc:spChg chg="mod">
          <ac:chgData name="Jason Liu" userId="b38695c4e113482b" providerId="LiveId" clId="{8D567BF2-D4CB-4DFF-82F4-04F17B1E718F}" dt="2021-07-28T23:01:15.476" v="13505" actId="20577"/>
          <ac:spMkLst>
            <pc:docMk/>
            <pc:sldMk cId="3633995284" sldId="275"/>
            <ac:spMk id="3" creationId="{24B7DC9A-0C6B-459B-9991-02A156A41214}"/>
          </ac:spMkLst>
        </pc:spChg>
      </pc:sldChg>
      <pc:sldChg chg="modSp new del mod modNotesTx">
        <pc:chgData name="Jason Liu" userId="b38695c4e113482b" providerId="LiveId" clId="{8D567BF2-D4CB-4DFF-82F4-04F17B1E718F}" dt="2021-07-28T23:22:46.619" v="14639" actId="47"/>
        <pc:sldMkLst>
          <pc:docMk/>
          <pc:sldMk cId="2320348738" sldId="276"/>
        </pc:sldMkLst>
        <pc:spChg chg="mod">
          <ac:chgData name="Jason Liu" userId="b38695c4e113482b" providerId="LiveId" clId="{8D567BF2-D4CB-4DFF-82F4-04F17B1E718F}" dt="2021-07-28T23:11:52.466" v="13813"/>
          <ac:spMkLst>
            <pc:docMk/>
            <pc:sldMk cId="2320348738" sldId="276"/>
            <ac:spMk id="2" creationId="{5066E072-33E1-496C-9F26-E8AFFEDA01B2}"/>
          </ac:spMkLst>
        </pc:spChg>
        <pc:spChg chg="mod">
          <ac:chgData name="Jason Liu" userId="b38695c4e113482b" providerId="LiveId" clId="{8D567BF2-D4CB-4DFF-82F4-04F17B1E718F}" dt="2021-07-28T23:12:18.887" v="13816" actId="20577"/>
          <ac:spMkLst>
            <pc:docMk/>
            <pc:sldMk cId="2320348738" sldId="276"/>
            <ac:spMk id="3" creationId="{06692527-E6F5-4A25-8633-3528479EC944}"/>
          </ac:spMkLst>
        </pc:spChg>
      </pc:sldChg>
      <pc:sldChg chg="modSp new mod modNotesTx">
        <pc:chgData name="Jason Liu" userId="b38695c4e113482b" providerId="LiveId" clId="{8D567BF2-D4CB-4DFF-82F4-04F17B1E718F}" dt="2021-07-28T23:37:01.212" v="15282" actId="20577"/>
        <pc:sldMkLst>
          <pc:docMk/>
          <pc:sldMk cId="695976619" sldId="277"/>
        </pc:sldMkLst>
        <pc:spChg chg="mod">
          <ac:chgData name="Jason Liu" userId="b38695c4e113482b" providerId="LiveId" clId="{8D567BF2-D4CB-4DFF-82F4-04F17B1E718F}" dt="2021-07-28T23:12:44.164" v="13820"/>
          <ac:spMkLst>
            <pc:docMk/>
            <pc:sldMk cId="695976619" sldId="277"/>
            <ac:spMk id="2" creationId="{27EA6673-C35F-402B-8C7B-1A60AD6FBF56}"/>
          </ac:spMkLst>
        </pc:spChg>
        <pc:spChg chg="mod">
          <ac:chgData name="Jason Liu" userId="b38695c4e113482b" providerId="LiveId" clId="{8D567BF2-D4CB-4DFF-82F4-04F17B1E718F}" dt="2021-07-28T23:37:01.212" v="15282" actId="20577"/>
          <ac:spMkLst>
            <pc:docMk/>
            <pc:sldMk cId="695976619" sldId="277"/>
            <ac:spMk id="3" creationId="{DAE17DE7-0616-4812-8B25-E6C5B13C1A84}"/>
          </ac:spMkLst>
        </pc:spChg>
      </pc:sldChg>
      <pc:sldChg chg="modSp new mod modNotesTx">
        <pc:chgData name="Jason Liu" userId="b38695c4e113482b" providerId="LiveId" clId="{8D567BF2-D4CB-4DFF-82F4-04F17B1E718F}" dt="2021-07-28T23:37:31.110" v="15335" actId="20577"/>
        <pc:sldMkLst>
          <pc:docMk/>
          <pc:sldMk cId="2221549520" sldId="278"/>
        </pc:sldMkLst>
        <pc:spChg chg="mod">
          <ac:chgData name="Jason Liu" userId="b38695c4e113482b" providerId="LiveId" clId="{8D567BF2-D4CB-4DFF-82F4-04F17B1E718F}" dt="2021-07-28T23:13:03.725" v="13829"/>
          <ac:spMkLst>
            <pc:docMk/>
            <pc:sldMk cId="2221549520" sldId="278"/>
            <ac:spMk id="2" creationId="{3123B1FA-E8AC-4715-B5AD-700C8E128245}"/>
          </ac:spMkLst>
        </pc:spChg>
        <pc:spChg chg="mod">
          <ac:chgData name="Jason Liu" userId="b38695c4e113482b" providerId="LiveId" clId="{8D567BF2-D4CB-4DFF-82F4-04F17B1E718F}" dt="2021-07-28T23:37:31.110" v="15335" actId="20577"/>
          <ac:spMkLst>
            <pc:docMk/>
            <pc:sldMk cId="2221549520" sldId="278"/>
            <ac:spMk id="3" creationId="{4BE69B48-8E9A-4D81-9ED7-45F8E54C7535}"/>
          </ac:spMkLst>
        </pc:spChg>
      </pc:sldChg>
      <pc:sldChg chg="modSp new add del mod modNotesTx">
        <pc:chgData name="Jason Liu" userId="b38695c4e113482b" providerId="LiveId" clId="{8D567BF2-D4CB-4DFF-82F4-04F17B1E718F}" dt="2021-07-28T23:37:50.125" v="15338" actId="20577"/>
        <pc:sldMkLst>
          <pc:docMk/>
          <pc:sldMk cId="3855990041" sldId="279"/>
        </pc:sldMkLst>
        <pc:spChg chg="mod">
          <ac:chgData name="Jason Liu" userId="b38695c4e113482b" providerId="LiveId" clId="{8D567BF2-D4CB-4DFF-82F4-04F17B1E718F}" dt="2021-07-28T23:14:08.912" v="13838"/>
          <ac:spMkLst>
            <pc:docMk/>
            <pc:sldMk cId="3855990041" sldId="279"/>
            <ac:spMk id="2" creationId="{91E6D03C-2141-42BB-B5E1-510CF45B04ED}"/>
          </ac:spMkLst>
        </pc:spChg>
        <pc:spChg chg="mod">
          <ac:chgData name="Jason Liu" userId="b38695c4e113482b" providerId="LiveId" clId="{8D567BF2-D4CB-4DFF-82F4-04F17B1E718F}" dt="2021-07-28T23:37:50.125" v="15338" actId="20577"/>
          <ac:spMkLst>
            <pc:docMk/>
            <pc:sldMk cId="3855990041" sldId="279"/>
            <ac:spMk id="3" creationId="{46D64631-FFA5-4324-BE20-3D071ACBC7D3}"/>
          </ac:spMkLst>
        </pc:spChg>
      </pc:sldChg>
      <pc:sldChg chg="modSp new mod modNotesTx">
        <pc:chgData name="Jason Liu" userId="b38695c4e113482b" providerId="LiveId" clId="{8D567BF2-D4CB-4DFF-82F4-04F17B1E718F}" dt="2021-07-28T23:38:24.290" v="15423" actId="20577"/>
        <pc:sldMkLst>
          <pc:docMk/>
          <pc:sldMk cId="2924359984" sldId="280"/>
        </pc:sldMkLst>
        <pc:spChg chg="mod">
          <ac:chgData name="Jason Liu" userId="b38695c4e113482b" providerId="LiveId" clId="{8D567BF2-D4CB-4DFF-82F4-04F17B1E718F}" dt="2021-07-28T23:14:49.547" v="13855"/>
          <ac:spMkLst>
            <pc:docMk/>
            <pc:sldMk cId="2924359984" sldId="280"/>
            <ac:spMk id="2" creationId="{2ABB8D73-CE56-459D-AAFD-285F78D00685}"/>
          </ac:spMkLst>
        </pc:spChg>
        <pc:spChg chg="mod">
          <ac:chgData name="Jason Liu" userId="b38695c4e113482b" providerId="LiveId" clId="{8D567BF2-D4CB-4DFF-82F4-04F17B1E718F}" dt="2021-07-28T23:38:24.290" v="15423" actId="20577"/>
          <ac:spMkLst>
            <pc:docMk/>
            <pc:sldMk cId="2924359984" sldId="280"/>
            <ac:spMk id="3" creationId="{076A8FA5-2D19-467D-995C-5C8579FB18F2}"/>
          </ac:spMkLst>
        </pc:spChg>
      </pc:sldChg>
      <pc:sldChg chg="modSp new del mod">
        <pc:chgData name="Jason Liu" userId="b38695c4e113482b" providerId="LiveId" clId="{8D567BF2-D4CB-4DFF-82F4-04F17B1E718F}" dt="2021-07-28T23:17:03.629" v="13880" actId="47"/>
        <pc:sldMkLst>
          <pc:docMk/>
          <pc:sldMk cId="2037102556" sldId="281"/>
        </pc:sldMkLst>
        <pc:spChg chg="mod">
          <ac:chgData name="Jason Liu" userId="b38695c4e113482b" providerId="LiveId" clId="{8D567BF2-D4CB-4DFF-82F4-04F17B1E718F}" dt="2021-07-28T23:15:54.573" v="13876" actId="20577"/>
          <ac:spMkLst>
            <pc:docMk/>
            <pc:sldMk cId="2037102556" sldId="281"/>
            <ac:spMk id="2" creationId="{618A767C-BD6A-4BE6-84C1-BFAD3C1F4453}"/>
          </ac:spMkLst>
        </pc:spChg>
      </pc:sldChg>
      <pc:sldChg chg="modSp new del mod">
        <pc:chgData name="Jason Liu" userId="b38695c4e113482b" providerId="LiveId" clId="{8D567BF2-D4CB-4DFF-82F4-04F17B1E718F}" dt="2021-07-28T23:22:38.656" v="14638" actId="47"/>
        <pc:sldMkLst>
          <pc:docMk/>
          <pc:sldMk cId="2193949851" sldId="281"/>
        </pc:sldMkLst>
        <pc:spChg chg="mod">
          <ac:chgData name="Jason Liu" userId="b38695c4e113482b" providerId="LiveId" clId="{8D567BF2-D4CB-4DFF-82F4-04F17B1E718F}" dt="2021-07-28T23:22:35.647" v="14637" actId="20577"/>
          <ac:spMkLst>
            <pc:docMk/>
            <pc:sldMk cId="2193949851" sldId="281"/>
            <ac:spMk id="2" creationId="{76504D8D-D1BC-4A59-A888-73448A9A5E40}"/>
          </ac:spMkLst>
        </pc:spChg>
      </pc:sldChg>
      <pc:sldChg chg="addSp delSp modSp new mod">
        <pc:chgData name="Jason Liu" userId="b38695c4e113482b" providerId="LiveId" clId="{8D567BF2-D4CB-4DFF-82F4-04F17B1E718F}" dt="2021-07-28T23:43:28.273" v="15665" actId="20577"/>
        <pc:sldMkLst>
          <pc:docMk/>
          <pc:sldMk cId="2875015687" sldId="281"/>
        </pc:sldMkLst>
        <pc:spChg chg="mod">
          <ac:chgData name="Jason Liu" userId="b38695c4e113482b" providerId="LiveId" clId="{8D567BF2-D4CB-4DFF-82F4-04F17B1E718F}" dt="2021-07-28T23:25:10.511" v="14683" actId="20577"/>
          <ac:spMkLst>
            <pc:docMk/>
            <pc:sldMk cId="2875015687" sldId="281"/>
            <ac:spMk id="2" creationId="{ABA70B04-4BF3-4717-B410-16574D349163}"/>
          </ac:spMkLst>
        </pc:spChg>
        <pc:spChg chg="del">
          <ac:chgData name="Jason Liu" userId="b38695c4e113482b" providerId="LiveId" clId="{8D567BF2-D4CB-4DFF-82F4-04F17B1E718F}" dt="2021-07-28T23:25:12.633" v="14684" actId="478"/>
          <ac:spMkLst>
            <pc:docMk/>
            <pc:sldMk cId="2875015687" sldId="281"/>
            <ac:spMk id="3" creationId="{A165D8BD-38CC-4C24-9249-8736D88DB110}"/>
          </ac:spMkLst>
        </pc:spChg>
        <pc:spChg chg="add mod">
          <ac:chgData name="Jason Liu" userId="b38695c4e113482b" providerId="LiveId" clId="{8D567BF2-D4CB-4DFF-82F4-04F17B1E718F}" dt="2021-07-28T23:43:28.273" v="15665" actId="20577"/>
          <ac:spMkLst>
            <pc:docMk/>
            <pc:sldMk cId="2875015687" sldId="281"/>
            <ac:spMk id="4" creationId="{B2A615A2-E4FA-4CE3-8909-3A56F99F4CBE}"/>
          </ac:spMkLst>
        </pc:spChg>
        <pc:picChg chg="add">
          <ac:chgData name="Jason Liu" userId="b38695c4e113482b" providerId="LiveId" clId="{8D567BF2-D4CB-4DFF-82F4-04F17B1E718F}" dt="2021-07-28T23:41:45.637" v="15538"/>
          <ac:picMkLst>
            <pc:docMk/>
            <pc:sldMk cId="2875015687" sldId="281"/>
            <ac:picMk id="2050" creationId="{28E37B51-99D8-446D-BF37-31C820FC2CC1}"/>
          </ac:picMkLst>
        </pc:picChg>
      </pc:sldChg>
      <pc:sldChg chg="new del">
        <pc:chgData name="Jason Liu" userId="b38695c4e113482b" providerId="LiveId" clId="{8D567BF2-D4CB-4DFF-82F4-04F17B1E718F}" dt="2021-07-28T23:36:43.374" v="15277" actId="2696"/>
        <pc:sldMkLst>
          <pc:docMk/>
          <pc:sldMk cId="4046882517" sldId="282"/>
        </pc:sldMkLst>
      </pc:sldChg>
      <pc:sldChg chg="modSp add mod">
        <pc:chgData name="Jason Liu" userId="b38695c4e113482b" providerId="LiveId" clId="{8D567BF2-D4CB-4DFF-82F4-04F17B1E718F}" dt="2021-07-28T23:36:53.522" v="15279" actId="113"/>
        <pc:sldMkLst>
          <pc:docMk/>
          <pc:sldMk cId="1973868038" sldId="283"/>
        </pc:sldMkLst>
        <pc:spChg chg="mod">
          <ac:chgData name="Jason Liu" userId="b38695c4e113482b" providerId="LiveId" clId="{8D567BF2-D4CB-4DFF-82F4-04F17B1E718F}" dt="2021-07-28T23:36:53.522" v="15279" actId="113"/>
          <ac:spMkLst>
            <pc:docMk/>
            <pc:sldMk cId="1973868038" sldId="283"/>
            <ac:spMk id="3" creationId="{12D58002-1F1C-4FB4-9AAA-EFAB2FD457DB}"/>
          </ac:spMkLst>
        </pc:spChg>
      </pc:sldChg>
      <pc:sldChg chg="modSp add mod">
        <pc:chgData name="Jason Liu" userId="b38695c4e113482b" providerId="LiveId" clId="{8D567BF2-D4CB-4DFF-82F4-04F17B1E718F}" dt="2021-08-03T17:28:57.296" v="15873" actId="20577"/>
        <pc:sldMkLst>
          <pc:docMk/>
          <pc:sldMk cId="3429732793" sldId="284"/>
        </pc:sldMkLst>
        <pc:spChg chg="mod">
          <ac:chgData name="Jason Liu" userId="b38695c4e113482b" providerId="LiveId" clId="{8D567BF2-D4CB-4DFF-82F4-04F17B1E718F}" dt="2021-08-03T17:28:57.296" v="15873" actId="20577"/>
          <ac:spMkLst>
            <pc:docMk/>
            <pc:sldMk cId="3429732793" sldId="284"/>
            <ac:spMk id="3" creationId="{DAE17DE7-0616-4812-8B25-E6C5B13C1A84}"/>
          </ac:spMkLst>
        </pc:spChg>
      </pc:sldChg>
      <pc:sldChg chg="add">
        <pc:chgData name="Jason Liu" userId="b38695c4e113482b" providerId="LiveId" clId="{8D567BF2-D4CB-4DFF-82F4-04F17B1E718F}" dt="2021-07-28T23:37:26.559" v="15333"/>
        <pc:sldMkLst>
          <pc:docMk/>
          <pc:sldMk cId="1629665806" sldId="285"/>
        </pc:sldMkLst>
      </pc:sldChg>
      <pc:sldChg chg="modSp add mod">
        <pc:chgData name="Jason Liu" userId="b38695c4e113482b" providerId="LiveId" clId="{8D567BF2-D4CB-4DFF-82F4-04F17B1E718F}" dt="2021-07-28T23:38:13.777" v="15420" actId="20577"/>
        <pc:sldMkLst>
          <pc:docMk/>
          <pc:sldMk cId="4122297615" sldId="286"/>
        </pc:sldMkLst>
        <pc:spChg chg="mod">
          <ac:chgData name="Jason Liu" userId="b38695c4e113482b" providerId="LiveId" clId="{8D567BF2-D4CB-4DFF-82F4-04F17B1E718F}" dt="2021-07-28T23:38:13.777" v="15420" actId="20577"/>
          <ac:spMkLst>
            <pc:docMk/>
            <pc:sldMk cId="4122297615" sldId="286"/>
            <ac:spMk id="3" creationId="{46D64631-FFA5-4324-BE20-3D071ACBC7D3}"/>
          </ac:spMkLst>
        </pc:spChg>
      </pc:sldChg>
      <pc:sldChg chg="modSp add mod">
        <pc:chgData name="Jason Liu" userId="b38695c4e113482b" providerId="LiveId" clId="{8D567BF2-D4CB-4DFF-82F4-04F17B1E718F}" dt="2021-07-28T23:39:00.474" v="15537" actId="20577"/>
        <pc:sldMkLst>
          <pc:docMk/>
          <pc:sldMk cId="3219411377" sldId="287"/>
        </pc:sldMkLst>
        <pc:spChg chg="mod">
          <ac:chgData name="Jason Liu" userId="b38695c4e113482b" providerId="LiveId" clId="{8D567BF2-D4CB-4DFF-82F4-04F17B1E718F}" dt="2021-07-28T23:39:00.474" v="15537" actId="20577"/>
          <ac:spMkLst>
            <pc:docMk/>
            <pc:sldMk cId="3219411377" sldId="287"/>
            <ac:spMk id="3" creationId="{076A8FA5-2D19-467D-995C-5C8579FB18F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9479D-E477-477F-83F2-C52B5644D415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0FB43-C84F-48F5-BF01-D394C7419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1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0FB43-C84F-48F5-BF01-D394C74190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53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0FB43-C84F-48F5-BF01-D394C74190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86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0FB43-C84F-48F5-BF01-D394C74190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47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0FB43-C84F-48F5-BF01-D394C74190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51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0FB43-C84F-48F5-BF01-D394C74190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77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0FB43-C84F-48F5-BF01-D394C74190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81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0FB43-C84F-48F5-BF01-D394C741905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09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0FB43-C84F-48F5-BF01-D394C741905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68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0FB43-C84F-48F5-BF01-D394C741905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7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0FB43-C84F-48F5-BF01-D394C741905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6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BB4C-CE6B-44B8-8859-E704AA2AA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37D91-03EF-45D9-A2C0-FF8E59DB2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145CA-FD2B-480A-A6F0-078B0E8D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54-4F3D-4AC5-8973-2B1E1BF4446F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DBF42-F1C1-4AC2-A8A3-FF6415DA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8509F-BBE0-4A43-94CE-D9A45828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FAB-B7FC-4989-B5DD-3644297357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1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DBF0B-DB8B-4B05-8180-964214FB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3CADE-957D-47B4-A704-B97D8B594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FA526-E75D-4188-9DF5-0B58BD91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54-4F3D-4AC5-8973-2B1E1BF4446F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4F748-FF48-40D5-9259-C805FD52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0E2ED-EA3D-4E75-84A5-CC4EF8301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FAB-B7FC-4989-B5DD-3644297357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1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E31306-1346-49E1-A1DB-AB25B0C80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31AEA-8A41-4546-AF35-61AA206FF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8B845-3792-42D0-9FBA-697005AE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54-4F3D-4AC5-8973-2B1E1BF4446F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3E797-2DEF-457B-99B7-924E8EAF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F4EB1-B763-4AFA-AC99-EED9ACC0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FAB-B7FC-4989-B5DD-3644297357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4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63ED-CDF1-4899-9CF1-A06B1F39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B1D94-629D-42EE-852A-6DD3DB562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E9F36-92BD-4CBD-9EB4-4142F6B6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54-4F3D-4AC5-8973-2B1E1BF4446F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CCF80-6A6B-478E-A14E-F84B4C84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613E1-DA86-4F06-98AB-4F05CCEF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FAB-B7FC-4989-B5DD-3644297357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65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839DC-84E6-4A42-821B-31C83177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C019E-2617-49A0-ACF4-2367B2915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98DF8-64C6-4F18-B14C-A3B3977B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54-4F3D-4AC5-8973-2B1E1BF4446F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86228-2683-4BF1-8FE1-F6F5F82F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3AC4A-9793-4A6D-9FDC-258017BA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FAB-B7FC-4989-B5DD-3644297357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5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BE326-8BD2-48FD-AF87-CB897F8A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78F55-CCD3-448B-825D-FF14CC1F4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BFE58-4AC6-444D-9B6E-B2857C710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1C332-A67F-4F66-B3D6-79F0CD40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54-4F3D-4AC5-8973-2B1E1BF4446F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E069A-2D1A-4E2F-93C6-4F21020A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FB99B-FD4F-41DF-9350-1C3ADAEA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FAB-B7FC-4989-B5DD-3644297357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4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1177-69D8-473A-BEB2-699236B22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5693A-3DBA-4468-B657-31D70AEC6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FB5DA-B30B-4887-A9B8-0476E38E6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72925-2F27-4561-BDC0-4786F50C1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12571F-6BDE-46D6-B34F-557C75E2D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17DE6-9A00-4969-8F9E-B025A4AEA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54-4F3D-4AC5-8973-2B1E1BF4446F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C4078-F9F6-4920-8947-417ED252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FF2267-31E2-4038-B01B-6ACFEE83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FAB-B7FC-4989-B5DD-3644297357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84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1795-75F2-4442-8A75-C0F1A42B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E5D17D-9C18-4B9A-BDC7-EDD8DBBD8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54-4F3D-4AC5-8973-2B1E1BF4446F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A49D96-6430-49F0-A3AB-67EBEBEF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33837-30BE-40C0-BD37-2FAF18A6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FAB-B7FC-4989-B5DD-3644297357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2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B742DE-9469-40EA-8325-C6F9EB71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54-4F3D-4AC5-8973-2B1E1BF4446F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022295-3668-411B-A741-C456A5AF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44A7E-337C-431C-AF53-7301C6E8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FAB-B7FC-4989-B5DD-3644297357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1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78E0-5309-4DFF-BAC4-52EDCF7A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95ECC-80E2-46B2-AF93-93AC2491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E7B97-6781-45CD-8B3F-7A04ABC70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DC69D-1FD6-4DD1-AD76-52B1C6C6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54-4F3D-4AC5-8973-2B1E1BF4446F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A6154-9093-4D42-B92E-83C42881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4C95B-5312-4048-B395-C7041F82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FAB-B7FC-4989-B5DD-3644297357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5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2AFE-ABE8-428B-9F85-DDDABD4B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D61DF2-7D05-41CD-ADBD-8E56666A2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F8EE1-9C38-4799-B16D-B31B2261B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3D7F7-3550-42B7-B6BA-6BCA8C84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9254-4F3D-4AC5-8973-2B1E1BF4446F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642A-FA9D-47D0-9A0E-2E0BE15D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6716A-1A3C-4A52-9416-F176B36D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FAB-B7FC-4989-B5DD-3644297357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9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EF920-0F0B-4551-847A-AAEF6A5F0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10DBB-1D51-433A-A8B2-04B831006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FB900-F1D0-4DE0-B415-BB1C91D63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59254-4F3D-4AC5-8973-2B1E1BF4446F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FB1F4-A39C-4343-8D9D-0E970E6B5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A3E2D-D99D-44EC-900F-091B97FEC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0BFAB-B7FC-4989-B5DD-3644297357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1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256B-C6E5-41E4-B39C-63FCD1CC87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Topic Review:</a:t>
            </a:r>
            <a:br>
              <a:rPr lang="en-US" dirty="0"/>
            </a:br>
            <a:r>
              <a:rPr lang="en-US" dirty="0"/>
              <a:t>Thymomas and Thymic Carcinomas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58089-65AE-48D2-B42C-220D7DD56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Jason Liu</a:t>
            </a:r>
          </a:p>
          <a:p>
            <a:r>
              <a:rPr lang="en-US" dirty="0"/>
              <a:t>PGY-3, Radiation Oncology</a:t>
            </a:r>
          </a:p>
          <a:p>
            <a:r>
              <a:rPr lang="en-US" dirty="0"/>
              <a:t>City of Hope</a:t>
            </a:r>
          </a:p>
        </p:txBody>
      </p:sp>
    </p:spTree>
    <p:extLst>
      <p:ext uri="{BB962C8B-B14F-4D97-AF65-F5344CB8AC3E}">
        <p14:creationId xmlns:p14="http://schemas.microsoft.com/office/powerpoint/2010/main" val="2953117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B3F4-666B-405C-AD04-6D122615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5BEFD-61FF-43B5-9C27-D8A85B9F4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similar between thymomas and thymic carcinomas</a:t>
            </a:r>
          </a:p>
          <a:p>
            <a:r>
              <a:rPr lang="en-US" dirty="0"/>
              <a:t>Discussed in the following categories</a:t>
            </a:r>
          </a:p>
          <a:p>
            <a:pPr lvl="1"/>
            <a:r>
              <a:rPr lang="en-US" dirty="0"/>
              <a:t>Resectable</a:t>
            </a:r>
          </a:p>
          <a:p>
            <a:pPr lvl="1"/>
            <a:r>
              <a:rPr lang="en-US" dirty="0"/>
              <a:t>Unresectable</a:t>
            </a:r>
          </a:p>
        </p:txBody>
      </p:sp>
    </p:spTree>
    <p:extLst>
      <p:ext uri="{BB962C8B-B14F-4D97-AF65-F5344CB8AC3E}">
        <p14:creationId xmlns:p14="http://schemas.microsoft.com/office/powerpoint/2010/main" val="80362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43ED-E9CA-4B06-BD36-1C20FB4D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Resectable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A7870-C2D6-4483-BDA5-35051995A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Considered resectable if mass is </a:t>
            </a:r>
            <a:r>
              <a:rPr lang="en-US" sz="2400" b="1" dirty="0"/>
              <a:t>completely encapsulated </a:t>
            </a:r>
            <a:r>
              <a:rPr lang="en-US" sz="2400" dirty="0"/>
              <a:t>or invades readily resectable structures such as </a:t>
            </a:r>
            <a:r>
              <a:rPr lang="en-US" sz="2400" b="1" dirty="0"/>
              <a:t>mediastinal pleura, pericardium, or adjacent lung</a:t>
            </a:r>
          </a:p>
          <a:p>
            <a:r>
              <a:rPr lang="en-US" sz="2400" dirty="0"/>
              <a:t>Initial step involves surgical resection (total thymectomy and lymph node dissection)</a:t>
            </a:r>
          </a:p>
          <a:p>
            <a:r>
              <a:rPr lang="en-US" sz="2400" b="1" dirty="0"/>
              <a:t>Indications for adjuvant radiation</a:t>
            </a:r>
          </a:p>
          <a:p>
            <a:pPr lvl="1"/>
            <a:r>
              <a:rPr lang="en-US" sz="2000" dirty="0"/>
              <a:t>R1-2 – always indicated</a:t>
            </a:r>
          </a:p>
          <a:p>
            <a:pPr lvl="1"/>
            <a:r>
              <a:rPr lang="en-US" sz="2000" dirty="0"/>
              <a:t>R0 – strongly consider for Masaoka II-III (pericardium, lung)</a:t>
            </a:r>
          </a:p>
          <a:p>
            <a:pPr lvl="2"/>
            <a:r>
              <a:rPr lang="en-US" sz="1600" dirty="0"/>
              <a:t>Not recommended for Masaoka I (encapsulated)</a:t>
            </a:r>
          </a:p>
          <a:p>
            <a:r>
              <a:rPr lang="en-US" sz="2400" dirty="0"/>
              <a:t>Indications for adjuvant chemo</a:t>
            </a:r>
          </a:p>
          <a:p>
            <a:pPr lvl="1"/>
            <a:r>
              <a:rPr lang="en-US" sz="2000" dirty="0"/>
              <a:t>R1-2</a:t>
            </a:r>
          </a:p>
        </p:txBody>
      </p:sp>
    </p:spTree>
    <p:extLst>
      <p:ext uri="{BB962C8B-B14F-4D97-AF65-F5344CB8AC3E}">
        <p14:creationId xmlns:p14="http://schemas.microsoft.com/office/powerpoint/2010/main" val="2335673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13572-D7C4-4A2A-B48A-8A4F2C5F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adjuvant radiation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A6B54-D775-46CA-BD7E-0297687C3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Curran et al. (JCO 1988) examined 5-year local failure rates with vs. without adjuvant radiation</a:t>
            </a:r>
          </a:p>
          <a:p>
            <a:pPr lvl="1"/>
            <a:r>
              <a:rPr lang="en-US" sz="2000" dirty="0"/>
              <a:t>For R0 resection: beneficial for higher Masaoka stages</a:t>
            </a:r>
          </a:p>
          <a:p>
            <a:pPr lvl="2"/>
            <a:r>
              <a:rPr lang="en-US" sz="1600" b="1" dirty="0"/>
              <a:t>Masaoka I without radiation 0%</a:t>
            </a:r>
          </a:p>
          <a:p>
            <a:pPr lvl="2"/>
            <a:r>
              <a:rPr lang="en-US" sz="1600" dirty="0"/>
              <a:t>Masaoka II-III without radiation 50% vs. 0% with radiation</a:t>
            </a:r>
          </a:p>
          <a:p>
            <a:pPr lvl="1"/>
            <a:r>
              <a:rPr lang="en-US" sz="2000" dirty="0"/>
              <a:t>For R1-2 resection: beneficial for all</a:t>
            </a:r>
          </a:p>
          <a:p>
            <a:pPr lvl="2"/>
            <a:r>
              <a:rPr lang="en-US" sz="1600" dirty="0"/>
              <a:t>Masaoka I without radiation 25% vs. 5% with radiation</a:t>
            </a:r>
          </a:p>
          <a:p>
            <a:pPr lvl="2"/>
            <a:r>
              <a:rPr lang="en-US" sz="1600" dirty="0"/>
              <a:t>Masaoka II-III without radiation 80% vs. 20% with radiation</a:t>
            </a:r>
          </a:p>
          <a:p>
            <a:r>
              <a:rPr lang="en-US" sz="2400" dirty="0"/>
              <a:t>The International Thymic Malignancies Interest Group (ITMIG) also showed an OS benefit with adjuvant RT for Masaoka II-III (JTO 2016)</a:t>
            </a:r>
          </a:p>
          <a:p>
            <a:pPr lvl="1"/>
            <a:r>
              <a:rPr lang="en-US" sz="2000" dirty="0"/>
              <a:t>5- and 10-year OS rate was 95% and 86% with radiation vs. 90% and 79% without radiation (p=0.002)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2201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772E-40D1-4DC4-89AC-1DB33F8C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Adjuvant radiation doses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BD335-E5EF-4349-BA36-E61999F00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R0 Masaoka II-III – 50.4 Gy</a:t>
            </a:r>
          </a:p>
          <a:p>
            <a:r>
              <a:rPr lang="en-US" sz="2400" dirty="0"/>
              <a:t>R1 – 54 Gy</a:t>
            </a:r>
          </a:p>
          <a:p>
            <a:r>
              <a:rPr lang="en-US" sz="2400" dirty="0"/>
              <a:t>R2 – 60 Gy</a:t>
            </a:r>
          </a:p>
        </p:txBody>
      </p:sp>
    </p:spTree>
    <p:extLst>
      <p:ext uri="{BB962C8B-B14F-4D97-AF65-F5344CB8AC3E}">
        <p14:creationId xmlns:p14="http://schemas.microsoft.com/office/powerpoint/2010/main" val="936458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18EE4-EA9C-4D4C-830D-9BEC6A247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Radiation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21227-1805-4A3B-A889-64A910BA4C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CTV should encompass the entire thymus, surgical clips, and any potential sites with residual disease</a:t>
            </a:r>
          </a:p>
          <a:p>
            <a:r>
              <a:rPr lang="en-US" sz="2400" dirty="0"/>
              <a:t>Elective nodal irradiation not recommended as thymus cancers do not commonly metastasize to regional lymph nodes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927B48-BC70-4C61-9506-FE0E5DE2605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409" y="2499270"/>
            <a:ext cx="4891391" cy="251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053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F23C-1B01-44D9-8287-7B4711F5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Unresectable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827BD-7EF5-44ED-BDEB-F84EDCE5E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Considered unresectable if evidence of metastases, extensive infiltration of great vessels, heart, or trachea, or medically unfit to undergo surgery</a:t>
            </a:r>
          </a:p>
          <a:p>
            <a:r>
              <a:rPr lang="en-US" sz="2400" dirty="0"/>
              <a:t>Initial step involves biopsy to establish diagnosis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For metastatic disease, treatment is primarily with chemo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For localized unresectable disease, treatment is definitive chemoradiation</a:t>
            </a:r>
          </a:p>
          <a:p>
            <a:pPr lvl="2"/>
            <a:r>
              <a:rPr lang="en-US" sz="1600" dirty="0"/>
              <a:t>70 Gy with cisplatin/etoposide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For potentially resectable disease, treatment is </a:t>
            </a:r>
            <a:r>
              <a:rPr lang="en-US" sz="2000" b="1" dirty="0"/>
              <a:t>induction CAP </a:t>
            </a:r>
            <a:r>
              <a:rPr lang="en-US" sz="2000" dirty="0"/>
              <a:t>(cyclophosphamide, adriamycin, cisplatin) followed by re-evaluation for resectability</a:t>
            </a:r>
          </a:p>
          <a:p>
            <a:pPr lvl="2"/>
            <a:r>
              <a:rPr lang="en-US" sz="1600" dirty="0"/>
              <a:t>If resectable, proceed with surgical resection</a:t>
            </a:r>
          </a:p>
          <a:p>
            <a:pPr lvl="2"/>
            <a:r>
              <a:rPr lang="en-US" sz="1600" dirty="0"/>
              <a:t>Otherwise treat with 70 Gy ± cisplatin/etoposide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68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BAAC-CA6E-409C-A25F-1FDBC9AA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07BAB-CD3F-41C6-834C-5D3AAEC58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Thymomas and thymic carcinomas are rare cancers arising from the thymus gland in the anterior mediastinum</a:t>
            </a:r>
          </a:p>
          <a:p>
            <a:r>
              <a:rPr lang="en-US" sz="2400" dirty="0"/>
              <a:t>Thymomas often present with paraneoplastic syndromes such as myasthenia gravis and pure red cell aplasia</a:t>
            </a:r>
          </a:p>
          <a:p>
            <a:r>
              <a:rPr lang="en-US" sz="2400" dirty="0"/>
              <a:t>Tissue diagnosis involves complete resection if resectable or biopsy if unresectable</a:t>
            </a:r>
          </a:p>
          <a:p>
            <a:r>
              <a:rPr lang="en-US" sz="2400" dirty="0"/>
              <a:t>Radiation is indicated in the adjuvant setting for R1-2 or R0 Masaoka II-III</a:t>
            </a:r>
          </a:p>
          <a:p>
            <a:pPr lvl="1"/>
            <a:r>
              <a:rPr lang="en-US" sz="2000" dirty="0"/>
              <a:t>R1 – 54 Gy</a:t>
            </a:r>
          </a:p>
          <a:p>
            <a:pPr lvl="1"/>
            <a:r>
              <a:rPr lang="en-US" sz="2000" dirty="0"/>
              <a:t>R2 – 60 Gy</a:t>
            </a:r>
          </a:p>
          <a:p>
            <a:pPr lvl="1"/>
            <a:r>
              <a:rPr lang="en-US" sz="2000" dirty="0"/>
              <a:t>R0 Masaoka II-III – 50.4 Gy</a:t>
            </a:r>
          </a:p>
          <a:p>
            <a:r>
              <a:rPr lang="en-US" sz="2400" dirty="0"/>
              <a:t>For unresectable cases, the definitive chemoradiation dose is 70 Gy</a:t>
            </a:r>
          </a:p>
        </p:txBody>
      </p:sp>
    </p:spTree>
    <p:extLst>
      <p:ext uri="{BB962C8B-B14F-4D97-AF65-F5344CB8AC3E}">
        <p14:creationId xmlns:p14="http://schemas.microsoft.com/office/powerpoint/2010/main" val="4150809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2B43-2D3B-4F34-BDD4-619B48EA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 from in-service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58002-1F1C-4FB4-9AAA-EFAB2FD45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completely resected (R0) Masaoka stage I-III thymoma, which stage(s) may have the LEAST likelihood of a local control benefit from post-operative radiation?</a:t>
            </a:r>
            <a:br>
              <a:rPr lang="en-US" dirty="0"/>
            </a:br>
            <a:r>
              <a:rPr lang="en-US" dirty="0"/>
              <a:t>(A) Stage I</a:t>
            </a:r>
            <a:br>
              <a:rPr lang="en-US" b="1" dirty="0"/>
            </a:br>
            <a:r>
              <a:rPr lang="en-US" dirty="0"/>
              <a:t>(B) Stage II</a:t>
            </a:r>
            <a:br>
              <a:rPr lang="en-US" dirty="0"/>
            </a:br>
            <a:r>
              <a:rPr lang="en-US" dirty="0"/>
              <a:t>(C) Stage III</a:t>
            </a:r>
            <a:br>
              <a:rPr lang="en-US" dirty="0"/>
            </a:br>
            <a:r>
              <a:rPr lang="en-US" dirty="0"/>
              <a:t>(D) No benefit for any stage </a:t>
            </a:r>
          </a:p>
        </p:txBody>
      </p:sp>
    </p:spTree>
    <p:extLst>
      <p:ext uri="{BB962C8B-B14F-4D97-AF65-F5344CB8AC3E}">
        <p14:creationId xmlns:p14="http://schemas.microsoft.com/office/powerpoint/2010/main" val="2734162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2B43-2D3B-4F34-BDD4-619B48EA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 from in-service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58002-1F1C-4FB4-9AAA-EFAB2FD45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completely resected (R0) Masaoka stage I-III thymoma, which stage(s) may have the LEAST likelihood of a local control benefit from post-operative radiation?</a:t>
            </a:r>
            <a:br>
              <a:rPr lang="en-US" dirty="0"/>
            </a:br>
            <a:r>
              <a:rPr lang="en-US" b="1" dirty="0"/>
              <a:t>(A) Stage I</a:t>
            </a:r>
            <a:br>
              <a:rPr lang="en-US" b="1" dirty="0"/>
            </a:br>
            <a:r>
              <a:rPr lang="en-US" dirty="0"/>
              <a:t>(B) Stage II</a:t>
            </a:r>
            <a:br>
              <a:rPr lang="en-US" dirty="0"/>
            </a:br>
            <a:r>
              <a:rPr lang="en-US" dirty="0"/>
              <a:t>(C) Stage III</a:t>
            </a:r>
            <a:br>
              <a:rPr lang="en-US" dirty="0"/>
            </a:br>
            <a:r>
              <a:rPr lang="en-US" dirty="0"/>
              <a:t>(D) No benefit for any stage </a:t>
            </a:r>
          </a:p>
          <a:p>
            <a:endParaRPr lang="en-US" dirty="0"/>
          </a:p>
          <a:p>
            <a:r>
              <a:rPr lang="en-US" dirty="0"/>
              <a:t>Slide 12 – Curran et al. showed that 5-year local failure rate for R0 Masaoka I was already 0%</a:t>
            </a:r>
          </a:p>
        </p:txBody>
      </p:sp>
    </p:spTree>
    <p:extLst>
      <p:ext uri="{BB962C8B-B14F-4D97-AF65-F5344CB8AC3E}">
        <p14:creationId xmlns:p14="http://schemas.microsoft.com/office/powerpoint/2010/main" val="1973868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A6673-C35F-402B-8C7B-1A60AD6F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 from in-service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17DE7-0616-4812-8B25-E6C5B13C1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patients with thymoma, the preferred choice of chemotherapy regimen for patients with unresectable disease is:</a:t>
            </a:r>
            <a:br>
              <a:rPr lang="en-US" dirty="0"/>
            </a:br>
            <a:r>
              <a:rPr lang="en-US" dirty="0"/>
              <a:t>(A) carboplatin and paclitaxel</a:t>
            </a:r>
            <a:br>
              <a:rPr lang="en-US" dirty="0"/>
            </a:br>
            <a:r>
              <a:rPr lang="en-US" dirty="0"/>
              <a:t>(B) cisplatin, doxorubicin and cyclophosphamide</a:t>
            </a:r>
            <a:br>
              <a:rPr lang="en-US" dirty="0"/>
            </a:br>
            <a:r>
              <a:rPr lang="en-US" dirty="0"/>
              <a:t>(C) carboplatin and gemcitabine</a:t>
            </a:r>
            <a:br>
              <a:rPr lang="en-US" dirty="0"/>
            </a:br>
            <a:r>
              <a:rPr lang="en-US" dirty="0"/>
              <a:t>(D) Bevacizumab, carboplatin and paclitaxel </a:t>
            </a:r>
          </a:p>
        </p:txBody>
      </p:sp>
    </p:spTree>
    <p:extLst>
      <p:ext uri="{BB962C8B-B14F-4D97-AF65-F5344CB8AC3E}">
        <p14:creationId xmlns:p14="http://schemas.microsoft.com/office/powerpoint/2010/main" val="69597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F4D2-D8DF-427A-A074-16B60523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C1C41-F782-45CC-96B0-D4C42617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Epidemiology</a:t>
            </a:r>
          </a:p>
          <a:p>
            <a:r>
              <a:rPr lang="en-US" sz="2400" dirty="0"/>
              <a:t>Clinical presentation</a:t>
            </a:r>
          </a:p>
          <a:p>
            <a:r>
              <a:rPr lang="en-US" sz="2400" dirty="0"/>
              <a:t>Initial evaluation and diagnosis</a:t>
            </a:r>
          </a:p>
          <a:p>
            <a:r>
              <a:rPr lang="en-US" sz="2400" dirty="0"/>
              <a:t>Staging</a:t>
            </a:r>
          </a:p>
          <a:p>
            <a:r>
              <a:rPr lang="en-US" sz="2400" dirty="0"/>
              <a:t>Treatment</a:t>
            </a:r>
          </a:p>
          <a:p>
            <a:r>
              <a:rPr lang="en-US" sz="2400" dirty="0"/>
              <a:t>Practice questions</a:t>
            </a:r>
          </a:p>
        </p:txBody>
      </p:sp>
    </p:spTree>
    <p:extLst>
      <p:ext uri="{BB962C8B-B14F-4D97-AF65-F5344CB8AC3E}">
        <p14:creationId xmlns:p14="http://schemas.microsoft.com/office/powerpoint/2010/main" val="2701689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A6673-C35F-402B-8C7B-1A60AD6F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 from in-service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17DE7-0616-4812-8B25-E6C5B13C1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patients with thymoma, the preferred choice of chemotherapy regimen for patients with unresectable disease is:</a:t>
            </a:r>
            <a:br>
              <a:rPr lang="en-US" dirty="0"/>
            </a:br>
            <a:r>
              <a:rPr lang="en-US" dirty="0"/>
              <a:t>(A) carboplatin and paclitaxel</a:t>
            </a:r>
            <a:br>
              <a:rPr lang="en-US" dirty="0"/>
            </a:br>
            <a:r>
              <a:rPr lang="en-US" b="1" dirty="0"/>
              <a:t>(B) cisplatin, doxorubicin and cyclophosphamide</a:t>
            </a:r>
            <a:br>
              <a:rPr lang="en-US" dirty="0"/>
            </a:br>
            <a:r>
              <a:rPr lang="en-US" dirty="0"/>
              <a:t>(C) carboplatin and gemcitabine</a:t>
            </a:r>
            <a:br>
              <a:rPr lang="en-US" dirty="0"/>
            </a:br>
            <a:r>
              <a:rPr lang="en-US" dirty="0"/>
              <a:t>(D) Bevacizumab, carboplatin and paclitaxel </a:t>
            </a:r>
          </a:p>
          <a:p>
            <a:endParaRPr lang="en-US" dirty="0"/>
          </a:p>
          <a:p>
            <a:r>
              <a:rPr lang="en-US" dirty="0"/>
              <a:t>Slide 15 – induction CAP is used for potentially resectable thymoma followed by re-evaluation for resectability</a:t>
            </a:r>
          </a:p>
        </p:txBody>
      </p:sp>
    </p:spTree>
    <p:extLst>
      <p:ext uri="{BB962C8B-B14F-4D97-AF65-F5344CB8AC3E}">
        <p14:creationId xmlns:p14="http://schemas.microsoft.com/office/powerpoint/2010/main" val="3429732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B1FA-E8AC-4715-B5AD-700C8E12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 from in-service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69B48-8E9A-4D81-9ED7-45F8E54C7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Regarding surgical planning for patients with thymoma:</a:t>
            </a:r>
            <a:br>
              <a:rPr lang="en-US" dirty="0"/>
            </a:br>
            <a:r>
              <a:rPr lang="en-US" dirty="0"/>
              <a:t>(A) pericardial involvement is a contraindication for surgery.</a:t>
            </a:r>
            <a:br>
              <a:rPr lang="en-US" dirty="0"/>
            </a:br>
            <a:r>
              <a:rPr lang="en-US" dirty="0"/>
              <a:t>(B) maximal debulking should be aimed in unresectable patients.</a:t>
            </a:r>
            <a:br>
              <a:rPr lang="en-US" dirty="0"/>
            </a:br>
            <a:r>
              <a:rPr lang="en-US" dirty="0"/>
              <a:t>(C) CT-guided trans-pleural biopsy is recommended prior to surgery.</a:t>
            </a:r>
            <a:br>
              <a:rPr lang="en-US" dirty="0"/>
            </a:br>
            <a:r>
              <a:rPr lang="en-US" dirty="0"/>
              <a:t>(D) serum anti-acetylcholine receptor antibody levels should be obtained pre-surgery. </a:t>
            </a:r>
          </a:p>
        </p:txBody>
      </p:sp>
    </p:spTree>
    <p:extLst>
      <p:ext uri="{BB962C8B-B14F-4D97-AF65-F5344CB8AC3E}">
        <p14:creationId xmlns:p14="http://schemas.microsoft.com/office/powerpoint/2010/main" val="2221549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B1FA-E8AC-4715-B5AD-700C8E12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 from in-service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69B48-8E9A-4D81-9ED7-45F8E54C7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Regarding surgical planning for patients with thymoma:</a:t>
            </a:r>
            <a:br>
              <a:rPr lang="en-US" dirty="0"/>
            </a:br>
            <a:r>
              <a:rPr lang="en-US" dirty="0"/>
              <a:t>(A) pericardial involvement is a contraindication for surgery.</a:t>
            </a:r>
            <a:br>
              <a:rPr lang="en-US" dirty="0"/>
            </a:br>
            <a:r>
              <a:rPr lang="en-US" dirty="0"/>
              <a:t>(B) maximal debulking should be aimed in unresectable patients.</a:t>
            </a:r>
            <a:br>
              <a:rPr lang="en-US" dirty="0"/>
            </a:br>
            <a:r>
              <a:rPr lang="en-US" dirty="0"/>
              <a:t>(C) CT-guided trans-pleural biopsy is recommended prior to surgery.</a:t>
            </a:r>
            <a:br>
              <a:rPr lang="en-US" dirty="0"/>
            </a:br>
            <a:r>
              <a:rPr lang="en-US" b="1" dirty="0"/>
              <a:t>(D) serum anti-acetylcholine receptor antibody levels should be obtained pre-surgery. </a:t>
            </a:r>
          </a:p>
          <a:p>
            <a:endParaRPr lang="en-US" b="1" dirty="0"/>
          </a:p>
          <a:p>
            <a:r>
              <a:rPr lang="en-US" dirty="0"/>
              <a:t>Slide 6 – myasthenia gravis needs to be screened for and optimally managed before surgery due to the risk of post-op myasthenic crisis</a:t>
            </a:r>
          </a:p>
        </p:txBody>
      </p:sp>
    </p:spTree>
    <p:extLst>
      <p:ext uri="{BB962C8B-B14F-4D97-AF65-F5344CB8AC3E}">
        <p14:creationId xmlns:p14="http://schemas.microsoft.com/office/powerpoint/2010/main" val="1629665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D03C-2141-42BB-B5E1-510CF45B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 from in-service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64631-FFA5-4324-BE20-3D071ACB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Regarding thymomas/thymic carcinomas: </a:t>
            </a:r>
            <a:br>
              <a:rPr lang="en-US" dirty="0"/>
            </a:br>
            <a:r>
              <a:rPr lang="en-US" dirty="0"/>
              <a:t>(A) pericardial invasion is considered unresectable disease. </a:t>
            </a:r>
            <a:br>
              <a:rPr lang="en-US" dirty="0"/>
            </a:br>
            <a:r>
              <a:rPr lang="en-US" dirty="0"/>
              <a:t>(B) there is no role for chemotherapy in the management of thymomas. </a:t>
            </a:r>
            <a:br>
              <a:rPr lang="en-US" dirty="0"/>
            </a:br>
            <a:r>
              <a:rPr lang="en-US" dirty="0"/>
              <a:t>(C) involvement of mediastinal lymph nodes is considered Masaoka stage IVB disease. </a:t>
            </a:r>
            <a:br>
              <a:rPr lang="en-US" dirty="0"/>
            </a:br>
            <a:r>
              <a:rPr lang="en-US" dirty="0"/>
              <a:t>(D) thymoma-associated myasthenia gravis is readily reversed with surgical resection. </a:t>
            </a:r>
          </a:p>
        </p:txBody>
      </p:sp>
    </p:spTree>
    <p:extLst>
      <p:ext uri="{BB962C8B-B14F-4D97-AF65-F5344CB8AC3E}">
        <p14:creationId xmlns:p14="http://schemas.microsoft.com/office/powerpoint/2010/main" val="3855990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D03C-2141-42BB-B5E1-510CF45B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 from in-service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64631-FFA5-4324-BE20-3D071ACBC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Regarding thymomas/thymic carcinomas: </a:t>
            </a:r>
            <a:br>
              <a:rPr lang="en-US" dirty="0"/>
            </a:br>
            <a:r>
              <a:rPr lang="en-US" dirty="0"/>
              <a:t>(A) pericardial invasion is considered unresectable disease. </a:t>
            </a:r>
            <a:br>
              <a:rPr lang="en-US" dirty="0"/>
            </a:br>
            <a:r>
              <a:rPr lang="en-US" dirty="0"/>
              <a:t>(B) there is no role for chemotherapy in the management of thymomas. </a:t>
            </a:r>
            <a:br>
              <a:rPr lang="en-US" dirty="0"/>
            </a:br>
            <a:r>
              <a:rPr lang="en-US" b="1" dirty="0"/>
              <a:t>(C) involvement of mediastinal lymph nodes is considered Masaoka stage IVB disease. </a:t>
            </a:r>
            <a:br>
              <a:rPr lang="en-US" dirty="0"/>
            </a:br>
            <a:r>
              <a:rPr lang="en-US" dirty="0"/>
              <a:t>(D) thymoma-associated myasthenia gravis is readily reversed with surgical resection. </a:t>
            </a:r>
          </a:p>
          <a:p>
            <a:endParaRPr lang="en-US" dirty="0"/>
          </a:p>
          <a:p>
            <a:r>
              <a:rPr lang="en-US" dirty="0"/>
              <a:t>Slide 9 – Masaoka stage IVB involves lymph node and distant mets</a:t>
            </a:r>
          </a:p>
        </p:txBody>
      </p:sp>
    </p:spTree>
    <p:extLst>
      <p:ext uri="{BB962C8B-B14F-4D97-AF65-F5344CB8AC3E}">
        <p14:creationId xmlns:p14="http://schemas.microsoft.com/office/powerpoint/2010/main" val="4122297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8D73-CE56-459D-AAFD-285F78D0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 from in-service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8FA5-2D19-467D-995C-5C8579FB1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Regarding thymomas: </a:t>
            </a:r>
            <a:br>
              <a:rPr lang="en-US" dirty="0"/>
            </a:br>
            <a:r>
              <a:rPr lang="en-US" dirty="0"/>
              <a:t>(A) 80% of patients have myasthenia gravis. </a:t>
            </a:r>
            <a:br>
              <a:rPr lang="en-US" dirty="0"/>
            </a:br>
            <a:r>
              <a:rPr lang="en-US" dirty="0"/>
              <a:t>(B) they are not sensitive to platinum-based chemotherapy. </a:t>
            </a:r>
            <a:br>
              <a:rPr lang="en-US" dirty="0"/>
            </a:br>
            <a:r>
              <a:rPr lang="en-US" dirty="0"/>
              <a:t>(C) maximum surgical resection should be performed in tumors with pericardial invasion. </a:t>
            </a:r>
            <a:br>
              <a:rPr lang="en-US" b="1" dirty="0"/>
            </a:br>
            <a:r>
              <a:rPr lang="en-US" dirty="0"/>
              <a:t>(D) surgical resection often reverses the symptoms of thymoma-related myasthenia gravis. </a:t>
            </a:r>
          </a:p>
        </p:txBody>
      </p:sp>
    </p:spTree>
    <p:extLst>
      <p:ext uri="{BB962C8B-B14F-4D97-AF65-F5344CB8AC3E}">
        <p14:creationId xmlns:p14="http://schemas.microsoft.com/office/powerpoint/2010/main" val="2924359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8D73-CE56-459D-AAFD-285F78D0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 from in-service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8FA5-2D19-467D-995C-5C8579FB1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Regarding thymomas: </a:t>
            </a:r>
            <a:br>
              <a:rPr lang="en-US" dirty="0"/>
            </a:br>
            <a:r>
              <a:rPr lang="en-US" dirty="0"/>
              <a:t>(A) 80% of patients have myasthenia gravis. </a:t>
            </a:r>
            <a:br>
              <a:rPr lang="en-US" dirty="0"/>
            </a:br>
            <a:r>
              <a:rPr lang="en-US" dirty="0"/>
              <a:t>(B) they are not sensitive to platinum-based chemotherapy. </a:t>
            </a:r>
            <a:br>
              <a:rPr lang="en-US" dirty="0"/>
            </a:br>
            <a:r>
              <a:rPr lang="en-US" b="1" dirty="0"/>
              <a:t>(C) maximum surgical resection should be performed in tumors with pericardial invasion. </a:t>
            </a:r>
            <a:br>
              <a:rPr lang="en-US" b="1" dirty="0"/>
            </a:br>
            <a:r>
              <a:rPr lang="en-US" dirty="0"/>
              <a:t>(D) surgical resection often reverses the symptoms of thymoma-related myasthenia gravis. </a:t>
            </a:r>
          </a:p>
          <a:p>
            <a:endParaRPr lang="en-US" dirty="0"/>
          </a:p>
          <a:p>
            <a:r>
              <a:rPr lang="en-US" dirty="0"/>
              <a:t>Slide 11 – thymoma is resectable even if it involves pericardium, mediastinal pleura, or adjacent lung</a:t>
            </a:r>
          </a:p>
        </p:txBody>
      </p:sp>
    </p:spTree>
    <p:extLst>
      <p:ext uri="{BB962C8B-B14F-4D97-AF65-F5344CB8AC3E}">
        <p14:creationId xmlns:p14="http://schemas.microsoft.com/office/powerpoint/2010/main" val="3219411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0B04-4BF3-4717-B410-16574D349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2050" name="Picture 2" descr="figurea">
            <a:extLst>
              <a:ext uri="{FF2B5EF4-FFF2-40B4-BE49-F238E27FC236}">
                <a16:creationId xmlns:a16="http://schemas.microsoft.com/office/drawing/2014/main" id="{28E37B51-99D8-446D-BF37-31C820FC2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1857375"/>
            <a:ext cx="22479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A615A2-E4FA-4CE3-8909-3A56F99F4CBE}"/>
              </a:ext>
            </a:extLst>
          </p:cNvPr>
          <p:cNvSpPr txBox="1"/>
          <p:nvPr/>
        </p:nvSpPr>
        <p:spPr>
          <a:xfrm>
            <a:off x="7784983" y="2441196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Guess who this is?</a:t>
            </a:r>
          </a:p>
        </p:txBody>
      </p:sp>
    </p:spTree>
    <p:extLst>
      <p:ext uri="{BB962C8B-B14F-4D97-AF65-F5344CB8AC3E}">
        <p14:creationId xmlns:p14="http://schemas.microsoft.com/office/powerpoint/2010/main" val="287501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0428-26FE-4971-AD5A-9C464E2D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thymoma and thymic carcinoma?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5F64B-CD54-469E-BDD9-9344F99B53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Both are neoplasms arising in the thymus</a:t>
            </a:r>
          </a:p>
          <a:p>
            <a:r>
              <a:rPr lang="en-US" sz="2400" dirty="0"/>
              <a:t>Thymus – primary lymphoid organ in the anterior mediastinum behind the sternum in front of the heart</a:t>
            </a:r>
          </a:p>
          <a:p>
            <a:pPr lvl="1"/>
            <a:r>
              <a:rPr lang="en-US" sz="2000" dirty="0"/>
              <a:t>Responsible for T cell maturation in childhood and early adolescence, afterwards it shrinks and is replaced by fatty tissue</a:t>
            </a:r>
          </a:p>
          <a:p>
            <a:r>
              <a:rPr lang="en-US" sz="2400" dirty="0"/>
              <a:t>Thymomas are more common, slow growing, and do not often spread beyond the thymus gland</a:t>
            </a:r>
          </a:p>
          <a:p>
            <a:r>
              <a:rPr lang="en-US" sz="2400" dirty="0"/>
              <a:t>Thymic carcinomas are less common, more aggressive, and more likely to spread beyond the thymus gland</a:t>
            </a:r>
          </a:p>
        </p:txBody>
      </p:sp>
      <p:pic>
        <p:nvPicPr>
          <p:cNvPr id="6" name="Picture 2" descr="Normal thymus | Radiology Case | Radiopaedia.org">
            <a:extLst>
              <a:ext uri="{FF2B5EF4-FFF2-40B4-BE49-F238E27FC236}">
                <a16:creationId xmlns:a16="http://schemas.microsoft.com/office/drawing/2014/main" id="{E5C5F536-F9F2-4EF7-B8D0-E28892687CF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264" y="1825625"/>
            <a:ext cx="346747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45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C28D-B33D-4415-90D0-B2940F0D5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7C3D01-6407-4FF9-9FFA-624E860BE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Thymus cancers are rare, only 500 cases per year in the United States</a:t>
            </a:r>
          </a:p>
          <a:p>
            <a:r>
              <a:rPr lang="en-US" sz="2400" dirty="0"/>
              <a:t>Most common in patients aged 40-60, equal prevalence in men and women</a:t>
            </a:r>
          </a:p>
          <a:p>
            <a:r>
              <a:rPr lang="en-US" sz="2400" dirty="0"/>
              <a:t>No known risk factors</a:t>
            </a:r>
          </a:p>
          <a:p>
            <a:r>
              <a:rPr lang="en-US" sz="2400" dirty="0"/>
              <a:t>DDX for anterior mediastinal mass: </a:t>
            </a:r>
          </a:p>
          <a:p>
            <a:pPr lvl="1"/>
            <a:r>
              <a:rPr lang="en-US" sz="2000" dirty="0"/>
              <a:t>Thymoma (50%)</a:t>
            </a:r>
          </a:p>
          <a:p>
            <a:pPr lvl="1"/>
            <a:r>
              <a:rPr lang="en-US" sz="2000" dirty="0"/>
              <a:t>Lymphoma (25%)</a:t>
            </a:r>
          </a:p>
          <a:p>
            <a:pPr lvl="1"/>
            <a:r>
              <a:rPr lang="en-US" sz="2000" dirty="0"/>
              <a:t>Thyroid cancer (15%)</a:t>
            </a:r>
          </a:p>
          <a:p>
            <a:pPr lvl="1"/>
            <a:r>
              <a:rPr lang="en-US" sz="2000" dirty="0"/>
              <a:t>Teratoma, germ cell tumors, and thymic carcinoma (remaining 10%)</a:t>
            </a:r>
          </a:p>
        </p:txBody>
      </p:sp>
    </p:spTree>
    <p:extLst>
      <p:ext uri="{BB962C8B-B14F-4D97-AF65-F5344CB8AC3E}">
        <p14:creationId xmlns:p14="http://schemas.microsoft.com/office/powerpoint/2010/main" val="188185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F7C4-A6AC-439C-AC00-A420D02A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presentation of thymus cancers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24E07-F5B6-494A-92C9-34BB9DB57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Incidental finding on imaging in asymptomatic patient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Local thoracic symptoms</a:t>
            </a:r>
          </a:p>
          <a:p>
            <a:pPr lvl="1"/>
            <a:r>
              <a:rPr lang="en-US" sz="2000" dirty="0"/>
              <a:t>Chest pain, SOB, cough, SVC syndrome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Paraneoplastic syndrome (thymomas)</a:t>
            </a:r>
          </a:p>
          <a:p>
            <a:pPr lvl="1"/>
            <a:r>
              <a:rPr lang="en-US" sz="2000" dirty="0"/>
              <a:t>Myasthenia gravis – autoimmune disorder attacking acetylcholine receptors at the neuromuscular junction</a:t>
            </a:r>
          </a:p>
          <a:p>
            <a:pPr lvl="2"/>
            <a:r>
              <a:rPr lang="en-US" sz="1600" dirty="0"/>
              <a:t>Presents as progressive weakness, diplopia, ptosis, and fatigue</a:t>
            </a:r>
          </a:p>
          <a:p>
            <a:pPr lvl="2"/>
            <a:r>
              <a:rPr lang="en-US" sz="1600" b="1" dirty="0"/>
              <a:t>Present in 50% of patients with thymoma</a:t>
            </a:r>
          </a:p>
          <a:p>
            <a:pPr lvl="1"/>
            <a:r>
              <a:rPr lang="en-US" sz="2000" dirty="0"/>
              <a:t>Pure red cell aplasia – autoimmune disorder attacking erythrocyte precursors in the bone marrow</a:t>
            </a:r>
          </a:p>
          <a:p>
            <a:pPr lvl="2"/>
            <a:r>
              <a:rPr lang="en-US" sz="1600" dirty="0"/>
              <a:t>Presents as anemia, fatigue, headaches, dizziness, pale skin</a:t>
            </a:r>
          </a:p>
          <a:p>
            <a:pPr lvl="2"/>
            <a:r>
              <a:rPr lang="en-US" sz="1600" dirty="0"/>
              <a:t>Present in 10% of patients with thymoma</a:t>
            </a:r>
          </a:p>
          <a:p>
            <a:pPr lvl="1"/>
            <a:r>
              <a:rPr lang="en-US" sz="2000" b="1" dirty="0"/>
              <a:t>Paraneoplastic syndromes are not readily reversed with thymectomy!</a:t>
            </a:r>
          </a:p>
        </p:txBody>
      </p:sp>
    </p:spTree>
    <p:extLst>
      <p:ext uri="{BB962C8B-B14F-4D97-AF65-F5344CB8AC3E}">
        <p14:creationId xmlns:p14="http://schemas.microsoft.com/office/powerpoint/2010/main" val="158800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762A-022F-44B1-9D80-2B53AD41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evaluation and diagnosis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50D5B-3308-4ADC-95C6-8769A4B84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After identifying an anterior mediastinal mass on imaging, H&amp;P and labs can help narrow down the DDX</a:t>
            </a:r>
          </a:p>
          <a:p>
            <a:r>
              <a:rPr lang="en-US" sz="2400" dirty="0"/>
              <a:t>H&amp;P: ask about progressive weakness (myasthenia gravis), B symptoms (lymphoma)</a:t>
            </a:r>
          </a:p>
          <a:p>
            <a:r>
              <a:rPr lang="en-US" sz="2400" dirty="0"/>
              <a:t>Labs: CBC (pure red cell aplasia), CMP, acetylcholine receptor Ab (myasthenia gravis), beta-hCG/AFP/LDH (germ cell tumor)</a:t>
            </a:r>
          </a:p>
          <a:p>
            <a:pPr lvl="1"/>
            <a:r>
              <a:rPr lang="en-US" sz="2000" b="1" dirty="0"/>
              <a:t>Myasthenia gravis needs to be screened for and optimally managed prior to surgery </a:t>
            </a:r>
            <a:r>
              <a:rPr lang="en-US" sz="2000" dirty="0"/>
              <a:t>due to the risk of post-op myasthenic crisis</a:t>
            </a:r>
          </a:p>
        </p:txBody>
      </p:sp>
    </p:spTree>
    <p:extLst>
      <p:ext uri="{BB962C8B-B14F-4D97-AF65-F5344CB8AC3E}">
        <p14:creationId xmlns:p14="http://schemas.microsoft.com/office/powerpoint/2010/main" val="220139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E2F3B-A070-4B0C-AA7B-94B60EE33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evaluation and diagnosis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3D5D9-7EAA-4E06-B7C2-06FC6B3AA2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CT scan to evaluate whether mass is well circumscribed (top) or if it infiltrates surrounding soft tissue (bottom)</a:t>
            </a:r>
          </a:p>
          <a:p>
            <a:pPr lvl="1"/>
            <a:r>
              <a:rPr lang="en-US" sz="2000" dirty="0"/>
              <a:t>Determines resectability</a:t>
            </a:r>
          </a:p>
          <a:p>
            <a:r>
              <a:rPr lang="en-US" sz="2400" dirty="0"/>
              <a:t>If well circumscribed, </a:t>
            </a:r>
            <a:r>
              <a:rPr lang="en-US" sz="2400" b="1" dirty="0"/>
              <a:t>initial step is complete resection</a:t>
            </a:r>
            <a:r>
              <a:rPr lang="en-US" sz="2400" dirty="0"/>
              <a:t> which can establish diagnosis</a:t>
            </a:r>
            <a:endParaRPr lang="en-US" sz="2000" dirty="0"/>
          </a:p>
          <a:p>
            <a:r>
              <a:rPr lang="en-US" sz="2400" dirty="0"/>
              <a:t>If infiltrating surrounding soft tissue, initial step is biopsy instead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8AFF9D4F-CF00-4F50-813B-63B8773B65A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980" y="1715742"/>
            <a:ext cx="4819073" cy="196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26BE2E68-17A5-48DD-95F4-9B8978746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079" y="3879012"/>
            <a:ext cx="3263755" cy="221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47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85E3-3E89-4930-AAB1-AAE2C2DB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Pathology and IHC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A4395-52C8-434E-84BB-7C5CC6B380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Thymomas – epithelial or spindle shaped cells mixed with immature T cells</a:t>
            </a:r>
          </a:p>
          <a:p>
            <a:pPr lvl="1"/>
            <a:r>
              <a:rPr lang="en-US" sz="2000" dirty="0"/>
              <a:t>5 types: A, AB, B1, B2, and B3</a:t>
            </a:r>
          </a:p>
          <a:p>
            <a:pPr lvl="1"/>
            <a:r>
              <a:rPr lang="en-US" sz="2000" dirty="0"/>
              <a:t>Ascending order of atypia</a:t>
            </a:r>
          </a:p>
          <a:p>
            <a:r>
              <a:rPr lang="en-US" sz="2400" dirty="0"/>
              <a:t>Thymic carcinoma – atypical cells mixed with mature T cells</a:t>
            </a:r>
          </a:p>
          <a:p>
            <a:pPr lvl="1"/>
            <a:r>
              <a:rPr lang="en-US" sz="2000" dirty="0"/>
              <a:t>Positive for CD5 and c-kit, helpful in distinguishing it from B3 thymoma</a:t>
            </a:r>
          </a:p>
        </p:txBody>
      </p:sp>
      <p:pic>
        <p:nvPicPr>
          <p:cNvPr id="2050" name="Picture 2" descr="figure1">
            <a:extLst>
              <a:ext uri="{FF2B5EF4-FFF2-40B4-BE49-F238E27FC236}">
                <a16:creationId xmlns:a16="http://schemas.microsoft.com/office/drawing/2014/main" id="{3738D798-8554-4832-B701-06E306E4428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021" y="1825625"/>
            <a:ext cx="501795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DE4055-7D3E-47FA-A387-519432C72CBD}"/>
              </a:ext>
            </a:extLst>
          </p:cNvPr>
          <p:cNvSpPr txBox="1"/>
          <p:nvPr/>
        </p:nvSpPr>
        <p:spPr>
          <a:xfrm>
            <a:off x="6982691" y="1506022"/>
            <a:ext cx="1119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Thymoma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DD77E-C568-447E-B8FD-DE34FB7DF77C}"/>
              </a:ext>
            </a:extLst>
          </p:cNvPr>
          <p:cNvSpPr txBox="1"/>
          <p:nvPr/>
        </p:nvSpPr>
        <p:spPr>
          <a:xfrm>
            <a:off x="9065312" y="1506022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Thymic carcinoma</a:t>
            </a:r>
          </a:p>
        </p:txBody>
      </p:sp>
    </p:spTree>
    <p:extLst>
      <p:ext uri="{BB962C8B-B14F-4D97-AF65-F5344CB8AC3E}">
        <p14:creationId xmlns:p14="http://schemas.microsoft.com/office/powerpoint/2010/main" val="1024792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10233D-3F97-4A7A-9460-586C6699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265D0B-8814-469C-9235-02DB6FC5C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Masaoka staging </a:t>
            </a:r>
            <a:r>
              <a:rPr lang="en-US" sz="2400" dirty="0"/>
              <a:t>has been used in many studies and continues to be widely used</a:t>
            </a:r>
          </a:p>
          <a:p>
            <a:pPr lvl="1"/>
            <a:r>
              <a:rPr lang="en-US" sz="2000" dirty="0"/>
              <a:t>Stage I – encapsulated</a:t>
            </a:r>
          </a:p>
          <a:p>
            <a:pPr lvl="1"/>
            <a:r>
              <a:rPr lang="en-US" sz="2000" dirty="0"/>
              <a:t>Stage II – invasion into fatty tissue or mediastinal pleura</a:t>
            </a:r>
          </a:p>
          <a:p>
            <a:pPr lvl="1"/>
            <a:r>
              <a:rPr lang="en-US" sz="2000" dirty="0"/>
              <a:t>Stage III – invasion into pericardium, lung, or great vessels</a:t>
            </a:r>
          </a:p>
          <a:p>
            <a:pPr lvl="1"/>
            <a:r>
              <a:rPr lang="en-US" sz="2000" dirty="0"/>
              <a:t>Stage IVA – pleural or pericardial dissemination</a:t>
            </a:r>
          </a:p>
          <a:p>
            <a:pPr lvl="1"/>
            <a:r>
              <a:rPr lang="en-US" sz="2000" dirty="0"/>
              <a:t>Stage IVB – lymph node or distant mets</a:t>
            </a:r>
          </a:p>
          <a:p>
            <a:r>
              <a:rPr lang="en-US" sz="2400" dirty="0"/>
              <a:t>AJCC includes thymus cancers in its most recent 8</a:t>
            </a:r>
            <a:r>
              <a:rPr lang="en-US" sz="2400" baseline="30000" dirty="0"/>
              <a:t>th</a:t>
            </a:r>
            <a:r>
              <a:rPr lang="en-US" sz="2400" dirty="0"/>
              <a:t> edition</a:t>
            </a:r>
          </a:p>
          <a:p>
            <a:pPr lvl="1"/>
            <a:r>
              <a:rPr lang="en-US" sz="2000" dirty="0"/>
              <a:t>Stage I – encapsulated or invasion into fatty tissue or mediastinal pleura (Masaoka I-II)</a:t>
            </a:r>
          </a:p>
          <a:p>
            <a:pPr lvl="1"/>
            <a:r>
              <a:rPr lang="en-US" sz="2000" dirty="0"/>
              <a:t>Stage II – invasion into pericardium  (Masaoka III)</a:t>
            </a:r>
          </a:p>
          <a:p>
            <a:pPr lvl="1"/>
            <a:r>
              <a:rPr lang="en-US" sz="2000" dirty="0"/>
              <a:t>Stage III – invasion into lung or great vessels  (Masaoka III)</a:t>
            </a:r>
          </a:p>
          <a:p>
            <a:pPr lvl="1"/>
            <a:r>
              <a:rPr lang="en-US" sz="2000" dirty="0"/>
              <a:t>Stage IV – lymph node or distant mets (Masaoka IV)</a:t>
            </a:r>
          </a:p>
        </p:txBody>
      </p:sp>
    </p:spTree>
    <p:extLst>
      <p:ext uri="{BB962C8B-B14F-4D97-AF65-F5344CB8AC3E}">
        <p14:creationId xmlns:p14="http://schemas.microsoft.com/office/powerpoint/2010/main" val="73006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1774</Words>
  <Application>Microsoft Office PowerPoint</Application>
  <PresentationFormat>Widescreen</PresentationFormat>
  <Paragraphs>169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Topic Review: Thymomas and Thymic Carcinomas</vt:lpstr>
      <vt:lpstr>Outline</vt:lpstr>
      <vt:lpstr>What is thymoma and thymic carcinoma?</vt:lpstr>
      <vt:lpstr>Epidemiology</vt:lpstr>
      <vt:lpstr>Clinical presentation of thymus cancers</vt:lpstr>
      <vt:lpstr>Initial evaluation and diagnosis</vt:lpstr>
      <vt:lpstr>Initial evaluation and diagnosis</vt:lpstr>
      <vt:lpstr>Pathology and IHC</vt:lpstr>
      <vt:lpstr>Staging</vt:lpstr>
      <vt:lpstr>Treatment</vt:lpstr>
      <vt:lpstr>Resectable</vt:lpstr>
      <vt:lpstr>Benefits of adjuvant radiation</vt:lpstr>
      <vt:lpstr>Adjuvant radiation doses</vt:lpstr>
      <vt:lpstr>Radiation volume</vt:lpstr>
      <vt:lpstr>Unresectable</vt:lpstr>
      <vt:lpstr>Summary</vt:lpstr>
      <vt:lpstr>Practice questions from in-service</vt:lpstr>
      <vt:lpstr>Practice questions from in-service</vt:lpstr>
      <vt:lpstr>Practice questions from in-service</vt:lpstr>
      <vt:lpstr>Practice questions from in-service</vt:lpstr>
      <vt:lpstr>Practice questions from in-service</vt:lpstr>
      <vt:lpstr>Practice questions from in-service</vt:lpstr>
      <vt:lpstr>Practice questions from in-service</vt:lpstr>
      <vt:lpstr>Practice questions from in-service</vt:lpstr>
      <vt:lpstr>Practice questions from in-service</vt:lpstr>
      <vt:lpstr>Practice questions from in-service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Review: Thymoma</dc:title>
  <dc:creator>Jason Liu</dc:creator>
  <cp:lastModifiedBy>Jason Liu MD</cp:lastModifiedBy>
  <cp:revision>1</cp:revision>
  <dcterms:created xsi:type="dcterms:W3CDTF">2021-07-27T22:57:09Z</dcterms:created>
  <dcterms:modified xsi:type="dcterms:W3CDTF">2021-08-27T18:57:03Z</dcterms:modified>
</cp:coreProperties>
</file>