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7" r:id="rId9"/>
    <p:sldId id="279" r:id="rId10"/>
    <p:sldId id="277" r:id="rId11"/>
    <p:sldId id="271" r:id="rId12"/>
    <p:sldId id="265" r:id="rId13"/>
    <p:sldId id="274" r:id="rId14"/>
    <p:sldId id="272" r:id="rId15"/>
    <p:sldId id="276" r:id="rId16"/>
    <p:sldId id="275" r:id="rId17"/>
    <p:sldId id="270" r:id="rId18"/>
    <p:sldId id="280" r:id="rId19"/>
    <p:sldId id="281" r:id="rId20"/>
    <p:sldId id="283" r:id="rId21"/>
    <p:sldId id="285" r:id="rId22"/>
    <p:sldId id="284" r:id="rId23"/>
    <p:sldId id="286" r:id="rId24"/>
    <p:sldId id="282" r:id="rId25"/>
    <p:sldId id="289" r:id="rId26"/>
    <p:sldId id="290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E0174-B10E-4E67-B413-7F6793D6EE65}" v="162" dt="2021-05-25T19:12:07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320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Liu" userId="b38695c4e113482b" providerId="LiveId" clId="{F4AE0174-B10E-4E67-B413-7F6793D6EE65}"/>
    <pc:docChg chg="undo redo custSel addSld delSld modSld sldOrd">
      <pc:chgData name="Jason Liu" userId="b38695c4e113482b" providerId="LiveId" clId="{F4AE0174-B10E-4E67-B413-7F6793D6EE65}" dt="2021-06-02T16:27:41.928" v="13426" actId="20577"/>
      <pc:docMkLst>
        <pc:docMk/>
      </pc:docMkLst>
      <pc:sldChg chg="modSp mod">
        <pc:chgData name="Jason Liu" userId="b38695c4e113482b" providerId="LiveId" clId="{F4AE0174-B10E-4E67-B413-7F6793D6EE65}" dt="2021-05-25T16:36:27.674" v="12635" actId="20577"/>
        <pc:sldMkLst>
          <pc:docMk/>
          <pc:sldMk cId="822235530" sldId="257"/>
        </pc:sldMkLst>
        <pc:spChg chg="mod">
          <ac:chgData name="Jason Liu" userId="b38695c4e113482b" providerId="LiveId" clId="{F4AE0174-B10E-4E67-B413-7F6793D6EE65}" dt="2021-05-25T16:36:27.674" v="12635" actId="20577"/>
          <ac:spMkLst>
            <pc:docMk/>
            <pc:sldMk cId="822235530" sldId="257"/>
            <ac:spMk id="3" creationId="{239A6303-7920-41BD-B4E1-54036C32FAB3}"/>
          </ac:spMkLst>
        </pc:spChg>
      </pc:sldChg>
      <pc:sldChg chg="modSp mod">
        <pc:chgData name="Jason Liu" userId="b38695c4e113482b" providerId="LiveId" clId="{F4AE0174-B10E-4E67-B413-7F6793D6EE65}" dt="2021-05-18T22:32:36.698" v="1092" actId="15"/>
        <pc:sldMkLst>
          <pc:docMk/>
          <pc:sldMk cId="4257538232" sldId="258"/>
        </pc:sldMkLst>
        <pc:spChg chg="mod">
          <ac:chgData name="Jason Liu" userId="b38695c4e113482b" providerId="LiveId" clId="{F4AE0174-B10E-4E67-B413-7F6793D6EE65}" dt="2021-05-18T22:32:36.698" v="1092" actId="15"/>
          <ac:spMkLst>
            <pc:docMk/>
            <pc:sldMk cId="4257538232" sldId="258"/>
            <ac:spMk id="3" creationId="{ECE9F07B-BC79-42B9-8F53-7C8357B6A0E9}"/>
          </ac:spMkLst>
        </pc:spChg>
      </pc:sldChg>
      <pc:sldChg chg="addSp delSp modSp">
        <pc:chgData name="Jason Liu" userId="b38695c4e113482b" providerId="LiveId" clId="{F4AE0174-B10E-4E67-B413-7F6793D6EE65}" dt="2021-05-18T22:26:30.600" v="782"/>
        <pc:sldMkLst>
          <pc:docMk/>
          <pc:sldMk cId="3664111266" sldId="259"/>
        </pc:sldMkLst>
        <pc:spChg chg="mod">
          <ac:chgData name="Jason Liu" userId="b38695c4e113482b" providerId="LiveId" clId="{F4AE0174-B10E-4E67-B413-7F6793D6EE65}" dt="2021-05-18T22:26:30.600" v="782"/>
          <ac:spMkLst>
            <pc:docMk/>
            <pc:sldMk cId="3664111266" sldId="259"/>
            <ac:spMk id="2" creationId="{FD8036FE-7DE6-4F11-8FC0-A888CC770705}"/>
          </ac:spMkLst>
        </pc:spChg>
        <pc:spChg chg="mod">
          <ac:chgData name="Jason Liu" userId="b38695c4e113482b" providerId="LiveId" clId="{F4AE0174-B10E-4E67-B413-7F6793D6EE65}" dt="2021-05-18T22:26:30.600" v="782"/>
          <ac:spMkLst>
            <pc:docMk/>
            <pc:sldMk cId="3664111266" sldId="259"/>
            <ac:spMk id="3" creationId="{AEA0EBA9-3D82-4E01-A27B-52D8D69BE521}"/>
          </ac:spMkLst>
        </pc:spChg>
        <pc:spChg chg="add del mod">
          <ac:chgData name="Jason Liu" userId="b38695c4e113482b" providerId="LiveId" clId="{F4AE0174-B10E-4E67-B413-7F6793D6EE65}" dt="2021-05-18T22:26:22.730" v="780"/>
          <ac:spMkLst>
            <pc:docMk/>
            <pc:sldMk cId="3664111266" sldId="259"/>
            <ac:spMk id="4" creationId="{67511B2E-8D1E-4EDE-B42F-1BC4FF057A60}"/>
          </ac:spMkLst>
        </pc:spChg>
        <pc:spChg chg="add del mod">
          <ac:chgData name="Jason Liu" userId="b38695c4e113482b" providerId="LiveId" clId="{F4AE0174-B10E-4E67-B413-7F6793D6EE65}" dt="2021-05-18T22:26:30.600" v="782"/>
          <ac:spMkLst>
            <pc:docMk/>
            <pc:sldMk cId="3664111266" sldId="259"/>
            <ac:spMk id="5" creationId="{F87414D7-ED20-492A-B7C6-B0555113F85F}"/>
          </ac:spMkLst>
        </pc:spChg>
      </pc:sldChg>
      <pc:sldChg chg="delSp modSp mod">
        <pc:chgData name="Jason Liu" userId="b38695c4e113482b" providerId="LiveId" clId="{F4AE0174-B10E-4E67-B413-7F6793D6EE65}" dt="2021-05-25T17:46:49.295" v="12712" actId="20577"/>
        <pc:sldMkLst>
          <pc:docMk/>
          <pc:sldMk cId="3331225065" sldId="260"/>
        </pc:sldMkLst>
        <pc:spChg chg="mod">
          <ac:chgData name="Jason Liu" userId="b38695c4e113482b" providerId="LiveId" clId="{F4AE0174-B10E-4E67-B413-7F6793D6EE65}" dt="2021-05-25T17:46:49.295" v="12712" actId="20577"/>
          <ac:spMkLst>
            <pc:docMk/>
            <pc:sldMk cId="3331225065" sldId="260"/>
            <ac:spMk id="3" creationId="{F3DACF81-4385-49D2-A27C-D520B6E0B02F}"/>
          </ac:spMkLst>
        </pc:spChg>
        <pc:picChg chg="mod">
          <ac:chgData name="Jason Liu" userId="b38695c4e113482b" providerId="LiveId" clId="{F4AE0174-B10E-4E67-B413-7F6793D6EE65}" dt="2021-05-18T22:24:02.769" v="744" actId="1076"/>
          <ac:picMkLst>
            <pc:docMk/>
            <pc:sldMk cId="3331225065" sldId="260"/>
            <ac:picMk id="1026" creationId="{4A141347-BB8C-44F8-8961-B4FC31058624}"/>
          </ac:picMkLst>
        </pc:picChg>
        <pc:picChg chg="del">
          <ac:chgData name="Jason Liu" userId="b38695c4e113482b" providerId="LiveId" clId="{F4AE0174-B10E-4E67-B413-7F6793D6EE65}" dt="2021-05-18T22:22:59.179" v="628" actId="478"/>
          <ac:picMkLst>
            <pc:docMk/>
            <pc:sldMk cId="3331225065" sldId="260"/>
            <ac:picMk id="1028" creationId="{9E86D500-0B6A-4C86-807E-A6966E90EA7C}"/>
          </ac:picMkLst>
        </pc:picChg>
      </pc:sldChg>
      <pc:sldChg chg="addSp delSp modSp mod">
        <pc:chgData name="Jason Liu" userId="b38695c4e113482b" providerId="LiveId" clId="{F4AE0174-B10E-4E67-B413-7F6793D6EE65}" dt="2021-05-25T17:47:55.081" v="12779" actId="20577"/>
        <pc:sldMkLst>
          <pc:docMk/>
          <pc:sldMk cId="2556806111" sldId="261"/>
        </pc:sldMkLst>
        <pc:spChg chg="mod">
          <ac:chgData name="Jason Liu" userId="b38695c4e113482b" providerId="LiveId" clId="{F4AE0174-B10E-4E67-B413-7F6793D6EE65}" dt="2021-05-18T22:31:11.585" v="1005" actId="20577"/>
          <ac:spMkLst>
            <pc:docMk/>
            <pc:sldMk cId="2556806111" sldId="261"/>
            <ac:spMk id="2" creationId="{91E3F406-B64D-435E-980F-4642F516AB25}"/>
          </ac:spMkLst>
        </pc:spChg>
        <pc:spChg chg="mod">
          <ac:chgData name="Jason Liu" userId="b38695c4e113482b" providerId="LiveId" clId="{F4AE0174-B10E-4E67-B413-7F6793D6EE65}" dt="2021-05-25T17:47:55.081" v="12779" actId="20577"/>
          <ac:spMkLst>
            <pc:docMk/>
            <pc:sldMk cId="2556806111" sldId="261"/>
            <ac:spMk id="3" creationId="{E8C65309-8328-4AC5-92C0-7B14A2B8BBE6}"/>
          </ac:spMkLst>
        </pc:spChg>
        <pc:spChg chg="add del mod">
          <ac:chgData name="Jason Liu" userId="b38695c4e113482b" providerId="LiveId" clId="{F4AE0174-B10E-4E67-B413-7F6793D6EE65}" dt="2021-05-18T22:26:38.252" v="784"/>
          <ac:spMkLst>
            <pc:docMk/>
            <pc:sldMk cId="2556806111" sldId="261"/>
            <ac:spMk id="4" creationId="{164334B7-B64E-4078-811B-B555A3251B94}"/>
          </ac:spMkLst>
        </pc:spChg>
        <pc:picChg chg="add mod">
          <ac:chgData name="Jason Liu" userId="b38695c4e113482b" providerId="LiveId" clId="{F4AE0174-B10E-4E67-B413-7F6793D6EE65}" dt="2021-05-18T22:26:38.252" v="784"/>
          <ac:picMkLst>
            <pc:docMk/>
            <pc:sldMk cId="2556806111" sldId="261"/>
            <ac:picMk id="7" creationId="{5CA71C46-B604-4F3D-A4B7-AA506A3F60A3}"/>
          </ac:picMkLst>
        </pc:picChg>
        <pc:picChg chg="add del mod">
          <ac:chgData name="Jason Liu" userId="b38695c4e113482b" providerId="LiveId" clId="{F4AE0174-B10E-4E67-B413-7F6793D6EE65}" dt="2021-05-18T22:24:52.665" v="748" actId="21"/>
          <ac:picMkLst>
            <pc:docMk/>
            <pc:sldMk cId="2556806111" sldId="261"/>
            <ac:picMk id="3074" creationId="{35BD28E7-FB82-4AE2-9B29-456FB664CAA0}"/>
          </ac:picMkLst>
        </pc:picChg>
        <pc:picChg chg="add del mod">
          <ac:chgData name="Jason Liu" userId="b38695c4e113482b" providerId="LiveId" clId="{F4AE0174-B10E-4E67-B413-7F6793D6EE65}" dt="2021-05-18T22:26:11.525" v="778" actId="21"/>
          <ac:picMkLst>
            <pc:docMk/>
            <pc:sldMk cId="2556806111" sldId="261"/>
            <ac:picMk id="3076" creationId="{5C3F858E-A246-4B99-90F9-AF479764C9F9}"/>
          </ac:picMkLst>
        </pc:picChg>
      </pc:sldChg>
      <pc:sldChg chg="modSp new mod ord">
        <pc:chgData name="Jason Liu" userId="b38695c4e113482b" providerId="LiveId" clId="{F4AE0174-B10E-4E67-B413-7F6793D6EE65}" dt="2021-05-25T16:28:25.969" v="12293"/>
        <pc:sldMkLst>
          <pc:docMk/>
          <pc:sldMk cId="866834170" sldId="262"/>
        </pc:sldMkLst>
        <pc:spChg chg="mod">
          <ac:chgData name="Jason Liu" userId="b38695c4e113482b" providerId="LiveId" clId="{F4AE0174-B10E-4E67-B413-7F6793D6EE65}" dt="2021-05-18T22:31:15.799" v="1014" actId="20577"/>
          <ac:spMkLst>
            <pc:docMk/>
            <pc:sldMk cId="866834170" sldId="262"/>
            <ac:spMk id="2" creationId="{F506B495-D044-4280-ADC7-5FAAE8E03CD6}"/>
          </ac:spMkLst>
        </pc:spChg>
        <pc:spChg chg="mod">
          <ac:chgData name="Jason Liu" userId="b38695c4e113482b" providerId="LiveId" clId="{F4AE0174-B10E-4E67-B413-7F6793D6EE65}" dt="2021-05-21T21:42:27.261" v="3826" actId="1035"/>
          <ac:spMkLst>
            <pc:docMk/>
            <pc:sldMk cId="866834170" sldId="262"/>
            <ac:spMk id="3" creationId="{AA4E5ABD-10C3-4B76-A9F8-CC886F0A7F0D}"/>
          </ac:spMkLst>
        </pc:spChg>
      </pc:sldChg>
      <pc:sldChg chg="modSp new del mod">
        <pc:chgData name="Jason Liu" userId="b38695c4e113482b" providerId="LiveId" clId="{F4AE0174-B10E-4E67-B413-7F6793D6EE65}" dt="2021-05-18T22:40:23.537" v="1848" actId="47"/>
        <pc:sldMkLst>
          <pc:docMk/>
          <pc:sldMk cId="1430469631" sldId="263"/>
        </pc:sldMkLst>
        <pc:spChg chg="mod">
          <ac:chgData name="Jason Liu" userId="b38695c4e113482b" providerId="LiveId" clId="{F4AE0174-B10E-4E67-B413-7F6793D6EE65}" dt="2021-05-18T22:34:56.851" v="1135" actId="20577"/>
          <ac:spMkLst>
            <pc:docMk/>
            <pc:sldMk cId="1430469631" sldId="263"/>
            <ac:spMk id="2" creationId="{F4AAD41F-F072-40E7-A5E5-7093D07E8C62}"/>
          </ac:spMkLst>
        </pc:spChg>
        <pc:spChg chg="mod">
          <ac:chgData name="Jason Liu" userId="b38695c4e113482b" providerId="LiveId" clId="{F4AE0174-B10E-4E67-B413-7F6793D6EE65}" dt="2021-05-18T22:37:32.492" v="1482" actId="20577"/>
          <ac:spMkLst>
            <pc:docMk/>
            <pc:sldMk cId="1430469631" sldId="263"/>
            <ac:spMk id="3" creationId="{29CD2EBA-ED61-48FB-9A24-60BB2CE8F5C5}"/>
          </ac:spMkLst>
        </pc:spChg>
      </pc:sldChg>
      <pc:sldChg chg="modSp new add del mod">
        <pc:chgData name="Jason Liu" userId="b38695c4e113482b" providerId="LiveId" clId="{F4AE0174-B10E-4E67-B413-7F6793D6EE65}" dt="2021-05-24T17:41:47.296" v="8180" actId="47"/>
        <pc:sldMkLst>
          <pc:docMk/>
          <pc:sldMk cId="3617982003" sldId="264"/>
        </pc:sldMkLst>
        <pc:spChg chg="mod">
          <ac:chgData name="Jason Liu" userId="b38695c4e113482b" providerId="LiveId" clId="{F4AE0174-B10E-4E67-B413-7F6793D6EE65}" dt="2021-05-24T17:40:50.622" v="8101" actId="20577"/>
          <ac:spMkLst>
            <pc:docMk/>
            <pc:sldMk cId="3617982003" sldId="264"/>
            <ac:spMk id="2" creationId="{573C32BD-874E-4991-81F2-B2C2EC02E754}"/>
          </ac:spMkLst>
        </pc:spChg>
        <pc:spChg chg="mod">
          <ac:chgData name="Jason Liu" userId="b38695c4e113482b" providerId="LiveId" clId="{F4AE0174-B10E-4E67-B413-7F6793D6EE65}" dt="2021-05-21T22:33:28.953" v="5409" actId="20577"/>
          <ac:spMkLst>
            <pc:docMk/>
            <pc:sldMk cId="3617982003" sldId="264"/>
            <ac:spMk id="3" creationId="{C8D76697-E929-4047-900E-2AEC0D03F7B4}"/>
          </ac:spMkLst>
        </pc:spChg>
      </pc:sldChg>
      <pc:sldChg chg="addSp delSp modSp new mod">
        <pc:chgData name="Jason Liu" userId="b38695c4e113482b" providerId="LiveId" clId="{F4AE0174-B10E-4E67-B413-7F6793D6EE65}" dt="2021-05-24T17:42:11.726" v="8245" actId="20577"/>
        <pc:sldMkLst>
          <pc:docMk/>
          <pc:sldMk cId="4028813468" sldId="265"/>
        </pc:sldMkLst>
        <pc:spChg chg="mod">
          <ac:chgData name="Jason Liu" userId="b38695c4e113482b" providerId="LiveId" clId="{F4AE0174-B10E-4E67-B413-7F6793D6EE65}" dt="2021-05-18T22:43:54.848" v="2021"/>
          <ac:spMkLst>
            <pc:docMk/>
            <pc:sldMk cId="4028813468" sldId="265"/>
            <ac:spMk id="2" creationId="{735AFCE3-1B16-4D84-8E22-54C66D4F68B3}"/>
          </ac:spMkLst>
        </pc:spChg>
        <pc:spChg chg="mod">
          <ac:chgData name="Jason Liu" userId="b38695c4e113482b" providerId="LiveId" clId="{F4AE0174-B10E-4E67-B413-7F6793D6EE65}" dt="2021-05-24T17:42:11.726" v="8245" actId="20577"/>
          <ac:spMkLst>
            <pc:docMk/>
            <pc:sldMk cId="4028813468" sldId="265"/>
            <ac:spMk id="3" creationId="{166D8AC2-DE22-4E08-8237-D641FBC93A8B}"/>
          </ac:spMkLst>
        </pc:spChg>
        <pc:spChg chg="add del mod">
          <ac:chgData name="Jason Liu" userId="b38695c4e113482b" providerId="LiveId" clId="{F4AE0174-B10E-4E67-B413-7F6793D6EE65}" dt="2021-05-18T22:43:56.514" v="2023"/>
          <ac:spMkLst>
            <pc:docMk/>
            <pc:sldMk cId="4028813468" sldId="265"/>
            <ac:spMk id="5" creationId="{77B30571-53F7-4844-A61E-C347B0110B2C}"/>
          </ac:spMkLst>
        </pc:spChg>
        <pc:spChg chg="add mod">
          <ac:chgData name="Jason Liu" userId="b38695c4e113482b" providerId="LiveId" clId="{F4AE0174-B10E-4E67-B413-7F6793D6EE65}" dt="2021-05-18T23:18:53.735" v="3568" actId="1036"/>
          <ac:spMkLst>
            <pc:docMk/>
            <pc:sldMk cId="4028813468" sldId="265"/>
            <ac:spMk id="7" creationId="{992052D8-AF3E-4014-80ED-7DD614AC561E}"/>
          </ac:spMkLst>
        </pc:spChg>
        <pc:spChg chg="add del mod">
          <ac:chgData name="Jason Liu" userId="b38695c4e113482b" providerId="LiveId" clId="{F4AE0174-B10E-4E67-B413-7F6793D6EE65}" dt="2021-05-18T23:18:41.345" v="3561" actId="21"/>
          <ac:spMkLst>
            <pc:docMk/>
            <pc:sldMk cId="4028813468" sldId="265"/>
            <ac:spMk id="8" creationId="{0CD603BB-3A8A-4360-9230-B1B86C8F03CA}"/>
          </ac:spMkLst>
        </pc:spChg>
        <pc:picChg chg="add del mod">
          <ac:chgData name="Jason Liu" userId="b38695c4e113482b" providerId="LiveId" clId="{F4AE0174-B10E-4E67-B413-7F6793D6EE65}" dt="2021-05-18T22:43:55.727" v="2022" actId="21"/>
          <ac:picMkLst>
            <pc:docMk/>
            <pc:sldMk cId="4028813468" sldId="265"/>
            <ac:picMk id="4" creationId="{3E473AB1-9AEF-413D-9AF5-28F9B7B8F22E}"/>
          </ac:picMkLst>
        </pc:picChg>
        <pc:picChg chg="add mod">
          <ac:chgData name="Jason Liu" userId="b38695c4e113482b" providerId="LiveId" clId="{F4AE0174-B10E-4E67-B413-7F6793D6EE65}" dt="2021-05-18T22:43:56.514" v="2023"/>
          <ac:picMkLst>
            <pc:docMk/>
            <pc:sldMk cId="4028813468" sldId="265"/>
            <ac:picMk id="6" creationId="{1E02EFBD-C726-40C0-A5A2-92420542118F}"/>
          </ac:picMkLst>
        </pc:picChg>
      </pc:sldChg>
      <pc:sldChg chg="addSp delSp modSp new add del mod">
        <pc:chgData name="Jason Liu" userId="b38695c4e113482b" providerId="LiveId" clId="{F4AE0174-B10E-4E67-B413-7F6793D6EE65}" dt="2021-05-24T17:59:10.347" v="8559" actId="47"/>
        <pc:sldMkLst>
          <pc:docMk/>
          <pc:sldMk cId="1033984918" sldId="266"/>
        </pc:sldMkLst>
        <pc:spChg chg="del">
          <ac:chgData name="Jason Liu" userId="b38695c4e113482b" providerId="LiveId" clId="{F4AE0174-B10E-4E67-B413-7F6793D6EE65}" dt="2021-05-18T22:45:11.114" v="2028"/>
          <ac:spMkLst>
            <pc:docMk/>
            <pc:sldMk cId="1033984918" sldId="266"/>
            <ac:spMk id="2" creationId="{D4D2D1EA-8345-4941-9F34-409426B70215}"/>
          </ac:spMkLst>
        </pc:spChg>
        <pc:spChg chg="del">
          <ac:chgData name="Jason Liu" userId="b38695c4e113482b" providerId="LiveId" clId="{F4AE0174-B10E-4E67-B413-7F6793D6EE65}" dt="2021-05-18T22:45:11.114" v="2028"/>
          <ac:spMkLst>
            <pc:docMk/>
            <pc:sldMk cId="1033984918" sldId="266"/>
            <ac:spMk id="3" creationId="{95C0CA61-6768-418A-9E29-1F5C76F4656F}"/>
          </ac:spMkLst>
        </pc:spChg>
        <pc:spChg chg="del">
          <ac:chgData name="Jason Liu" userId="b38695c4e113482b" providerId="LiveId" clId="{F4AE0174-B10E-4E67-B413-7F6793D6EE65}" dt="2021-05-18T22:45:11.114" v="2028"/>
          <ac:spMkLst>
            <pc:docMk/>
            <pc:sldMk cId="1033984918" sldId="266"/>
            <ac:spMk id="4" creationId="{49814403-6DE6-429C-81DE-543196E8688F}"/>
          </ac:spMkLst>
        </pc:spChg>
        <pc:spChg chg="add mod">
          <ac:chgData name="Jason Liu" userId="b38695c4e113482b" providerId="LiveId" clId="{F4AE0174-B10E-4E67-B413-7F6793D6EE65}" dt="2021-05-18T22:45:14.719" v="2046" actId="20577"/>
          <ac:spMkLst>
            <pc:docMk/>
            <pc:sldMk cId="1033984918" sldId="266"/>
            <ac:spMk id="5" creationId="{818B2D95-1C5C-402C-90B4-83AD34D97A2D}"/>
          </ac:spMkLst>
        </pc:spChg>
        <pc:spChg chg="add mod">
          <ac:chgData name="Jason Liu" userId="b38695c4e113482b" providerId="LiveId" clId="{F4AE0174-B10E-4E67-B413-7F6793D6EE65}" dt="2021-05-24T17:44:30.297" v="8399" actId="20577"/>
          <ac:spMkLst>
            <pc:docMk/>
            <pc:sldMk cId="1033984918" sldId="266"/>
            <ac:spMk id="6" creationId="{755E5932-846C-4B09-85D9-88BBCA69CCB3}"/>
          </ac:spMkLst>
        </pc:spChg>
        <pc:picChg chg="add del mod">
          <ac:chgData name="Jason Liu" userId="b38695c4e113482b" providerId="LiveId" clId="{F4AE0174-B10E-4E67-B413-7F6793D6EE65}" dt="2021-05-18T22:57:37.190" v="2309" actId="21"/>
          <ac:picMkLst>
            <pc:docMk/>
            <pc:sldMk cId="1033984918" sldId="266"/>
            <ac:picMk id="7" creationId="{056468B3-010D-4BBB-BAA4-4A06126CB88F}"/>
          </ac:picMkLst>
        </pc:picChg>
      </pc:sldChg>
      <pc:sldChg chg="addSp delSp modSp new mod ord setBg">
        <pc:chgData name="Jason Liu" userId="b38695c4e113482b" providerId="LiveId" clId="{F4AE0174-B10E-4E67-B413-7F6793D6EE65}" dt="2021-05-25T16:28:10.676" v="12291"/>
        <pc:sldMkLst>
          <pc:docMk/>
          <pc:sldMk cId="3743801714" sldId="267"/>
        </pc:sldMkLst>
        <pc:spChg chg="mod">
          <ac:chgData name="Jason Liu" userId="b38695c4e113482b" providerId="LiveId" clId="{F4AE0174-B10E-4E67-B413-7F6793D6EE65}" dt="2021-05-21T23:15:01.318" v="5815" actId="26606"/>
          <ac:spMkLst>
            <pc:docMk/>
            <pc:sldMk cId="3743801714" sldId="267"/>
            <ac:spMk id="2" creationId="{7E75004F-D181-4CB4-BC4A-B62DB2C917C6}"/>
          </ac:spMkLst>
        </pc:spChg>
        <pc:spChg chg="mod ord">
          <ac:chgData name="Jason Liu" userId="b38695c4e113482b" providerId="LiveId" clId="{F4AE0174-B10E-4E67-B413-7F6793D6EE65}" dt="2021-05-21T23:15:01.318" v="5815" actId="26606"/>
          <ac:spMkLst>
            <pc:docMk/>
            <pc:sldMk cId="3743801714" sldId="267"/>
            <ac:spMk id="3" creationId="{389BAC49-ACDF-4DD3-9E48-C63DB8E388BA}"/>
          </ac:spMkLst>
        </pc:spChg>
        <pc:spChg chg="add del mod">
          <ac:chgData name="Jason Liu" userId="b38695c4e113482b" providerId="LiveId" clId="{F4AE0174-B10E-4E67-B413-7F6793D6EE65}" dt="2021-05-21T23:14:31.802" v="5811" actId="478"/>
          <ac:spMkLst>
            <pc:docMk/>
            <pc:sldMk cId="3743801714" sldId="267"/>
            <ac:spMk id="4" creationId="{F40441C4-CA5B-4987-8773-91022923CC70}"/>
          </ac:spMkLst>
        </pc:spChg>
        <pc:spChg chg="add del">
          <ac:chgData name="Jason Liu" userId="b38695c4e113482b" providerId="LiveId" clId="{F4AE0174-B10E-4E67-B413-7F6793D6EE65}" dt="2021-05-21T23:15:01.318" v="5815" actId="26606"/>
          <ac:spMkLst>
            <pc:docMk/>
            <pc:sldMk cId="3743801714" sldId="267"/>
            <ac:spMk id="10" creationId="{79BB35BC-D5C2-4C8B-A22A-A71E6191913B}"/>
          </ac:spMkLst>
        </pc:spChg>
        <pc:picChg chg="add mod">
          <ac:chgData name="Jason Liu" userId="b38695c4e113482b" providerId="LiveId" clId="{F4AE0174-B10E-4E67-B413-7F6793D6EE65}" dt="2021-05-21T23:15:07.019" v="5818" actId="1076"/>
          <ac:picMkLst>
            <pc:docMk/>
            <pc:sldMk cId="3743801714" sldId="267"/>
            <ac:picMk id="5" creationId="{0AD61A2B-69CE-494A-A051-C400672D0AD2}"/>
          </ac:picMkLst>
        </pc:picChg>
        <pc:picChg chg="add del mod">
          <ac:chgData name="Jason Liu" userId="b38695c4e113482b" providerId="LiveId" clId="{F4AE0174-B10E-4E67-B413-7F6793D6EE65}" dt="2021-05-21T23:14:30.398" v="5810" actId="21"/>
          <ac:picMkLst>
            <pc:docMk/>
            <pc:sldMk cId="3743801714" sldId="267"/>
            <ac:picMk id="1026" creationId="{73D06C98-94B2-4299-872E-539B1242D668}"/>
          </ac:picMkLst>
        </pc:picChg>
      </pc:sldChg>
      <pc:sldChg chg="modSp new del mod">
        <pc:chgData name="Jason Liu" userId="b38695c4e113482b" providerId="LiveId" clId="{F4AE0174-B10E-4E67-B413-7F6793D6EE65}" dt="2021-05-25T16:29:45.290" v="12315" actId="47"/>
        <pc:sldMkLst>
          <pc:docMk/>
          <pc:sldMk cId="3174539633" sldId="268"/>
        </pc:sldMkLst>
        <pc:spChg chg="mod">
          <ac:chgData name="Jason Liu" userId="b38695c4e113482b" providerId="LiveId" clId="{F4AE0174-B10E-4E67-B413-7F6793D6EE65}" dt="2021-05-18T23:09:05.137" v="3330" actId="20577"/>
          <ac:spMkLst>
            <pc:docMk/>
            <pc:sldMk cId="3174539633" sldId="268"/>
            <ac:spMk id="2" creationId="{06C3F2E2-A2AB-4D6E-A2CB-9DC9D4C0C0E4}"/>
          </ac:spMkLst>
        </pc:spChg>
        <pc:spChg chg="mod">
          <ac:chgData name="Jason Liu" userId="b38695c4e113482b" providerId="LiveId" clId="{F4AE0174-B10E-4E67-B413-7F6793D6EE65}" dt="2021-05-25T16:29:08.090" v="12301" actId="21"/>
          <ac:spMkLst>
            <pc:docMk/>
            <pc:sldMk cId="3174539633" sldId="268"/>
            <ac:spMk id="3" creationId="{80BD5B60-9600-4369-ABE6-7E4A8E6B3949}"/>
          </ac:spMkLst>
        </pc:spChg>
      </pc:sldChg>
      <pc:sldChg chg="addSp delSp modSp new del mod">
        <pc:chgData name="Jason Liu" userId="b38695c4e113482b" providerId="LiveId" clId="{F4AE0174-B10E-4E67-B413-7F6793D6EE65}" dt="2021-05-21T23:29:46.526" v="6408" actId="47"/>
        <pc:sldMkLst>
          <pc:docMk/>
          <pc:sldMk cId="3121462138" sldId="269"/>
        </pc:sldMkLst>
        <pc:spChg chg="mod">
          <ac:chgData name="Jason Liu" userId="b38695c4e113482b" providerId="LiveId" clId="{F4AE0174-B10E-4E67-B413-7F6793D6EE65}" dt="2021-05-18T23:13:44.418" v="3488"/>
          <ac:spMkLst>
            <pc:docMk/>
            <pc:sldMk cId="3121462138" sldId="269"/>
            <ac:spMk id="2" creationId="{C2F05EB4-5185-452A-9D8A-AE3B550EB841}"/>
          </ac:spMkLst>
        </pc:spChg>
        <pc:spChg chg="del mod">
          <ac:chgData name="Jason Liu" userId="b38695c4e113482b" providerId="LiveId" clId="{F4AE0174-B10E-4E67-B413-7F6793D6EE65}" dt="2021-05-18T23:13:44.418" v="3488"/>
          <ac:spMkLst>
            <pc:docMk/>
            <pc:sldMk cId="3121462138" sldId="269"/>
            <ac:spMk id="3" creationId="{4DB8E0F9-856F-412C-90A8-6A9D9B48D3B2}"/>
          </ac:spMkLst>
        </pc:spChg>
        <pc:spChg chg="add mod">
          <ac:chgData name="Jason Liu" userId="b38695c4e113482b" providerId="LiveId" clId="{F4AE0174-B10E-4E67-B413-7F6793D6EE65}" dt="2021-05-21T22:14:26.389" v="4701" actId="20577"/>
          <ac:spMkLst>
            <pc:docMk/>
            <pc:sldMk cId="3121462138" sldId="269"/>
            <ac:spMk id="4" creationId="{F140A48A-6541-4B80-9751-288155DDAAB4}"/>
          </ac:spMkLst>
        </pc:spChg>
        <pc:spChg chg="add del mod">
          <ac:chgData name="Jason Liu" userId="b38695c4e113482b" providerId="LiveId" clId="{F4AE0174-B10E-4E67-B413-7F6793D6EE65}" dt="2021-05-18T23:13:45.343" v="3489"/>
          <ac:spMkLst>
            <pc:docMk/>
            <pc:sldMk cId="3121462138" sldId="269"/>
            <ac:spMk id="5" creationId="{3BE48619-319B-4F29-9277-D578A378BA07}"/>
          </ac:spMkLst>
        </pc:spChg>
        <pc:spChg chg="add mod">
          <ac:chgData name="Jason Liu" userId="b38695c4e113482b" providerId="LiveId" clId="{F4AE0174-B10E-4E67-B413-7F6793D6EE65}" dt="2021-05-18T23:18:45.995" v="3563" actId="1076"/>
          <ac:spMkLst>
            <pc:docMk/>
            <pc:sldMk cId="3121462138" sldId="269"/>
            <ac:spMk id="7" creationId="{E3AE33E0-CBF9-49A9-9699-E76B8A18987F}"/>
          </ac:spMkLst>
        </pc:spChg>
        <pc:picChg chg="add mod">
          <ac:chgData name="Jason Liu" userId="b38695c4e113482b" providerId="LiveId" clId="{F4AE0174-B10E-4E67-B413-7F6793D6EE65}" dt="2021-05-18T23:13:45.343" v="3489"/>
          <ac:picMkLst>
            <pc:docMk/>
            <pc:sldMk cId="3121462138" sldId="269"/>
            <ac:picMk id="4098" creationId="{2ABBF7C8-5FA9-4069-8E13-1E2780A40869}"/>
          </ac:picMkLst>
        </pc:picChg>
      </pc:sldChg>
      <pc:sldChg chg="addSp delSp modSp new mod">
        <pc:chgData name="Jason Liu" userId="b38695c4e113482b" providerId="LiveId" clId="{F4AE0174-B10E-4E67-B413-7F6793D6EE65}" dt="2021-05-25T00:20:27.810" v="10345" actId="1076"/>
        <pc:sldMkLst>
          <pc:docMk/>
          <pc:sldMk cId="2325058641" sldId="270"/>
        </pc:sldMkLst>
        <pc:spChg chg="mod">
          <ac:chgData name="Jason Liu" userId="b38695c4e113482b" providerId="LiveId" clId="{F4AE0174-B10E-4E67-B413-7F6793D6EE65}" dt="2021-05-21T23:57:23.825" v="7323"/>
          <ac:spMkLst>
            <pc:docMk/>
            <pc:sldMk cId="2325058641" sldId="270"/>
            <ac:spMk id="2" creationId="{78FAEE4E-CBA9-4ED8-B96A-CA9050C0F177}"/>
          </ac:spMkLst>
        </pc:spChg>
        <pc:spChg chg="mod">
          <ac:chgData name="Jason Liu" userId="b38695c4e113482b" providerId="LiveId" clId="{F4AE0174-B10E-4E67-B413-7F6793D6EE65}" dt="2021-05-24T23:38:32.369" v="8864" actId="20577"/>
          <ac:spMkLst>
            <pc:docMk/>
            <pc:sldMk cId="2325058641" sldId="270"/>
            <ac:spMk id="3" creationId="{14F88526-EC77-46A8-9432-76AB241493E4}"/>
          </ac:spMkLst>
        </pc:spChg>
        <pc:spChg chg="add del mod">
          <ac:chgData name="Jason Liu" userId="b38695c4e113482b" providerId="LiveId" clId="{F4AE0174-B10E-4E67-B413-7F6793D6EE65}" dt="2021-05-21T23:57:25.307" v="7324"/>
          <ac:spMkLst>
            <pc:docMk/>
            <pc:sldMk cId="2325058641" sldId="270"/>
            <ac:spMk id="4" creationId="{12FDD859-3821-4543-835D-BF2BC23FA18D}"/>
          </ac:spMkLst>
        </pc:spChg>
        <pc:spChg chg="add del mod">
          <ac:chgData name="Jason Liu" userId="b38695c4e113482b" providerId="LiveId" clId="{F4AE0174-B10E-4E67-B413-7F6793D6EE65}" dt="2021-05-25T00:20:24.168" v="10344"/>
          <ac:spMkLst>
            <pc:docMk/>
            <pc:sldMk cId="2325058641" sldId="270"/>
            <ac:spMk id="4" creationId="{C1EE8A1B-374C-4EB6-90EE-39E9152BDFE4}"/>
          </ac:spMkLst>
        </pc:spChg>
        <pc:picChg chg="add mod">
          <ac:chgData name="Jason Liu" userId="b38695c4e113482b" providerId="LiveId" clId="{F4AE0174-B10E-4E67-B413-7F6793D6EE65}" dt="2021-05-25T00:20:27.810" v="10345" actId="1076"/>
          <ac:picMkLst>
            <pc:docMk/>
            <pc:sldMk cId="2325058641" sldId="270"/>
            <ac:picMk id="5" creationId="{6098E904-DAC3-4DA4-BCF6-17E212F25581}"/>
          </ac:picMkLst>
        </pc:picChg>
        <pc:picChg chg="add del mod">
          <ac:chgData name="Jason Liu" userId="b38695c4e113482b" providerId="LiveId" clId="{F4AE0174-B10E-4E67-B413-7F6793D6EE65}" dt="2021-05-25T00:20:23.258" v="10343" actId="478"/>
          <ac:picMkLst>
            <pc:docMk/>
            <pc:sldMk cId="2325058641" sldId="270"/>
            <ac:picMk id="6" creationId="{209AA48D-BAEA-4451-BAAA-56CB690C7AC8}"/>
          </ac:picMkLst>
        </pc:picChg>
        <pc:picChg chg="add del mod">
          <ac:chgData name="Jason Liu" userId="b38695c4e113482b" providerId="LiveId" clId="{F4AE0174-B10E-4E67-B413-7F6793D6EE65}" dt="2021-05-21T23:57:14.712" v="7322" actId="21"/>
          <ac:picMkLst>
            <pc:docMk/>
            <pc:sldMk cId="2325058641" sldId="270"/>
            <ac:picMk id="3074" creationId="{772236B8-9858-4F1D-84EA-67CB2A0710A2}"/>
          </ac:picMkLst>
        </pc:picChg>
      </pc:sldChg>
      <pc:sldChg chg="addSp delSp modSp new mod">
        <pc:chgData name="Jason Liu" userId="b38695c4e113482b" providerId="LiveId" clId="{F4AE0174-B10E-4E67-B413-7F6793D6EE65}" dt="2021-05-24T17:58:30.061" v="8558" actId="20577"/>
        <pc:sldMkLst>
          <pc:docMk/>
          <pc:sldMk cId="3761539352" sldId="271"/>
        </pc:sldMkLst>
        <pc:spChg chg="mod">
          <ac:chgData name="Jason Liu" userId="b38695c4e113482b" providerId="LiveId" clId="{F4AE0174-B10E-4E67-B413-7F6793D6EE65}" dt="2021-05-21T21:51:59.761" v="4162" actId="20577"/>
          <ac:spMkLst>
            <pc:docMk/>
            <pc:sldMk cId="3761539352" sldId="271"/>
            <ac:spMk id="2" creationId="{6F76B4AA-0567-47B4-9EC1-1740B97BC52D}"/>
          </ac:spMkLst>
        </pc:spChg>
        <pc:spChg chg="mod">
          <ac:chgData name="Jason Liu" userId="b38695c4e113482b" providerId="LiveId" clId="{F4AE0174-B10E-4E67-B413-7F6793D6EE65}" dt="2021-05-24T17:58:30.061" v="8558" actId="20577"/>
          <ac:spMkLst>
            <pc:docMk/>
            <pc:sldMk cId="3761539352" sldId="271"/>
            <ac:spMk id="3" creationId="{1F745090-22CB-415D-AD02-014C8DEB7FE9}"/>
          </ac:spMkLst>
        </pc:spChg>
        <pc:spChg chg="add mod">
          <ac:chgData name="Jason Liu" userId="b38695c4e113482b" providerId="LiveId" clId="{F4AE0174-B10E-4E67-B413-7F6793D6EE65}" dt="2021-05-21T21:48:20.310" v="4078"/>
          <ac:spMkLst>
            <pc:docMk/>
            <pc:sldMk cId="3761539352" sldId="271"/>
            <ac:spMk id="4" creationId="{B1C1A8B1-0617-4982-97BC-F47A71BEA75A}"/>
          </ac:spMkLst>
        </pc:spChg>
        <pc:spChg chg="add del mod">
          <ac:chgData name="Jason Liu" userId="b38695c4e113482b" providerId="LiveId" clId="{F4AE0174-B10E-4E67-B413-7F6793D6EE65}" dt="2021-05-21T21:49:40.260" v="4085"/>
          <ac:spMkLst>
            <pc:docMk/>
            <pc:sldMk cId="3761539352" sldId="271"/>
            <ac:spMk id="5" creationId="{71C31D8C-F5E7-4B0D-9BED-71EB3E2A5038}"/>
          </ac:spMkLst>
        </pc:spChg>
        <pc:picChg chg="add mod">
          <ac:chgData name="Jason Liu" userId="b38695c4e113482b" providerId="LiveId" clId="{F4AE0174-B10E-4E67-B413-7F6793D6EE65}" dt="2021-05-21T21:49:40.260" v="4085"/>
          <ac:picMkLst>
            <pc:docMk/>
            <pc:sldMk cId="3761539352" sldId="271"/>
            <ac:picMk id="7" creationId="{B5FDBD5F-6B28-4C5D-AFD5-859F83599327}"/>
          </ac:picMkLst>
        </pc:picChg>
        <pc:picChg chg="add del mod">
          <ac:chgData name="Jason Liu" userId="b38695c4e113482b" providerId="LiveId" clId="{F4AE0174-B10E-4E67-B413-7F6793D6EE65}" dt="2021-05-21T21:49:33.921" v="4083" actId="21"/>
          <ac:picMkLst>
            <pc:docMk/>
            <pc:sldMk cId="3761539352" sldId="271"/>
            <ac:picMk id="1026" creationId="{6DCC6B06-5AB9-4683-A724-A183559E7001}"/>
          </ac:picMkLst>
        </pc:picChg>
      </pc:sldChg>
      <pc:sldChg chg="addSp delSp modSp new mod">
        <pc:chgData name="Jason Liu" userId="b38695c4e113482b" providerId="LiveId" clId="{F4AE0174-B10E-4E67-B413-7F6793D6EE65}" dt="2021-05-21T23:25:36.089" v="6325" actId="113"/>
        <pc:sldMkLst>
          <pc:docMk/>
          <pc:sldMk cId="1263542371" sldId="272"/>
        </pc:sldMkLst>
        <pc:spChg chg="mod">
          <ac:chgData name="Jason Liu" userId="b38695c4e113482b" providerId="LiveId" clId="{F4AE0174-B10E-4E67-B413-7F6793D6EE65}" dt="2021-05-21T22:44:46.547" v="5802" actId="20577"/>
          <ac:spMkLst>
            <pc:docMk/>
            <pc:sldMk cId="1263542371" sldId="272"/>
            <ac:spMk id="2" creationId="{EFA2CB14-497E-4B96-A36A-75C2FB0C2F06}"/>
          </ac:spMkLst>
        </pc:spChg>
        <pc:spChg chg="mod">
          <ac:chgData name="Jason Liu" userId="b38695c4e113482b" providerId="LiveId" clId="{F4AE0174-B10E-4E67-B413-7F6793D6EE65}" dt="2021-05-21T23:25:36.089" v="6325" actId="113"/>
          <ac:spMkLst>
            <pc:docMk/>
            <pc:sldMk cId="1263542371" sldId="272"/>
            <ac:spMk id="3" creationId="{A8E0B5C3-3A5C-4F26-BE22-6816E2A0442D}"/>
          </ac:spMkLst>
        </pc:spChg>
        <pc:spChg chg="add del mod">
          <ac:chgData name="Jason Liu" userId="b38695c4e113482b" providerId="LiveId" clId="{F4AE0174-B10E-4E67-B413-7F6793D6EE65}" dt="2021-05-21T22:01:42.063" v="4471"/>
          <ac:spMkLst>
            <pc:docMk/>
            <pc:sldMk cId="1263542371" sldId="272"/>
            <ac:spMk id="4" creationId="{15B33366-A1D9-4C5C-94F8-1B66ACA071E3}"/>
          </ac:spMkLst>
        </pc:spChg>
        <pc:spChg chg="add del mod">
          <ac:chgData name="Jason Liu" userId="b38695c4e113482b" providerId="LiveId" clId="{F4AE0174-B10E-4E67-B413-7F6793D6EE65}" dt="2021-05-21T22:02:53.963" v="4475"/>
          <ac:spMkLst>
            <pc:docMk/>
            <pc:sldMk cId="1263542371" sldId="272"/>
            <ac:spMk id="5" creationId="{B967A068-BE55-4D2C-965D-6706D65184AA}"/>
          </ac:spMkLst>
        </pc:spChg>
        <pc:spChg chg="add mod">
          <ac:chgData name="Jason Liu" userId="b38695c4e113482b" providerId="LiveId" clId="{F4AE0174-B10E-4E67-B413-7F6793D6EE65}" dt="2021-05-21T22:03:55.555" v="4519" actId="1076"/>
          <ac:spMkLst>
            <pc:docMk/>
            <pc:sldMk cId="1263542371" sldId="272"/>
            <ac:spMk id="8" creationId="{E5A97B77-E7F0-4A82-BA2B-0EACED8EA1C3}"/>
          </ac:spMkLst>
        </pc:spChg>
        <pc:picChg chg="add mod">
          <ac:chgData name="Jason Liu" userId="b38695c4e113482b" providerId="LiveId" clId="{F4AE0174-B10E-4E67-B413-7F6793D6EE65}" dt="2021-05-21T22:03:04.374" v="4485" actId="1036"/>
          <ac:picMkLst>
            <pc:docMk/>
            <pc:sldMk cId="1263542371" sldId="272"/>
            <ac:picMk id="6" creationId="{2D36D7C6-790F-4DB7-ADEA-BBC0E372A025}"/>
          </ac:picMkLst>
        </pc:picChg>
        <pc:picChg chg="add del mod">
          <ac:chgData name="Jason Liu" userId="b38695c4e113482b" providerId="LiveId" clId="{F4AE0174-B10E-4E67-B413-7F6793D6EE65}" dt="2021-05-21T22:02:52.812" v="4474" actId="478"/>
          <ac:picMkLst>
            <pc:docMk/>
            <pc:sldMk cId="1263542371" sldId="272"/>
            <ac:picMk id="2050" creationId="{8DE8FCE3-C262-4197-83CB-C5661B8A1108}"/>
          </ac:picMkLst>
        </pc:picChg>
      </pc:sldChg>
      <pc:sldChg chg="delSp modSp new del mod">
        <pc:chgData name="Jason Liu" userId="b38695c4e113482b" providerId="LiveId" clId="{F4AE0174-B10E-4E67-B413-7F6793D6EE65}" dt="2021-05-21T22:39:51.806" v="5459" actId="47"/>
        <pc:sldMkLst>
          <pc:docMk/>
          <pc:sldMk cId="3693901295" sldId="273"/>
        </pc:sldMkLst>
        <pc:spChg chg="mod">
          <ac:chgData name="Jason Liu" userId="b38695c4e113482b" providerId="LiveId" clId="{F4AE0174-B10E-4E67-B413-7F6793D6EE65}" dt="2021-05-21T22:31:29.766" v="5348"/>
          <ac:spMkLst>
            <pc:docMk/>
            <pc:sldMk cId="3693901295" sldId="273"/>
            <ac:spMk id="2" creationId="{99292FC4-F898-4FEA-8AEF-C87272D0DBC3}"/>
          </ac:spMkLst>
        </pc:spChg>
        <pc:spChg chg="mod">
          <ac:chgData name="Jason Liu" userId="b38695c4e113482b" providerId="LiveId" clId="{F4AE0174-B10E-4E67-B413-7F6793D6EE65}" dt="2021-05-21T22:31:29.850" v="5349" actId="27636"/>
          <ac:spMkLst>
            <pc:docMk/>
            <pc:sldMk cId="3693901295" sldId="273"/>
            <ac:spMk id="3" creationId="{069048B3-424A-4D22-9A59-9AF8D0799220}"/>
          </ac:spMkLst>
        </pc:spChg>
        <pc:spChg chg="del mod">
          <ac:chgData name="Jason Liu" userId="b38695c4e113482b" providerId="LiveId" clId="{F4AE0174-B10E-4E67-B413-7F6793D6EE65}" dt="2021-05-21T22:31:22.944" v="5347" actId="478"/>
          <ac:spMkLst>
            <pc:docMk/>
            <pc:sldMk cId="3693901295" sldId="273"/>
            <ac:spMk id="4" creationId="{605218DD-A603-4597-82C3-65AB412D4496}"/>
          </ac:spMkLst>
        </pc:spChg>
      </pc:sldChg>
      <pc:sldChg chg="addSp delSp modSp new mod">
        <pc:chgData name="Jason Liu" userId="b38695c4e113482b" providerId="LiveId" clId="{F4AE0174-B10E-4E67-B413-7F6793D6EE65}" dt="2021-05-25T16:35:57.048" v="12617" actId="1076"/>
        <pc:sldMkLst>
          <pc:docMk/>
          <pc:sldMk cId="75420337" sldId="274"/>
        </pc:sldMkLst>
        <pc:spChg chg="mod">
          <ac:chgData name="Jason Liu" userId="b38695c4e113482b" providerId="LiveId" clId="{F4AE0174-B10E-4E67-B413-7F6793D6EE65}" dt="2021-05-21T22:17:20.842" v="4932" actId="20577"/>
          <ac:spMkLst>
            <pc:docMk/>
            <pc:sldMk cId="75420337" sldId="274"/>
            <ac:spMk id="2" creationId="{26CD7E0A-E3FB-4AAE-B1CD-D7B131E41CD1}"/>
          </ac:spMkLst>
        </pc:spChg>
        <pc:spChg chg="add del mod">
          <ac:chgData name="Jason Liu" userId="b38695c4e113482b" providerId="LiveId" clId="{F4AE0174-B10E-4E67-B413-7F6793D6EE65}" dt="2021-05-21T23:26:57.809" v="6329"/>
          <ac:spMkLst>
            <pc:docMk/>
            <pc:sldMk cId="75420337" sldId="274"/>
            <ac:spMk id="3" creationId="{84F333A8-F180-4815-A244-4C26B791DD8F}"/>
          </ac:spMkLst>
        </pc:spChg>
        <pc:spChg chg="del">
          <ac:chgData name="Jason Liu" userId="b38695c4e113482b" providerId="LiveId" clId="{F4AE0174-B10E-4E67-B413-7F6793D6EE65}" dt="2021-05-21T22:17:22.588" v="4933"/>
          <ac:spMkLst>
            <pc:docMk/>
            <pc:sldMk cId="75420337" sldId="274"/>
            <ac:spMk id="3" creationId="{9BDD35FE-74DB-4854-A087-3CB84DC3F346}"/>
          </ac:spMkLst>
        </pc:spChg>
        <pc:spChg chg="add mod">
          <ac:chgData name="Jason Liu" userId="b38695c4e113482b" providerId="LiveId" clId="{F4AE0174-B10E-4E67-B413-7F6793D6EE65}" dt="2021-05-25T16:35:57.048" v="12617" actId="1076"/>
          <ac:spMkLst>
            <pc:docMk/>
            <pc:sldMk cId="75420337" sldId="274"/>
            <ac:spMk id="3" creationId="{FF768184-D173-448D-9A95-2D3208580328}"/>
          </ac:spMkLst>
        </pc:spChg>
        <pc:spChg chg="add del mod">
          <ac:chgData name="Jason Liu" userId="b38695c4e113482b" providerId="LiveId" clId="{F4AE0174-B10E-4E67-B413-7F6793D6EE65}" dt="2021-05-21T22:21:00.241" v="4940"/>
          <ac:spMkLst>
            <pc:docMk/>
            <pc:sldMk cId="75420337" sldId="274"/>
            <ac:spMk id="4" creationId="{3136363C-5630-4BEC-8B92-E9701D5372E9}"/>
          </ac:spMkLst>
        </pc:spChg>
        <pc:spChg chg="add mod">
          <ac:chgData name="Jason Liu" userId="b38695c4e113482b" providerId="LiveId" clId="{F4AE0174-B10E-4E67-B413-7F6793D6EE65}" dt="2021-05-21T22:18:27.310" v="4938" actId="114"/>
          <ac:spMkLst>
            <pc:docMk/>
            <pc:sldMk cId="75420337" sldId="274"/>
            <ac:spMk id="5" creationId="{74852FB4-18CE-47B4-B45C-D2C2B7E79619}"/>
          </ac:spMkLst>
        </pc:spChg>
        <pc:picChg chg="add del">
          <ac:chgData name="Jason Liu" userId="b38695c4e113482b" providerId="LiveId" clId="{F4AE0174-B10E-4E67-B413-7F6793D6EE65}" dt="2021-05-21T23:26:56.545" v="6328"/>
          <ac:picMkLst>
            <pc:docMk/>
            <pc:sldMk cId="75420337" sldId="274"/>
            <ac:picMk id="2050" creationId="{CFAD6684-FFE9-4616-BFA1-75F7F533C3E3}"/>
          </ac:picMkLst>
        </pc:picChg>
        <pc:picChg chg="add mod">
          <ac:chgData name="Jason Liu" userId="b38695c4e113482b" providerId="LiveId" clId="{F4AE0174-B10E-4E67-B413-7F6793D6EE65}" dt="2021-05-21T23:43:27.531" v="6534" actId="1076"/>
          <ac:picMkLst>
            <pc:docMk/>
            <pc:sldMk cId="75420337" sldId="274"/>
            <ac:picMk id="2052" creationId="{E46645BA-0AEF-4D34-9A9C-433FE645535E}"/>
          </ac:picMkLst>
        </pc:picChg>
        <pc:picChg chg="add mod">
          <ac:chgData name="Jason Liu" userId="b38695c4e113482b" providerId="LiveId" clId="{F4AE0174-B10E-4E67-B413-7F6793D6EE65}" dt="2021-05-21T23:43:17.630" v="6531" actId="1076"/>
          <ac:picMkLst>
            <pc:docMk/>
            <pc:sldMk cId="75420337" sldId="274"/>
            <ac:picMk id="2054" creationId="{6F2AA61A-5EAD-40C4-A9B2-48B730E53343}"/>
          </ac:picMkLst>
        </pc:picChg>
        <pc:picChg chg="add del mod">
          <ac:chgData name="Jason Liu" userId="b38695c4e113482b" providerId="LiveId" clId="{F4AE0174-B10E-4E67-B413-7F6793D6EE65}" dt="2021-05-21T22:20:55.777" v="4939" actId="478"/>
          <ac:picMkLst>
            <pc:docMk/>
            <pc:sldMk cId="75420337" sldId="274"/>
            <ac:picMk id="3074" creationId="{F3F8EB7B-6F8B-46C3-A03D-E2ED8D155D2A}"/>
          </ac:picMkLst>
        </pc:picChg>
        <pc:picChg chg="add del mod">
          <ac:chgData name="Jason Liu" userId="b38695c4e113482b" providerId="LiveId" clId="{F4AE0174-B10E-4E67-B413-7F6793D6EE65}" dt="2021-05-21T23:26:54.551" v="6326" actId="478"/>
          <ac:picMkLst>
            <pc:docMk/>
            <pc:sldMk cId="75420337" sldId="274"/>
            <ac:picMk id="3076" creationId="{595DA4FA-850D-4406-A181-8E40EB6C0425}"/>
          </ac:picMkLst>
        </pc:picChg>
      </pc:sldChg>
      <pc:sldChg chg="addSp delSp modSp new mod">
        <pc:chgData name="Jason Liu" userId="b38695c4e113482b" providerId="LiveId" clId="{F4AE0174-B10E-4E67-B413-7F6793D6EE65}" dt="2021-05-21T23:50:14.414" v="7018" actId="113"/>
        <pc:sldMkLst>
          <pc:docMk/>
          <pc:sldMk cId="2931794565" sldId="275"/>
        </pc:sldMkLst>
        <pc:spChg chg="mod">
          <ac:chgData name="Jason Liu" userId="b38695c4e113482b" providerId="LiveId" clId="{F4AE0174-B10E-4E67-B413-7F6793D6EE65}" dt="2021-05-21T23:46:16.580" v="6596" actId="20577"/>
          <ac:spMkLst>
            <pc:docMk/>
            <pc:sldMk cId="2931794565" sldId="275"/>
            <ac:spMk id="2" creationId="{B72058D9-681F-4CB4-87BF-36102811DC04}"/>
          </ac:spMkLst>
        </pc:spChg>
        <pc:spChg chg="add del mod">
          <ac:chgData name="Jason Liu" userId="b38695c4e113482b" providerId="LiveId" clId="{F4AE0174-B10E-4E67-B413-7F6793D6EE65}" dt="2021-05-21T23:50:14.414" v="7018" actId="113"/>
          <ac:spMkLst>
            <pc:docMk/>
            <pc:sldMk cId="2931794565" sldId="275"/>
            <ac:spMk id="3" creationId="{D396F29B-C205-42C0-AE27-5BB8F3B5C84E}"/>
          </ac:spMkLst>
        </pc:spChg>
        <pc:spChg chg="add del mod">
          <ac:chgData name="Jason Liu" userId="b38695c4e113482b" providerId="LiveId" clId="{F4AE0174-B10E-4E67-B413-7F6793D6EE65}" dt="2021-05-21T22:42:56.976" v="5788"/>
          <ac:spMkLst>
            <pc:docMk/>
            <pc:sldMk cId="2931794565" sldId="275"/>
            <ac:spMk id="4" creationId="{96FC6666-FB63-4BE9-BAC3-80EB007BB4E0}"/>
          </ac:spMkLst>
        </pc:spChg>
        <pc:spChg chg="add del">
          <ac:chgData name="Jason Liu" userId="b38695c4e113482b" providerId="LiveId" clId="{F4AE0174-B10E-4E67-B413-7F6793D6EE65}" dt="2021-05-21T22:42:55.387" v="5787" actId="478"/>
          <ac:spMkLst>
            <pc:docMk/>
            <pc:sldMk cId="2931794565" sldId="275"/>
            <ac:spMk id="5" creationId="{3E063691-0025-4BF8-80B8-0C47A07A62C9}"/>
          </ac:spMkLst>
        </pc:spChg>
        <pc:spChg chg="add del mod">
          <ac:chgData name="Jason Liu" userId="b38695c4e113482b" providerId="LiveId" clId="{F4AE0174-B10E-4E67-B413-7F6793D6EE65}" dt="2021-05-21T22:42:55.387" v="5787" actId="478"/>
          <ac:spMkLst>
            <pc:docMk/>
            <pc:sldMk cId="2931794565" sldId="275"/>
            <ac:spMk id="6" creationId="{BB6D2988-0715-43EC-98CC-A2BAA96D4E19}"/>
          </ac:spMkLst>
        </pc:spChg>
        <pc:spChg chg="add del mod">
          <ac:chgData name="Jason Liu" userId="b38695c4e113482b" providerId="LiveId" clId="{F4AE0174-B10E-4E67-B413-7F6793D6EE65}" dt="2021-05-21T22:43:19.553" v="5789"/>
          <ac:spMkLst>
            <pc:docMk/>
            <pc:sldMk cId="2931794565" sldId="275"/>
            <ac:spMk id="7" creationId="{1430E8A8-2F45-4CE9-945E-E85566499964}"/>
          </ac:spMkLst>
        </pc:spChg>
        <pc:spChg chg="add del mod">
          <ac:chgData name="Jason Liu" userId="b38695c4e113482b" providerId="LiveId" clId="{F4AE0174-B10E-4E67-B413-7F6793D6EE65}" dt="2021-05-21T22:43:20.397" v="5790"/>
          <ac:spMkLst>
            <pc:docMk/>
            <pc:sldMk cId="2931794565" sldId="275"/>
            <ac:spMk id="8" creationId="{9B0EDD35-225D-4DF5-817B-6DC3E702DBBB}"/>
          </ac:spMkLst>
        </pc:spChg>
        <pc:spChg chg="add del mod">
          <ac:chgData name="Jason Liu" userId="b38695c4e113482b" providerId="LiveId" clId="{F4AE0174-B10E-4E67-B413-7F6793D6EE65}" dt="2021-05-21T22:43:21.069" v="5791"/>
          <ac:spMkLst>
            <pc:docMk/>
            <pc:sldMk cId="2931794565" sldId="275"/>
            <ac:spMk id="9" creationId="{541BF04A-F80D-4ADC-8683-B04192639850}"/>
          </ac:spMkLst>
        </pc:spChg>
        <pc:spChg chg="add del mod">
          <ac:chgData name="Jason Liu" userId="b38695c4e113482b" providerId="LiveId" clId="{F4AE0174-B10E-4E67-B413-7F6793D6EE65}" dt="2021-05-21T22:43:28.844" v="5792"/>
          <ac:spMkLst>
            <pc:docMk/>
            <pc:sldMk cId="2931794565" sldId="275"/>
            <ac:spMk id="10" creationId="{64BA78F7-07CD-45C0-BBA3-A46F6108D5F9}"/>
          </ac:spMkLst>
        </pc:spChg>
        <pc:picChg chg="add mod">
          <ac:chgData name="Jason Liu" userId="b38695c4e113482b" providerId="LiveId" clId="{F4AE0174-B10E-4E67-B413-7F6793D6EE65}" dt="2021-05-21T22:43:31.735" v="5793" actId="14100"/>
          <ac:picMkLst>
            <pc:docMk/>
            <pc:sldMk cId="2931794565" sldId="275"/>
            <ac:picMk id="4108" creationId="{A6A3C991-AC98-4011-B0E1-63A36A63DD34}"/>
          </ac:picMkLst>
        </pc:picChg>
      </pc:sldChg>
      <pc:sldChg chg="modSp new del mod">
        <pc:chgData name="Jason Liu" userId="b38695c4e113482b" providerId="LiveId" clId="{F4AE0174-B10E-4E67-B413-7F6793D6EE65}" dt="2021-05-21T22:44:38.642" v="5800" actId="47"/>
        <pc:sldMkLst>
          <pc:docMk/>
          <pc:sldMk cId="3018164309" sldId="276"/>
        </pc:sldMkLst>
        <pc:spChg chg="mod">
          <ac:chgData name="Jason Liu" userId="b38695c4e113482b" providerId="LiveId" clId="{F4AE0174-B10E-4E67-B413-7F6793D6EE65}" dt="2021-05-21T22:31:44.950" v="5365" actId="20577"/>
          <ac:spMkLst>
            <pc:docMk/>
            <pc:sldMk cId="3018164309" sldId="276"/>
            <ac:spMk id="2" creationId="{AEDC2492-3C2E-4081-B9E6-77AD84BAE4D5}"/>
          </ac:spMkLst>
        </pc:spChg>
        <pc:spChg chg="mod">
          <ac:chgData name="Jason Liu" userId="b38695c4e113482b" providerId="LiveId" clId="{F4AE0174-B10E-4E67-B413-7F6793D6EE65}" dt="2021-05-21T22:33:14.999" v="5406"/>
          <ac:spMkLst>
            <pc:docMk/>
            <pc:sldMk cId="3018164309" sldId="276"/>
            <ac:spMk id="3" creationId="{5E37ECD1-EE5E-4F7C-8067-0AC7CC7094AD}"/>
          </ac:spMkLst>
        </pc:spChg>
      </pc:sldChg>
      <pc:sldChg chg="delSp modSp new mod">
        <pc:chgData name="Jason Liu" userId="b38695c4e113482b" providerId="LiveId" clId="{F4AE0174-B10E-4E67-B413-7F6793D6EE65}" dt="2021-05-21T23:35:03.925" v="6528" actId="6549"/>
        <pc:sldMkLst>
          <pc:docMk/>
          <pc:sldMk cId="3334662156" sldId="276"/>
        </pc:sldMkLst>
        <pc:spChg chg="mod">
          <ac:chgData name="Jason Liu" userId="b38695c4e113482b" providerId="LiveId" clId="{F4AE0174-B10E-4E67-B413-7F6793D6EE65}" dt="2021-05-21T23:18:50.939" v="5943"/>
          <ac:spMkLst>
            <pc:docMk/>
            <pc:sldMk cId="3334662156" sldId="276"/>
            <ac:spMk id="2" creationId="{72BFE31F-C77D-4392-BB41-EE324DB3D8D2}"/>
          </ac:spMkLst>
        </pc:spChg>
        <pc:spChg chg="mod">
          <ac:chgData name="Jason Liu" userId="b38695c4e113482b" providerId="LiveId" clId="{F4AE0174-B10E-4E67-B413-7F6793D6EE65}" dt="2021-05-21T23:35:03.925" v="6528" actId="6549"/>
          <ac:spMkLst>
            <pc:docMk/>
            <pc:sldMk cId="3334662156" sldId="276"/>
            <ac:spMk id="3" creationId="{897F2B14-72A6-47C1-BE1A-A6C96C9DCEB6}"/>
          </ac:spMkLst>
        </pc:spChg>
        <pc:spChg chg="del mod">
          <ac:chgData name="Jason Liu" userId="b38695c4e113482b" providerId="LiveId" clId="{F4AE0174-B10E-4E67-B413-7F6793D6EE65}" dt="2021-05-21T23:18:50.939" v="5943"/>
          <ac:spMkLst>
            <pc:docMk/>
            <pc:sldMk cId="3334662156" sldId="276"/>
            <ac:spMk id="4" creationId="{48AB0CE9-B214-45DA-A1A0-39FB9DBF066B}"/>
          </ac:spMkLst>
        </pc:spChg>
      </pc:sldChg>
      <pc:sldChg chg="addSp delSp modSp new mod ord">
        <pc:chgData name="Jason Liu" userId="b38695c4e113482b" providerId="LiveId" clId="{F4AE0174-B10E-4E67-B413-7F6793D6EE65}" dt="2021-05-24T17:39:16.109" v="8090"/>
        <pc:sldMkLst>
          <pc:docMk/>
          <pc:sldMk cId="596229585" sldId="277"/>
        </pc:sldMkLst>
        <pc:spChg chg="mod">
          <ac:chgData name="Jason Liu" userId="b38695c4e113482b" providerId="LiveId" clId="{F4AE0174-B10E-4E67-B413-7F6793D6EE65}" dt="2021-05-21T23:59:54.890" v="7557" actId="20577"/>
          <ac:spMkLst>
            <pc:docMk/>
            <pc:sldMk cId="596229585" sldId="277"/>
            <ac:spMk id="2" creationId="{B1F4D30B-2FF0-4A78-809D-385061E248E9}"/>
          </ac:spMkLst>
        </pc:spChg>
        <pc:spChg chg="mod">
          <ac:chgData name="Jason Liu" userId="b38695c4e113482b" providerId="LiveId" clId="{F4AE0174-B10E-4E67-B413-7F6793D6EE65}" dt="2021-05-22T00:01:21.455" v="7662" actId="20577"/>
          <ac:spMkLst>
            <pc:docMk/>
            <pc:sldMk cId="596229585" sldId="277"/>
            <ac:spMk id="3" creationId="{5C6F0FEE-43C7-42F7-ABE7-A0775D445B13}"/>
          </ac:spMkLst>
        </pc:spChg>
        <pc:spChg chg="del">
          <ac:chgData name="Jason Liu" userId="b38695c4e113482b" providerId="LiveId" clId="{F4AE0174-B10E-4E67-B413-7F6793D6EE65}" dt="2021-05-22T00:00:34.451" v="7558"/>
          <ac:spMkLst>
            <pc:docMk/>
            <pc:sldMk cId="596229585" sldId="277"/>
            <ac:spMk id="4" creationId="{E2EC11C9-6B80-4FBB-B3D5-223B46DE6271}"/>
          </ac:spMkLst>
        </pc:spChg>
        <pc:spChg chg="add mod">
          <ac:chgData name="Jason Liu" userId="b38695c4e113482b" providerId="LiveId" clId="{F4AE0174-B10E-4E67-B413-7F6793D6EE65}" dt="2021-05-22T00:00:38.189" v="7559"/>
          <ac:spMkLst>
            <pc:docMk/>
            <pc:sldMk cId="596229585" sldId="277"/>
            <ac:spMk id="6" creationId="{B107168D-7137-4D2E-8E52-373236834449}"/>
          </ac:spMkLst>
        </pc:spChg>
        <pc:picChg chg="add mod">
          <ac:chgData name="Jason Liu" userId="b38695c4e113482b" providerId="LiveId" clId="{F4AE0174-B10E-4E67-B413-7F6793D6EE65}" dt="2021-05-22T00:00:34.451" v="7558"/>
          <ac:picMkLst>
            <pc:docMk/>
            <pc:sldMk cId="596229585" sldId="277"/>
            <ac:picMk id="4098" creationId="{47761D3C-23D2-4D99-9A3A-283BD5B4F7A3}"/>
          </ac:picMkLst>
        </pc:picChg>
      </pc:sldChg>
      <pc:sldChg chg="new del">
        <pc:chgData name="Jason Liu" userId="b38695c4e113482b" providerId="LiveId" clId="{F4AE0174-B10E-4E67-B413-7F6793D6EE65}" dt="2021-05-21T23:18:47.589" v="5942" actId="47"/>
        <pc:sldMkLst>
          <pc:docMk/>
          <pc:sldMk cId="2082826062" sldId="277"/>
        </pc:sldMkLst>
      </pc:sldChg>
      <pc:sldChg chg="addSp delSp modSp new del mod">
        <pc:chgData name="Jason Liu" userId="b38695c4e113482b" providerId="LiveId" clId="{F4AE0174-B10E-4E67-B413-7F6793D6EE65}" dt="2021-05-21T23:50:34.426" v="7019" actId="47"/>
        <pc:sldMkLst>
          <pc:docMk/>
          <pc:sldMk cId="3492850323" sldId="277"/>
        </pc:sldMkLst>
        <pc:spChg chg="del">
          <ac:chgData name="Jason Liu" userId="b38695c4e113482b" providerId="LiveId" clId="{F4AE0174-B10E-4E67-B413-7F6793D6EE65}" dt="2021-05-21T23:23:44.139" v="6312"/>
          <ac:spMkLst>
            <pc:docMk/>
            <pc:sldMk cId="3492850323" sldId="277"/>
            <ac:spMk id="2" creationId="{8E4481C9-DB1E-4A0A-8507-7A4EF7308521}"/>
          </ac:spMkLst>
        </pc:spChg>
        <pc:spChg chg="del">
          <ac:chgData name="Jason Liu" userId="b38695c4e113482b" providerId="LiveId" clId="{F4AE0174-B10E-4E67-B413-7F6793D6EE65}" dt="2021-05-21T23:23:44.139" v="6312"/>
          <ac:spMkLst>
            <pc:docMk/>
            <pc:sldMk cId="3492850323" sldId="277"/>
            <ac:spMk id="3" creationId="{0ADFCA6F-950E-4EED-ABAF-44752BFC2662}"/>
          </ac:spMkLst>
        </pc:spChg>
        <pc:spChg chg="del">
          <ac:chgData name="Jason Liu" userId="b38695c4e113482b" providerId="LiveId" clId="{F4AE0174-B10E-4E67-B413-7F6793D6EE65}" dt="2021-05-21T23:23:44.139" v="6312"/>
          <ac:spMkLst>
            <pc:docMk/>
            <pc:sldMk cId="3492850323" sldId="277"/>
            <ac:spMk id="4" creationId="{F6E532D3-8661-46EE-997A-8071E5E346D5}"/>
          </ac:spMkLst>
        </pc:spChg>
        <pc:spChg chg="add mod">
          <ac:chgData name="Jason Liu" userId="b38695c4e113482b" providerId="LiveId" clId="{F4AE0174-B10E-4E67-B413-7F6793D6EE65}" dt="2021-05-21T23:23:45.942" v="6319" actId="20577"/>
          <ac:spMkLst>
            <pc:docMk/>
            <pc:sldMk cId="3492850323" sldId="277"/>
            <ac:spMk id="5" creationId="{4F919A76-9E65-4232-8B48-815FF3750D50}"/>
          </ac:spMkLst>
        </pc:spChg>
        <pc:spChg chg="add mod">
          <ac:chgData name="Jason Liu" userId="b38695c4e113482b" providerId="LiveId" clId="{F4AE0174-B10E-4E67-B413-7F6793D6EE65}" dt="2021-05-21T23:44:34.051" v="6580" actId="20577"/>
          <ac:spMkLst>
            <pc:docMk/>
            <pc:sldMk cId="3492850323" sldId="277"/>
            <ac:spMk id="6" creationId="{D6F5FC1B-76C9-4E1F-BC0A-94E258EC697E}"/>
          </ac:spMkLst>
        </pc:spChg>
      </pc:sldChg>
      <pc:sldChg chg="new del">
        <pc:chgData name="Jason Liu" userId="b38695c4e113482b" providerId="LiveId" clId="{F4AE0174-B10E-4E67-B413-7F6793D6EE65}" dt="2021-05-24T17:24:57.543" v="7793" actId="2696"/>
        <pc:sldMkLst>
          <pc:docMk/>
          <pc:sldMk cId="3282410190" sldId="278"/>
        </pc:sldMkLst>
      </pc:sldChg>
      <pc:sldChg chg="delSp modSp new del mod">
        <pc:chgData name="Jason Liu" userId="b38695c4e113482b" providerId="LiveId" clId="{F4AE0174-B10E-4E67-B413-7F6793D6EE65}" dt="2021-05-25T00:28:33.342" v="10688" actId="47"/>
        <pc:sldMkLst>
          <pc:docMk/>
          <pc:sldMk cId="3424835101" sldId="278"/>
        </pc:sldMkLst>
        <pc:spChg chg="mod">
          <ac:chgData name="Jason Liu" userId="b38695c4e113482b" providerId="LiveId" clId="{F4AE0174-B10E-4E67-B413-7F6793D6EE65}" dt="2021-05-24T17:47:05.103" v="8498"/>
          <ac:spMkLst>
            <pc:docMk/>
            <pc:sldMk cId="3424835101" sldId="278"/>
            <ac:spMk id="2" creationId="{366A4646-A68F-44E9-8198-5F11C469612C}"/>
          </ac:spMkLst>
        </pc:spChg>
        <pc:spChg chg="mod">
          <ac:chgData name="Jason Liu" userId="b38695c4e113482b" providerId="LiveId" clId="{F4AE0174-B10E-4E67-B413-7F6793D6EE65}" dt="2021-05-24T17:47:42.254" v="8503" actId="20577"/>
          <ac:spMkLst>
            <pc:docMk/>
            <pc:sldMk cId="3424835101" sldId="278"/>
            <ac:spMk id="3" creationId="{DC45945C-5829-4BC8-9FAD-8FDB06BA6112}"/>
          </ac:spMkLst>
        </pc:spChg>
        <pc:spChg chg="del">
          <ac:chgData name="Jason Liu" userId="b38695c4e113482b" providerId="LiveId" clId="{F4AE0174-B10E-4E67-B413-7F6793D6EE65}" dt="2021-05-24T17:47:05.103" v="8498"/>
          <ac:spMkLst>
            <pc:docMk/>
            <pc:sldMk cId="3424835101" sldId="278"/>
            <ac:spMk id="4" creationId="{6C9C4DB6-9DE4-4A4B-88A3-66667EE56F52}"/>
          </ac:spMkLst>
        </pc:spChg>
      </pc:sldChg>
      <pc:sldChg chg="modSp new mod ord">
        <pc:chgData name="Jason Liu" userId="b38695c4e113482b" providerId="LiveId" clId="{F4AE0174-B10E-4E67-B413-7F6793D6EE65}" dt="2021-05-25T16:31:35.833" v="12442" actId="20577"/>
        <pc:sldMkLst>
          <pc:docMk/>
          <pc:sldMk cId="885819862" sldId="279"/>
        </pc:sldMkLst>
        <pc:spChg chg="mod">
          <ac:chgData name="Jason Liu" userId="b38695c4e113482b" providerId="LiveId" clId="{F4AE0174-B10E-4E67-B413-7F6793D6EE65}" dt="2021-05-24T17:37:07.028" v="7849" actId="20577"/>
          <ac:spMkLst>
            <pc:docMk/>
            <pc:sldMk cId="885819862" sldId="279"/>
            <ac:spMk id="2" creationId="{DE49DA17-FD10-4318-B2F2-FF7AAD740201}"/>
          </ac:spMkLst>
        </pc:spChg>
        <pc:spChg chg="mod">
          <ac:chgData name="Jason Liu" userId="b38695c4e113482b" providerId="LiveId" clId="{F4AE0174-B10E-4E67-B413-7F6793D6EE65}" dt="2021-05-25T16:31:35.833" v="12442" actId="20577"/>
          <ac:spMkLst>
            <pc:docMk/>
            <pc:sldMk cId="885819862" sldId="279"/>
            <ac:spMk id="3" creationId="{9DCA7EC7-5240-49A5-991C-6DB98B844A9D}"/>
          </ac:spMkLst>
        </pc:spChg>
        <pc:spChg chg="mod">
          <ac:chgData name="Jason Liu" userId="b38695c4e113482b" providerId="LiveId" clId="{F4AE0174-B10E-4E67-B413-7F6793D6EE65}" dt="2021-05-25T16:30:02.744" v="12322" actId="20577"/>
          <ac:spMkLst>
            <pc:docMk/>
            <pc:sldMk cId="885819862" sldId="279"/>
            <ac:spMk id="4" creationId="{3B127D43-52D9-44BD-96DB-4FE29748AF4A}"/>
          </ac:spMkLst>
        </pc:spChg>
      </pc:sldChg>
      <pc:sldChg chg="addSp delSp modSp new mod">
        <pc:chgData name="Jason Liu" userId="b38695c4e113482b" providerId="LiveId" clId="{F4AE0174-B10E-4E67-B413-7F6793D6EE65}" dt="2021-05-25T17:58:34.345" v="12939" actId="20577"/>
        <pc:sldMkLst>
          <pc:docMk/>
          <pc:sldMk cId="2167909566" sldId="280"/>
        </pc:sldMkLst>
        <pc:spChg chg="mod">
          <ac:chgData name="Jason Liu" userId="b38695c4e113482b" providerId="LiveId" clId="{F4AE0174-B10E-4E67-B413-7F6793D6EE65}" dt="2021-05-25T17:55:28.177" v="12809"/>
          <ac:spMkLst>
            <pc:docMk/>
            <pc:sldMk cId="2167909566" sldId="280"/>
            <ac:spMk id="2" creationId="{0D494C6A-93D1-4EA7-ACB8-F592AC0BC218}"/>
          </ac:spMkLst>
        </pc:spChg>
        <pc:spChg chg="mod">
          <ac:chgData name="Jason Liu" userId="b38695c4e113482b" providerId="LiveId" clId="{F4AE0174-B10E-4E67-B413-7F6793D6EE65}" dt="2021-05-25T17:58:34.345" v="12939" actId="20577"/>
          <ac:spMkLst>
            <pc:docMk/>
            <pc:sldMk cId="2167909566" sldId="280"/>
            <ac:spMk id="3" creationId="{1847540A-B050-40A5-9D11-3EBEFE4A5ADA}"/>
          </ac:spMkLst>
        </pc:spChg>
        <pc:spChg chg="del">
          <ac:chgData name="Jason Liu" userId="b38695c4e113482b" providerId="LiveId" clId="{F4AE0174-B10E-4E67-B413-7F6793D6EE65}" dt="2021-05-24T23:44:23.508" v="9100"/>
          <ac:spMkLst>
            <pc:docMk/>
            <pc:sldMk cId="2167909566" sldId="280"/>
            <ac:spMk id="4" creationId="{7484EECD-9ACE-49EF-9780-65F49AAD1801}"/>
          </ac:spMkLst>
        </pc:spChg>
        <pc:spChg chg="add del mod">
          <ac:chgData name="Jason Liu" userId="b38695c4e113482b" providerId="LiveId" clId="{F4AE0174-B10E-4E67-B413-7F6793D6EE65}" dt="2021-05-25T17:51:49.335" v="12800"/>
          <ac:spMkLst>
            <pc:docMk/>
            <pc:sldMk cId="2167909566" sldId="280"/>
            <ac:spMk id="4" creationId="{E35F3B1D-615F-4105-8233-2BDD3AAB1D68}"/>
          </ac:spMkLst>
        </pc:spChg>
        <pc:spChg chg="add del mod">
          <ac:chgData name="Jason Liu" userId="b38695c4e113482b" providerId="LiveId" clId="{F4AE0174-B10E-4E67-B413-7F6793D6EE65}" dt="2021-05-25T17:50:46.353" v="12783" actId="478"/>
          <ac:spMkLst>
            <pc:docMk/>
            <pc:sldMk cId="2167909566" sldId="280"/>
            <ac:spMk id="5" creationId="{EA6A3ED4-980A-42B1-8B39-2553D2469BB8}"/>
          </ac:spMkLst>
        </pc:spChg>
        <pc:spChg chg="add del mod">
          <ac:chgData name="Jason Liu" userId="b38695c4e113482b" providerId="LiveId" clId="{F4AE0174-B10E-4E67-B413-7F6793D6EE65}" dt="2021-05-25T17:55:28.177" v="12809"/>
          <ac:spMkLst>
            <pc:docMk/>
            <pc:sldMk cId="2167909566" sldId="280"/>
            <ac:spMk id="8" creationId="{D9B7CF8B-CB44-4738-B817-9B7B99588F06}"/>
          </ac:spMkLst>
        </pc:spChg>
        <pc:picChg chg="add del mod">
          <ac:chgData name="Jason Liu" userId="b38695c4e113482b" providerId="LiveId" clId="{F4AE0174-B10E-4E67-B413-7F6793D6EE65}" dt="2021-05-25T17:55:24.832" v="12808" actId="478"/>
          <ac:picMkLst>
            <pc:docMk/>
            <pc:sldMk cId="2167909566" sldId="280"/>
            <ac:picMk id="6" creationId="{B1569DD1-34A5-4AD2-9D1D-427DAE562417}"/>
          </ac:picMkLst>
        </pc:picChg>
      </pc:sldChg>
      <pc:sldChg chg="delSp modSp new mod">
        <pc:chgData name="Jason Liu" userId="b38695c4e113482b" providerId="LiveId" clId="{F4AE0174-B10E-4E67-B413-7F6793D6EE65}" dt="2021-05-25T00:22:45.702" v="10349" actId="20577"/>
        <pc:sldMkLst>
          <pc:docMk/>
          <pc:sldMk cId="595217498" sldId="281"/>
        </pc:sldMkLst>
        <pc:spChg chg="mod">
          <ac:chgData name="Jason Liu" userId="b38695c4e113482b" providerId="LiveId" clId="{F4AE0174-B10E-4E67-B413-7F6793D6EE65}" dt="2021-05-24T23:58:00.289" v="9228"/>
          <ac:spMkLst>
            <pc:docMk/>
            <pc:sldMk cId="595217498" sldId="281"/>
            <ac:spMk id="2" creationId="{E3D85FC4-6DD0-436D-AD50-02A349CAD94C}"/>
          </ac:spMkLst>
        </pc:spChg>
        <pc:spChg chg="mod">
          <ac:chgData name="Jason Liu" userId="b38695c4e113482b" providerId="LiveId" clId="{F4AE0174-B10E-4E67-B413-7F6793D6EE65}" dt="2021-05-25T00:22:45.702" v="10349" actId="20577"/>
          <ac:spMkLst>
            <pc:docMk/>
            <pc:sldMk cId="595217498" sldId="281"/>
            <ac:spMk id="3" creationId="{AA9EDCDE-7E65-433A-9D14-E9A8ED86A941}"/>
          </ac:spMkLst>
        </pc:spChg>
        <pc:spChg chg="del">
          <ac:chgData name="Jason Liu" userId="b38695c4e113482b" providerId="LiveId" clId="{F4AE0174-B10E-4E67-B413-7F6793D6EE65}" dt="2021-05-24T23:58:00.289" v="9228"/>
          <ac:spMkLst>
            <pc:docMk/>
            <pc:sldMk cId="595217498" sldId="281"/>
            <ac:spMk id="4" creationId="{5B5873C0-7237-4E22-BC95-EFD176473430}"/>
          </ac:spMkLst>
        </pc:spChg>
      </pc:sldChg>
      <pc:sldChg chg="addSp delSp modSp new mod">
        <pc:chgData name="Jason Liu" userId="b38695c4e113482b" providerId="LiveId" clId="{F4AE0174-B10E-4E67-B413-7F6793D6EE65}" dt="2021-06-02T16:27:41.928" v="13426" actId="20577"/>
        <pc:sldMkLst>
          <pc:docMk/>
          <pc:sldMk cId="2304163347" sldId="282"/>
        </pc:sldMkLst>
        <pc:spChg chg="mod">
          <ac:chgData name="Jason Liu" userId="b38695c4e113482b" providerId="LiveId" clId="{F4AE0174-B10E-4E67-B413-7F6793D6EE65}" dt="2021-05-25T00:23:14.289" v="10350"/>
          <ac:spMkLst>
            <pc:docMk/>
            <pc:sldMk cId="2304163347" sldId="282"/>
            <ac:spMk id="2" creationId="{C05E6322-5601-4BAA-8F73-A6A7887E493D}"/>
          </ac:spMkLst>
        </pc:spChg>
        <pc:spChg chg="del">
          <ac:chgData name="Jason Liu" userId="b38695c4e113482b" providerId="LiveId" clId="{F4AE0174-B10E-4E67-B413-7F6793D6EE65}" dt="2021-05-25T00:23:14.289" v="10350"/>
          <ac:spMkLst>
            <pc:docMk/>
            <pc:sldMk cId="2304163347" sldId="282"/>
            <ac:spMk id="3" creationId="{826A632B-C830-4AA3-BFA9-A78D9389409F}"/>
          </ac:spMkLst>
        </pc:spChg>
        <pc:spChg chg="del">
          <ac:chgData name="Jason Liu" userId="b38695c4e113482b" providerId="LiveId" clId="{F4AE0174-B10E-4E67-B413-7F6793D6EE65}" dt="2021-05-25T00:23:14.289" v="10350"/>
          <ac:spMkLst>
            <pc:docMk/>
            <pc:sldMk cId="2304163347" sldId="282"/>
            <ac:spMk id="4" creationId="{0E42E383-92E2-4C53-8B87-A898594432A0}"/>
          </ac:spMkLst>
        </pc:spChg>
        <pc:spChg chg="add mod">
          <ac:chgData name="Jason Liu" userId="b38695c4e113482b" providerId="LiveId" clId="{F4AE0174-B10E-4E67-B413-7F6793D6EE65}" dt="2021-06-02T16:27:41.928" v="13426" actId="20577"/>
          <ac:spMkLst>
            <pc:docMk/>
            <pc:sldMk cId="2304163347" sldId="282"/>
            <ac:spMk id="5" creationId="{96546146-0B6F-4D55-95BA-335B9F1CA032}"/>
          </ac:spMkLst>
        </pc:spChg>
      </pc:sldChg>
      <pc:sldChg chg="addSp delSp modSp new mod">
        <pc:chgData name="Jason Liu" userId="b38695c4e113482b" providerId="LiveId" clId="{F4AE0174-B10E-4E67-B413-7F6793D6EE65}" dt="2021-05-25T16:09:55.643" v="12289" actId="20577"/>
        <pc:sldMkLst>
          <pc:docMk/>
          <pc:sldMk cId="3240658954" sldId="283"/>
        </pc:sldMkLst>
        <pc:spChg chg="mod">
          <ac:chgData name="Jason Liu" userId="b38695c4e113482b" providerId="LiveId" clId="{F4AE0174-B10E-4E67-B413-7F6793D6EE65}" dt="2021-05-24T23:58:39.993" v="9281"/>
          <ac:spMkLst>
            <pc:docMk/>
            <pc:sldMk cId="3240658954" sldId="283"/>
            <ac:spMk id="2" creationId="{BCC932EE-C248-41FB-8BAD-100D0187252F}"/>
          </ac:spMkLst>
        </pc:spChg>
        <pc:spChg chg="del">
          <ac:chgData name="Jason Liu" userId="b38695c4e113482b" providerId="LiveId" clId="{F4AE0174-B10E-4E67-B413-7F6793D6EE65}" dt="2021-05-24T23:58:39.993" v="9281"/>
          <ac:spMkLst>
            <pc:docMk/>
            <pc:sldMk cId="3240658954" sldId="283"/>
            <ac:spMk id="3" creationId="{138B314B-7CD6-44E2-87E8-93FAA413A15E}"/>
          </ac:spMkLst>
        </pc:spChg>
        <pc:spChg chg="add mod">
          <ac:chgData name="Jason Liu" userId="b38695c4e113482b" providerId="LiveId" clId="{F4AE0174-B10E-4E67-B413-7F6793D6EE65}" dt="2021-05-25T16:09:55.643" v="12289" actId="20577"/>
          <ac:spMkLst>
            <pc:docMk/>
            <pc:sldMk cId="3240658954" sldId="283"/>
            <ac:spMk id="4" creationId="{C845529D-6635-4AAB-A286-4AD4676D92FF}"/>
          </ac:spMkLst>
        </pc:spChg>
        <pc:spChg chg="add del mod">
          <ac:chgData name="Jason Liu" userId="b38695c4e113482b" providerId="LiveId" clId="{F4AE0174-B10E-4E67-B413-7F6793D6EE65}" dt="2021-05-24T23:58:42.318" v="9282"/>
          <ac:spMkLst>
            <pc:docMk/>
            <pc:sldMk cId="3240658954" sldId="283"/>
            <ac:spMk id="5" creationId="{A88BB4A1-4E5E-4EBF-96B8-5C0D5FF51509}"/>
          </ac:spMkLst>
        </pc:spChg>
        <pc:picChg chg="add mod">
          <ac:chgData name="Jason Liu" userId="b38695c4e113482b" providerId="LiveId" clId="{F4AE0174-B10E-4E67-B413-7F6793D6EE65}" dt="2021-05-24T23:58:49.854" v="9284" actId="14100"/>
          <ac:picMkLst>
            <pc:docMk/>
            <pc:sldMk cId="3240658954" sldId="283"/>
            <ac:picMk id="6" creationId="{9D8A7637-68DE-405A-B65D-DD9729AAA8F4}"/>
          </ac:picMkLst>
        </pc:picChg>
      </pc:sldChg>
      <pc:sldChg chg="addSp delSp modSp new mod">
        <pc:chgData name="Jason Liu" userId="b38695c4e113482b" providerId="LiveId" clId="{F4AE0174-B10E-4E67-B413-7F6793D6EE65}" dt="2021-05-25T00:31:16.713" v="11058" actId="20577"/>
        <pc:sldMkLst>
          <pc:docMk/>
          <pc:sldMk cId="4257932729" sldId="284"/>
        </pc:sldMkLst>
        <pc:spChg chg="mod">
          <ac:chgData name="Jason Liu" userId="b38695c4e113482b" providerId="LiveId" clId="{F4AE0174-B10E-4E67-B413-7F6793D6EE65}" dt="2021-05-25T00:05:23.212" v="9578" actId="20577"/>
          <ac:spMkLst>
            <pc:docMk/>
            <pc:sldMk cId="4257932729" sldId="284"/>
            <ac:spMk id="2" creationId="{B9A0516F-373E-4961-996A-E37D984B5565}"/>
          </ac:spMkLst>
        </pc:spChg>
        <pc:spChg chg="mod">
          <ac:chgData name="Jason Liu" userId="b38695c4e113482b" providerId="LiveId" clId="{F4AE0174-B10E-4E67-B413-7F6793D6EE65}" dt="2021-05-25T00:31:16.713" v="11058" actId="20577"/>
          <ac:spMkLst>
            <pc:docMk/>
            <pc:sldMk cId="4257932729" sldId="284"/>
            <ac:spMk id="3" creationId="{D159C979-DFE1-4A8F-98D5-857309800A73}"/>
          </ac:spMkLst>
        </pc:spChg>
        <pc:spChg chg="del">
          <ac:chgData name="Jason Liu" userId="b38695c4e113482b" providerId="LiveId" clId="{F4AE0174-B10E-4E67-B413-7F6793D6EE65}" dt="2021-05-24T23:58:31.137" v="9280"/>
          <ac:spMkLst>
            <pc:docMk/>
            <pc:sldMk cId="4257932729" sldId="284"/>
            <ac:spMk id="4" creationId="{A3E51C73-6E44-46A1-A458-19BAC1D93886}"/>
          </ac:spMkLst>
        </pc:spChg>
        <pc:picChg chg="add mod">
          <ac:chgData name="Jason Liu" userId="b38695c4e113482b" providerId="LiveId" clId="{F4AE0174-B10E-4E67-B413-7F6793D6EE65}" dt="2021-05-25T00:24:29.526" v="10352" actId="1076"/>
          <ac:picMkLst>
            <pc:docMk/>
            <pc:sldMk cId="4257932729" sldId="284"/>
            <ac:picMk id="5" creationId="{426FED2F-0ABE-4704-8B23-BE764DD9C885}"/>
          </ac:picMkLst>
        </pc:picChg>
      </pc:sldChg>
      <pc:sldChg chg="addSp delSp modSp new mod">
        <pc:chgData name="Jason Liu" userId="b38695c4e113482b" providerId="LiveId" clId="{F4AE0174-B10E-4E67-B413-7F6793D6EE65}" dt="2021-05-25T00:08:46.536" v="9843" actId="20577"/>
        <pc:sldMkLst>
          <pc:docMk/>
          <pc:sldMk cId="162011442" sldId="285"/>
        </pc:sldMkLst>
        <pc:spChg chg="mod">
          <ac:chgData name="Jason Liu" userId="b38695c4e113482b" providerId="LiveId" clId="{F4AE0174-B10E-4E67-B413-7F6793D6EE65}" dt="2021-05-25T00:08:46.536" v="9843" actId="20577"/>
          <ac:spMkLst>
            <pc:docMk/>
            <pc:sldMk cId="162011442" sldId="285"/>
            <ac:spMk id="2" creationId="{137DE018-704F-47B1-A2FC-30BFFA067AF6}"/>
          </ac:spMkLst>
        </pc:spChg>
        <pc:spChg chg="del">
          <ac:chgData name="Jason Liu" userId="b38695c4e113482b" providerId="LiveId" clId="{F4AE0174-B10E-4E67-B413-7F6793D6EE65}" dt="2021-05-25T00:02:36.520" v="9469"/>
          <ac:spMkLst>
            <pc:docMk/>
            <pc:sldMk cId="162011442" sldId="285"/>
            <ac:spMk id="3" creationId="{055D2A59-A954-45AA-BD4C-93A797B27A49}"/>
          </ac:spMkLst>
        </pc:spChg>
        <pc:spChg chg="del">
          <ac:chgData name="Jason Liu" userId="b38695c4e113482b" providerId="LiveId" clId="{F4AE0174-B10E-4E67-B413-7F6793D6EE65}" dt="2021-05-25T00:01:37.354" v="9468"/>
          <ac:spMkLst>
            <pc:docMk/>
            <pc:sldMk cId="162011442" sldId="285"/>
            <ac:spMk id="4" creationId="{79FA2042-AF1C-42C6-A39B-E12B11E701DA}"/>
          </ac:spMkLst>
        </pc:spChg>
        <pc:spChg chg="add mod">
          <ac:chgData name="Jason Liu" userId="b38695c4e113482b" providerId="LiveId" clId="{F4AE0174-B10E-4E67-B413-7F6793D6EE65}" dt="2021-05-25T00:03:34.723" v="9557" actId="1076"/>
          <ac:spMkLst>
            <pc:docMk/>
            <pc:sldMk cId="162011442" sldId="285"/>
            <ac:spMk id="7" creationId="{9AE56467-B2A8-4E44-9954-09FC18D6C0B1}"/>
          </ac:spMkLst>
        </pc:spChg>
        <pc:picChg chg="add mod">
          <ac:chgData name="Jason Liu" userId="b38695c4e113482b" providerId="LiveId" clId="{F4AE0174-B10E-4E67-B413-7F6793D6EE65}" dt="2021-05-25T00:03:40.343" v="9569" actId="1035"/>
          <ac:picMkLst>
            <pc:docMk/>
            <pc:sldMk cId="162011442" sldId="285"/>
            <ac:picMk id="5" creationId="{2A230942-8FB3-4DB6-89A6-45E84BB0CDF3}"/>
          </ac:picMkLst>
        </pc:picChg>
        <pc:picChg chg="add mod">
          <ac:chgData name="Jason Liu" userId="b38695c4e113482b" providerId="LiveId" clId="{F4AE0174-B10E-4E67-B413-7F6793D6EE65}" dt="2021-05-25T00:03:40.343" v="9569" actId="1035"/>
          <ac:picMkLst>
            <pc:docMk/>
            <pc:sldMk cId="162011442" sldId="285"/>
            <ac:picMk id="6" creationId="{E777CC4B-1E92-4E12-980F-73F26DA88321}"/>
          </ac:picMkLst>
        </pc:picChg>
      </pc:sldChg>
      <pc:sldChg chg="modSp add mod">
        <pc:chgData name="Jason Liu" userId="b38695c4e113482b" providerId="LiveId" clId="{F4AE0174-B10E-4E67-B413-7F6793D6EE65}" dt="2021-06-02T16:27:35.712" v="13399" actId="20577"/>
        <pc:sldMkLst>
          <pc:docMk/>
          <pc:sldMk cId="1881448710" sldId="286"/>
        </pc:sldMkLst>
        <pc:spChg chg="mod">
          <ac:chgData name="Jason Liu" userId="b38695c4e113482b" providerId="LiveId" clId="{F4AE0174-B10E-4E67-B413-7F6793D6EE65}" dt="2021-06-02T16:27:35.712" v="13399" actId="20577"/>
          <ac:spMkLst>
            <pc:docMk/>
            <pc:sldMk cId="1881448710" sldId="286"/>
            <ac:spMk id="3" creationId="{AA9EDCDE-7E65-433A-9D14-E9A8ED86A941}"/>
          </ac:spMkLst>
        </pc:spChg>
      </pc:sldChg>
      <pc:sldChg chg="modSp new mod">
        <pc:chgData name="Jason Liu" userId="b38695c4e113482b" providerId="LiveId" clId="{F4AE0174-B10E-4E67-B413-7F6793D6EE65}" dt="2021-05-25T00:33:16.265" v="11308" actId="20577"/>
        <pc:sldMkLst>
          <pc:docMk/>
          <pc:sldMk cId="821625243" sldId="287"/>
        </pc:sldMkLst>
        <pc:spChg chg="mod">
          <ac:chgData name="Jason Liu" userId="b38695c4e113482b" providerId="LiveId" clId="{F4AE0174-B10E-4E67-B413-7F6793D6EE65}" dt="2021-05-25T00:28:46.322" v="10696" actId="20577"/>
          <ac:spMkLst>
            <pc:docMk/>
            <pc:sldMk cId="821625243" sldId="287"/>
            <ac:spMk id="2" creationId="{EEE1137E-A9F3-4B2A-A4EA-D432A5DE0368}"/>
          </ac:spMkLst>
        </pc:spChg>
        <pc:spChg chg="mod">
          <ac:chgData name="Jason Liu" userId="b38695c4e113482b" providerId="LiveId" clId="{F4AE0174-B10E-4E67-B413-7F6793D6EE65}" dt="2021-05-25T00:33:16.265" v="11308" actId="20577"/>
          <ac:spMkLst>
            <pc:docMk/>
            <pc:sldMk cId="821625243" sldId="287"/>
            <ac:spMk id="3" creationId="{AEDA85C8-B6F2-4547-8297-AC2984BE728E}"/>
          </ac:spMkLst>
        </pc:spChg>
      </pc:sldChg>
      <pc:sldChg chg="modSp new del mod">
        <pc:chgData name="Jason Liu" userId="b38695c4e113482b" providerId="LiveId" clId="{F4AE0174-B10E-4E67-B413-7F6793D6EE65}" dt="2021-05-25T00:16:57.185" v="10342" actId="47"/>
        <pc:sldMkLst>
          <pc:docMk/>
          <pc:sldMk cId="1952132704" sldId="287"/>
        </pc:sldMkLst>
        <pc:spChg chg="mod">
          <ac:chgData name="Jason Liu" userId="b38695c4e113482b" providerId="LiveId" clId="{F4AE0174-B10E-4E67-B413-7F6793D6EE65}" dt="2021-05-25T00:15:21.189" v="10237" actId="20577"/>
          <ac:spMkLst>
            <pc:docMk/>
            <pc:sldMk cId="1952132704" sldId="287"/>
            <ac:spMk id="2" creationId="{EA96A0E0-579C-426A-97BF-07AE946A94AA}"/>
          </ac:spMkLst>
        </pc:spChg>
        <pc:spChg chg="mod">
          <ac:chgData name="Jason Liu" userId="b38695c4e113482b" providerId="LiveId" clId="{F4AE0174-B10E-4E67-B413-7F6793D6EE65}" dt="2021-05-25T00:15:49.557" v="10341" actId="20577"/>
          <ac:spMkLst>
            <pc:docMk/>
            <pc:sldMk cId="1952132704" sldId="287"/>
            <ac:spMk id="3" creationId="{18F5635A-E27D-4A5D-A572-6E295D31C17B}"/>
          </ac:spMkLst>
        </pc:spChg>
      </pc:sldChg>
      <pc:sldChg chg="delSp modSp new mod">
        <pc:chgData name="Jason Liu" userId="b38695c4e113482b" providerId="LiveId" clId="{F4AE0174-B10E-4E67-B413-7F6793D6EE65}" dt="2021-05-25T00:33:36.051" v="11349" actId="478"/>
        <pc:sldMkLst>
          <pc:docMk/>
          <pc:sldMk cId="333361518" sldId="288"/>
        </pc:sldMkLst>
        <pc:spChg chg="mod">
          <ac:chgData name="Jason Liu" userId="b38695c4e113482b" providerId="LiveId" clId="{F4AE0174-B10E-4E67-B413-7F6793D6EE65}" dt="2021-05-25T00:33:33.322" v="11348" actId="20577"/>
          <ac:spMkLst>
            <pc:docMk/>
            <pc:sldMk cId="333361518" sldId="288"/>
            <ac:spMk id="2" creationId="{3F3F31A8-EF49-4853-969E-97EFA2FCD1D8}"/>
          </ac:spMkLst>
        </pc:spChg>
        <pc:spChg chg="del">
          <ac:chgData name="Jason Liu" userId="b38695c4e113482b" providerId="LiveId" clId="{F4AE0174-B10E-4E67-B413-7F6793D6EE65}" dt="2021-05-25T00:33:36.051" v="11349" actId="478"/>
          <ac:spMkLst>
            <pc:docMk/>
            <pc:sldMk cId="333361518" sldId="288"/>
            <ac:spMk id="3" creationId="{FEBB5337-CDAE-45DC-AB28-6800167B15EC}"/>
          </ac:spMkLst>
        </pc:spChg>
      </pc:sldChg>
      <pc:sldChg chg="addSp delSp modSp new mod ord modNotesTx">
        <pc:chgData name="Jason Liu" userId="b38695c4e113482b" providerId="LiveId" clId="{F4AE0174-B10E-4E67-B413-7F6793D6EE65}" dt="2021-05-25T19:06:12.161" v="13002" actId="20577"/>
        <pc:sldMkLst>
          <pc:docMk/>
          <pc:sldMk cId="73516637" sldId="289"/>
        </pc:sldMkLst>
        <pc:spChg chg="mod">
          <ac:chgData name="Jason Liu" userId="b38695c4e113482b" providerId="LiveId" clId="{F4AE0174-B10E-4E67-B413-7F6793D6EE65}" dt="2021-05-25T19:06:12.161" v="13002" actId="20577"/>
          <ac:spMkLst>
            <pc:docMk/>
            <pc:sldMk cId="73516637" sldId="289"/>
            <ac:spMk id="2" creationId="{FE87188F-5C2E-440A-9F5F-F7A331DCF13F}"/>
          </ac:spMkLst>
        </pc:spChg>
        <pc:spChg chg="del">
          <ac:chgData name="Jason Liu" userId="b38695c4e113482b" providerId="LiveId" clId="{F4AE0174-B10E-4E67-B413-7F6793D6EE65}" dt="2021-05-25T00:33:48.124" v="11375"/>
          <ac:spMkLst>
            <pc:docMk/>
            <pc:sldMk cId="73516637" sldId="289"/>
            <ac:spMk id="3" creationId="{7E36A2B6-5693-4DCF-A2C3-8A6F71499114}"/>
          </ac:spMkLst>
        </pc:spChg>
        <pc:picChg chg="add mod">
          <ac:chgData name="Jason Liu" userId="b38695c4e113482b" providerId="LiveId" clId="{F4AE0174-B10E-4E67-B413-7F6793D6EE65}" dt="2021-05-25T00:33:48.124" v="11375"/>
          <ac:picMkLst>
            <pc:docMk/>
            <pc:sldMk cId="73516637" sldId="289"/>
            <ac:picMk id="2050" creationId="{892AA2AE-C125-463A-9A67-D6F85346E05D}"/>
          </ac:picMkLst>
        </pc:picChg>
      </pc:sldChg>
      <pc:sldChg chg="addSp delSp modSp new mod">
        <pc:chgData name="Jason Liu" userId="b38695c4e113482b" providerId="LiveId" clId="{F4AE0174-B10E-4E67-B413-7F6793D6EE65}" dt="2021-05-25T19:12:07.523" v="13367"/>
        <pc:sldMkLst>
          <pc:docMk/>
          <pc:sldMk cId="3701162508" sldId="290"/>
        </pc:sldMkLst>
        <pc:spChg chg="mod">
          <ac:chgData name="Jason Liu" userId="b38695c4e113482b" providerId="LiveId" clId="{F4AE0174-B10E-4E67-B413-7F6793D6EE65}" dt="2021-05-25T19:12:05.612" v="13364"/>
          <ac:spMkLst>
            <pc:docMk/>
            <pc:sldMk cId="3701162508" sldId="290"/>
            <ac:spMk id="2" creationId="{FD71FBEF-CF2A-4ED4-AEF8-4FD2B3BAAA9C}"/>
          </ac:spMkLst>
        </pc:spChg>
        <pc:spChg chg="mod">
          <ac:chgData name="Jason Liu" userId="b38695c4e113482b" providerId="LiveId" clId="{F4AE0174-B10E-4E67-B413-7F6793D6EE65}" dt="2021-05-25T19:12:05.735" v="13366" actId="27636"/>
          <ac:spMkLst>
            <pc:docMk/>
            <pc:sldMk cId="3701162508" sldId="290"/>
            <ac:spMk id="3" creationId="{E1D63331-DDE1-4248-BED6-4978C2A394C6}"/>
          </ac:spMkLst>
        </pc:spChg>
        <pc:spChg chg="add del mod">
          <ac:chgData name="Jason Liu" userId="b38695c4e113482b" providerId="LiveId" clId="{F4AE0174-B10E-4E67-B413-7F6793D6EE65}" dt="2021-05-25T19:12:07.523" v="13367"/>
          <ac:spMkLst>
            <pc:docMk/>
            <pc:sldMk cId="3701162508" sldId="290"/>
            <ac:spMk id="4" creationId="{DE08FE06-1F1E-4CC2-9A59-3D12B7BA7E37}"/>
          </ac:spMkLst>
        </pc:spChg>
        <pc:picChg chg="add mod">
          <ac:chgData name="Jason Liu" userId="b38695c4e113482b" providerId="LiveId" clId="{F4AE0174-B10E-4E67-B413-7F6793D6EE65}" dt="2021-05-25T19:12:07.523" v="13367"/>
          <ac:picMkLst>
            <pc:docMk/>
            <pc:sldMk cId="3701162508" sldId="290"/>
            <ac:picMk id="1026" creationId="{D8F74D08-6A46-4903-8D9D-C32A1ED555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2A0B4-CF0B-47EE-9609-3807A1CF778A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0FAB0-5D85-440C-A0CD-EEEC806C27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7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in prone/supine position</a:t>
            </a:r>
          </a:p>
          <a:p>
            <a:endParaRPr lang="en-US" dirty="0"/>
          </a:p>
          <a:p>
            <a:r>
              <a:rPr lang="en-US" dirty="0"/>
              <a:t>Superior border somewhere between C2-5, highest level that avoids divergence through oral cavity</a:t>
            </a:r>
          </a:p>
          <a:p>
            <a:endParaRPr lang="en-US" dirty="0"/>
          </a:p>
          <a:p>
            <a:r>
              <a:rPr lang="en-US" dirty="0"/>
              <a:t>Inferior border of spine field at the bottom of thecal sac (S2-3)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patient has two spine fields, match the two fields at the posterior vertebral body below L1 and add appropriate skin gap</a:t>
            </a:r>
          </a:p>
          <a:p>
            <a:endParaRPr lang="en-US" dirty="0"/>
          </a:p>
          <a:p>
            <a:r>
              <a:rPr lang="en-US" dirty="0"/>
              <a:t>To match cranial fields to the spine fields, angle the collimator of the cranial fields and kick the couch towards beam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0FAB0-5D85-440C-A0CD-EEEC806C272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2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997-C4FF-49F9-9D63-2189AC1B6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4873E-FB6C-4433-8EF5-C6EBCE5C4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0133B-F926-40BF-84E2-E4618B03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88910-5194-42FB-A571-7CF67CB7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8760-CFBA-4DFD-9713-9D30C542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0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41BB-3A79-4AE3-A7F5-655C4FFF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4F340-06B6-4F11-92F0-FCD6B047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EB8D-1E47-499B-9657-1D2F3F37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3464-5437-44DC-B9D7-F65F6276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EF64-02E4-4450-9C85-46A68732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20619-24A0-458E-AADA-21CB9CFE6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4DA69-BC86-4EF0-83F2-5B03608ED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C50D-D510-453A-903A-47355E8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E910-80A5-403E-938E-69F82349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0BC9-9BDE-408B-A726-A3BDB025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CCFA-4E87-41D0-B752-239394CB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001B-C0F4-4D56-8B84-B1BF8524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FCC9-765C-4E7C-B0BF-4980CB76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F0D3-8B0C-4ADB-990B-C56835C1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48F0-A149-4172-9F09-3664C98B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9DBE-B3C9-44F2-8D7E-75FC4792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DA42A-2A9A-4A2A-BC80-944BE4B40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C90B-ECE0-45C9-9026-0C1E0BB1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326B-C744-410B-A29C-6262094B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28DD-2EE7-4B18-B57E-05B96E43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0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0C82-43C9-4B10-B050-9F541A28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E38F-201B-49C7-9A9D-2852000EE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D6ED2-DAC3-4631-B04C-03F181FE0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DBB7B-97F9-4937-B483-9810E245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AE6AB-CB12-4C06-BA32-289BF998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CA479-1CBA-4102-B277-4D070691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9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02FC-262B-4A28-B686-24DAFD50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40FA2-3BC9-45DF-9306-15F708E1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B52BF-B7F0-4FC3-A97F-3CC584329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817DB-B818-4DC7-A0F9-F9D0DB2E4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789A9-0D88-42A4-AEFD-FE9934B62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CF4A9-FF55-4542-A192-9D97F443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6D366-4F1A-49D6-BF56-88F8058D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30132-BA1C-46AD-8C29-5A789640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4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784E-502F-411F-B2C6-8B5D6CED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80B54-BB99-44D7-BB18-30825815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5A313-77A9-4C10-A7CF-5ACC392D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7EE33-02CE-45BF-8418-2843CDC2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87AE8-46AD-4669-B0F1-D8720E85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92A40-9158-4B8D-A098-17B39E84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E469D-810A-437C-A13E-72326890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9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FA0E-BDA0-45E3-8ABA-1B68095F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B1E8-5FCB-43A0-9D54-493A2CD3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90428-86A5-4B44-9278-2AA84DB93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41F34-B6FD-4BAF-BDA5-706EA2DD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54919-059F-4762-AA11-74D133F4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74F7B-58EA-4065-A1C5-CD850A67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4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D772-D8C9-49EA-89B5-C3B96588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1A253-6EAF-4A44-A465-8AED9B9F3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14D2-CF46-448B-913F-DA1027DB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12BEA-2214-4B67-BF25-54650763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B1E1-EACF-4DE8-9F0C-CE01E586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6CFC7-67D7-4336-A886-2B46EF7F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3EFFB-F5BB-4780-8949-5AD717B5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5B5D-D819-4FCD-BFC7-FD6CB1D7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131E-C893-4329-946C-6238D5164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E123-8187-4F03-8E3C-530BAAB1C01B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74A9-CD18-4B63-A1FB-E826D9E72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22693-2F54-4051-9CB2-962EB5B7E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E300-2215-406A-BB33-CB1C9DE545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317B-A9F1-4C4E-9AE5-6981D77B0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Review:</a:t>
            </a:r>
            <a:br>
              <a:rPr lang="en-US" dirty="0"/>
            </a:br>
            <a:r>
              <a:rPr lang="en-US" dirty="0"/>
              <a:t>Medulloblastoma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AE1DB-1896-4488-BFCC-F63C57BC3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Liu</a:t>
            </a:r>
          </a:p>
          <a:p>
            <a:r>
              <a:rPr lang="en-US" dirty="0"/>
              <a:t>PGY-2, Radiation Oncology</a:t>
            </a:r>
          </a:p>
          <a:p>
            <a:r>
              <a:rPr lang="en-US" dirty="0"/>
              <a:t>City of Hope</a:t>
            </a:r>
          </a:p>
        </p:txBody>
      </p:sp>
    </p:spTree>
    <p:extLst>
      <p:ext uri="{BB962C8B-B14F-4D97-AF65-F5344CB8AC3E}">
        <p14:creationId xmlns:p14="http://schemas.microsoft.com/office/powerpoint/2010/main" val="309818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D30B-2FF0-4A78-809D-385061E2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tumor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0FEE-43C7-42F7-ABE7-A0775D445B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Residual tumor &gt;1.5 cc has worse prognosis</a:t>
            </a:r>
          </a:p>
          <a:p>
            <a:endParaRPr lang="en-US" dirty="0"/>
          </a:p>
          <a:p>
            <a:r>
              <a:rPr lang="en-US" dirty="0"/>
              <a:t>&gt;1.5 cc – 50% 5-year PFS</a:t>
            </a:r>
          </a:p>
          <a:p>
            <a:r>
              <a:rPr lang="en-US" dirty="0"/>
              <a:t>&lt;1.5 cc – 80% 5-year PFS</a:t>
            </a:r>
          </a:p>
        </p:txBody>
      </p:sp>
      <p:pic>
        <p:nvPicPr>
          <p:cNvPr id="4098" name="Picture 2" descr="Figure">
            <a:extLst>
              <a:ext uri="{FF2B5EF4-FFF2-40B4-BE49-F238E27FC236}">
                <a16:creationId xmlns:a16="http://schemas.microsoft.com/office/drawing/2014/main" id="{47761D3C-23D2-4D99-9A3A-283BD5B4F7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74847"/>
            <a:ext cx="5181600" cy="325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7168D-7137-4D2E-8E52-373236834449}"/>
              </a:ext>
            </a:extLst>
          </p:cNvPr>
          <p:cNvSpPr txBox="1"/>
          <p:nvPr/>
        </p:nvSpPr>
        <p:spPr>
          <a:xfrm>
            <a:off x="9401171" y="6492875"/>
            <a:ext cx="27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Clin Oncol. 1999;17(3):832</a:t>
            </a:r>
          </a:p>
        </p:txBody>
      </p:sp>
    </p:spTree>
    <p:extLst>
      <p:ext uri="{BB962C8B-B14F-4D97-AF65-F5344CB8AC3E}">
        <p14:creationId xmlns:p14="http://schemas.microsoft.com/office/powerpoint/2010/main" val="5962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B4AA-0567-47B4-9EC1-1740B97B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of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5090-22CB-415D-AD02-014C8DEB7F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Higher M stage has worse OS and PFS</a:t>
            </a:r>
          </a:p>
          <a:p>
            <a:endParaRPr lang="en-US" dirty="0"/>
          </a:p>
          <a:p>
            <a:r>
              <a:rPr lang="en-US" dirty="0"/>
              <a:t>M0-1 – 80% 5-year OS</a:t>
            </a:r>
          </a:p>
          <a:p>
            <a:r>
              <a:rPr lang="en-US" dirty="0"/>
              <a:t>M2+ – 20% 5-year OS</a:t>
            </a:r>
          </a:p>
          <a:p>
            <a:endParaRPr lang="en-US" dirty="0"/>
          </a:p>
          <a:p>
            <a:r>
              <a:rPr lang="en-US" dirty="0"/>
              <a:t>M0 – 70% 5-year PFS</a:t>
            </a:r>
          </a:p>
          <a:p>
            <a:r>
              <a:rPr lang="en-US" dirty="0"/>
              <a:t>M1 – 60% 5-year PFS</a:t>
            </a:r>
          </a:p>
          <a:p>
            <a:r>
              <a:rPr lang="en-US" dirty="0"/>
              <a:t>M2+ – 40% 5-year PFS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1A8B1-0617-4982-97BC-F47A71BEA75A}"/>
              </a:ext>
            </a:extLst>
          </p:cNvPr>
          <p:cNvSpPr txBox="1"/>
          <p:nvPr/>
        </p:nvSpPr>
        <p:spPr>
          <a:xfrm>
            <a:off x="9401171" y="6492875"/>
            <a:ext cx="279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Clin Oncol. 1999;17(3):832</a:t>
            </a:r>
          </a:p>
        </p:txBody>
      </p:sp>
      <p:pic>
        <p:nvPicPr>
          <p:cNvPr id="7" name="Picture 2" descr="Figure">
            <a:extLst>
              <a:ext uri="{FF2B5EF4-FFF2-40B4-BE49-F238E27FC236}">
                <a16:creationId xmlns:a16="http://schemas.microsoft.com/office/drawing/2014/main" id="{B5FDBD5F-6B28-4C5D-AFD5-859F8359932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83483"/>
            <a:ext cx="5181600" cy="323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53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FCE3-1B16-4D84-8E22-54C66D4F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Histopathology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8AC2-DE22-4E08-8237-D641FBC93A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 (75%) – sheets</a:t>
            </a:r>
          </a:p>
          <a:p>
            <a:pPr lvl="1"/>
            <a:r>
              <a:rPr lang="en-US" dirty="0"/>
              <a:t>Intermediate prognosis</a:t>
            </a:r>
          </a:p>
          <a:p>
            <a:r>
              <a:rPr lang="en-US" dirty="0"/>
              <a:t>Desmoplastic (20%) – nodular</a:t>
            </a:r>
          </a:p>
          <a:p>
            <a:pPr lvl="1"/>
            <a:r>
              <a:rPr lang="en-US" dirty="0"/>
              <a:t>Best prognosis</a:t>
            </a:r>
          </a:p>
          <a:p>
            <a:r>
              <a:rPr lang="en-US" dirty="0"/>
              <a:t>Anaplastic (5%) – large cells with necrosis </a:t>
            </a:r>
          </a:p>
          <a:p>
            <a:pPr lvl="1"/>
            <a:r>
              <a:rPr lang="en-US" dirty="0"/>
              <a:t>Worst prognosis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02EFBD-C726-40C0-A5A2-924205421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8198"/>
            <a:ext cx="5181600" cy="3726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052D8-AF3E-4014-80ED-7DD614AC561E}"/>
              </a:ext>
            </a:extLst>
          </p:cNvPr>
          <p:cNvSpPr txBox="1"/>
          <p:nvPr/>
        </p:nvSpPr>
        <p:spPr>
          <a:xfrm>
            <a:off x="9151103" y="6218908"/>
            <a:ext cx="3040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it-IT" dirty="0"/>
            </a:br>
            <a:r>
              <a:rPr lang="it-IT" dirty="0"/>
              <a:t>J Clin Oncol. 2010;28(33):4961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1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7E0A-E3FB-4AAE-B1CD-D7B131E4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groups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52FB4-18CE-47B4-B45C-D2C2B7E79619}"/>
              </a:ext>
            </a:extLst>
          </p:cNvPr>
          <p:cNvSpPr txBox="1"/>
          <p:nvPr/>
        </p:nvSpPr>
        <p:spPr>
          <a:xfrm>
            <a:off x="9241128" y="6509449"/>
            <a:ext cx="295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Rev Cancer 2012; 12:818.</a:t>
            </a:r>
          </a:p>
        </p:txBody>
      </p:sp>
      <p:pic>
        <p:nvPicPr>
          <p:cNvPr id="2054" name="Picture 6" descr="figure1">
            <a:extLst>
              <a:ext uri="{FF2B5EF4-FFF2-40B4-BE49-F238E27FC236}">
                <a16:creationId xmlns:a16="http://schemas.microsoft.com/office/drawing/2014/main" id="{6F2AA61A-5EAD-40C4-A9B2-48B730E53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04" y="587376"/>
            <a:ext cx="652462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E46645BA-0AEF-4D34-9A9C-433FE64553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61" y="2017859"/>
            <a:ext cx="4605392" cy="45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768184-D173-448D-9A95-2D3208580328}"/>
              </a:ext>
            </a:extLst>
          </p:cNvPr>
          <p:cNvSpPr txBox="1"/>
          <p:nvPr/>
        </p:nvSpPr>
        <p:spPr>
          <a:xfrm>
            <a:off x="5998753" y="4221230"/>
            <a:ext cx="347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Playing an increasingly important </a:t>
            </a:r>
          </a:p>
          <a:p>
            <a:r>
              <a:rPr lang="en-US" dirty="0"/>
              <a:t>role in the design of clinical trials </a:t>
            </a:r>
          </a:p>
          <a:p>
            <a:r>
              <a:rPr lang="en-US" dirty="0"/>
              <a:t>and development of new therapies</a:t>
            </a:r>
          </a:p>
        </p:txBody>
      </p:sp>
    </p:spTree>
    <p:extLst>
      <p:ext uri="{BB962C8B-B14F-4D97-AF65-F5344CB8AC3E}">
        <p14:creationId xmlns:p14="http://schemas.microsoft.com/office/powerpoint/2010/main" val="7542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CB14-497E-4B96-A36A-75C2FB0C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Wnt-activated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B5C3-3A5C-4F26-BE22-6816E2A044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Wnt signaling is one of the key cascades regulating embryonic development</a:t>
            </a:r>
          </a:p>
          <a:p>
            <a:r>
              <a:rPr lang="en-US" dirty="0"/>
              <a:t>Overactivation of Wnt leads to tumor proliferation</a:t>
            </a:r>
          </a:p>
          <a:p>
            <a:r>
              <a:rPr lang="en-US" dirty="0"/>
              <a:t>90% of tumors have mutation in CTNNB1, which encodes </a:t>
            </a:r>
            <a:r>
              <a:rPr lang="en-US" b="1" dirty="0"/>
              <a:t>beta-catenin</a:t>
            </a:r>
          </a:p>
          <a:p>
            <a:r>
              <a:rPr lang="en-US" dirty="0"/>
              <a:t>Unclear mechanism, but beta-catenin expression believed to improve outcomes by inhibiting self-renewal pathways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36D7C6-790F-4DB7-ADEA-BBC0E372A0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1504" y="621976"/>
            <a:ext cx="4545942" cy="5397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97B77-E7F0-4A82-BA2B-0EACED8EA1C3}"/>
              </a:ext>
            </a:extLst>
          </p:cNvPr>
          <p:cNvSpPr txBox="1"/>
          <p:nvPr/>
        </p:nvSpPr>
        <p:spPr>
          <a:xfrm>
            <a:off x="9793908" y="6495879"/>
            <a:ext cx="239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Nature. 2020; 11, 4323.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4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E31F-C77D-4392-BB41-EE324DB3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SHH-activated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2B14-72A6-47C1-BE1A-A6C96C9D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SHH signaling is one of the key cascades regulating embryonic development</a:t>
            </a:r>
          </a:p>
          <a:p>
            <a:r>
              <a:rPr lang="en-US" dirty="0"/>
              <a:t>Overactivation of SHH leads to tumor proliferation</a:t>
            </a:r>
          </a:p>
          <a:p>
            <a:r>
              <a:rPr lang="en-US" dirty="0"/>
              <a:t>4 subtypes – </a:t>
            </a:r>
            <a:r>
              <a:rPr lang="en-US" b="1" dirty="0"/>
              <a:t>large variation in prognoses</a:t>
            </a:r>
          </a:p>
          <a:p>
            <a:pPr lvl="1"/>
            <a:r>
              <a:rPr lang="en-US" dirty="0"/>
              <a:t>SHHα: in children, associated TP53 mutations, poor prognosis</a:t>
            </a:r>
          </a:p>
          <a:p>
            <a:pPr lvl="1"/>
            <a:r>
              <a:rPr lang="en-US" dirty="0"/>
              <a:t>SHHβ: in infants, poor prognosis</a:t>
            </a:r>
          </a:p>
          <a:p>
            <a:pPr lvl="1"/>
            <a:r>
              <a:rPr lang="en-US" dirty="0"/>
              <a:t>SHHγ: in infants, associated with desmoplastic histology, good prognosis</a:t>
            </a:r>
          </a:p>
          <a:p>
            <a:pPr lvl="1"/>
            <a:r>
              <a:rPr lang="en-US" dirty="0"/>
              <a:t>SHH∆: in adults with TERT promoter gene mutations, good prognosis</a:t>
            </a:r>
          </a:p>
        </p:txBody>
      </p:sp>
    </p:spTree>
    <p:extLst>
      <p:ext uri="{BB962C8B-B14F-4D97-AF65-F5344CB8AC3E}">
        <p14:creationId xmlns:p14="http://schemas.microsoft.com/office/powerpoint/2010/main" val="333466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58D9-681F-4CB4-87BF-36102811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3 and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F29B-C205-42C0-AE27-5BB8F3B5C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Not driven by Wnt or SHH, no clear common driver pathway</a:t>
            </a:r>
          </a:p>
          <a:p>
            <a:r>
              <a:rPr lang="en-US" dirty="0"/>
              <a:t>Group 3 and 4 are more similar than they are different, but main difference is that group 3 has worse prognosis and is more commonly associated with </a:t>
            </a:r>
            <a:r>
              <a:rPr lang="en-US" b="1" dirty="0"/>
              <a:t>MYC amplification </a:t>
            </a:r>
            <a:r>
              <a:rPr lang="en-US" dirty="0"/>
              <a:t>(17%) than group 4 (6%)</a:t>
            </a:r>
          </a:p>
          <a:p>
            <a:r>
              <a:rPr lang="en-US" dirty="0"/>
              <a:t>MYC is a proto-oncogene that is associated with VEGF expression and angiogenesis</a:t>
            </a:r>
          </a:p>
          <a:p>
            <a:r>
              <a:rPr lang="en-US" dirty="0"/>
              <a:t>Hypothesized that angiogenesis plays a key role in the poor prognosis associated with group 3</a:t>
            </a:r>
          </a:p>
        </p:txBody>
      </p:sp>
      <p:sp>
        <p:nvSpPr>
          <p:cNvPr id="5" name="AutoShape 2" descr="C-MYC Signaling Pathway - Creative Diagnostics">
            <a:extLst>
              <a:ext uri="{FF2B5EF4-FFF2-40B4-BE49-F238E27FC236}">
                <a16:creationId xmlns:a16="http://schemas.microsoft.com/office/drawing/2014/main" id="{3E063691-0025-4BF8-80B8-0C47A07A62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08" name="Picture 12" descr="A role for c-Myc as a key signaling node. The expression of... | Download  Scientific Diagram">
            <a:extLst>
              <a:ext uri="{FF2B5EF4-FFF2-40B4-BE49-F238E27FC236}">
                <a16:creationId xmlns:a16="http://schemas.microsoft.com/office/drawing/2014/main" id="{A6A3C991-AC98-4011-B0E1-63A36A63DD3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37" y="1296955"/>
            <a:ext cx="4119172" cy="488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9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EE4E-CBA9-4ED8-B96A-CA9050C0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8526-EC77-46A8-9432-76AB241493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often treated as part of multicenter clinical trial or institution-specific protocol</a:t>
            </a:r>
          </a:p>
          <a:p>
            <a:r>
              <a:rPr lang="en-US" dirty="0"/>
              <a:t>Maximal safe resection followed by risk stratification</a:t>
            </a:r>
          </a:p>
          <a:p>
            <a:pPr lvl="1"/>
            <a:r>
              <a:rPr lang="en-US" dirty="0"/>
              <a:t>Infants</a:t>
            </a:r>
          </a:p>
          <a:p>
            <a:pPr lvl="1"/>
            <a:r>
              <a:rPr lang="en-US" dirty="0"/>
              <a:t>Average risk children</a:t>
            </a:r>
          </a:p>
          <a:p>
            <a:pPr lvl="1"/>
            <a:r>
              <a:rPr lang="en-US" dirty="0"/>
              <a:t>High risk children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8E904-DAC3-4DA4-BCF6-17E212F25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903" y="1825625"/>
            <a:ext cx="5181600" cy="348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5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4C6A-93D1-4EA7-ACB8-F592AC0B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in infants after surgery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540A-B050-40A5-9D11-3EBEFE4A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Chemo alone (many different regimens)</a:t>
            </a:r>
          </a:p>
          <a:p>
            <a:r>
              <a:rPr lang="en-US" dirty="0"/>
              <a:t>Goal is to delay or obviate the need for radiation</a:t>
            </a:r>
          </a:p>
          <a:p>
            <a:r>
              <a:rPr lang="en-US" dirty="0"/>
              <a:t>Use of CSI in infants has unacceptably high rates of severe neurological impairment</a:t>
            </a:r>
          </a:p>
          <a:p>
            <a:pPr lvl="1"/>
            <a:r>
              <a:rPr lang="en-US" dirty="0"/>
              <a:t>Endocrine dysfunction, small stature, behavioral abnormalities, secondary malignancy, decreased IQ</a:t>
            </a:r>
          </a:p>
        </p:txBody>
      </p:sp>
    </p:spTree>
    <p:extLst>
      <p:ext uri="{BB962C8B-B14F-4D97-AF65-F5344CB8AC3E}">
        <p14:creationId xmlns:p14="http://schemas.microsoft.com/office/powerpoint/2010/main" val="2167909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5FC4-6DD0-436D-AD50-02A349CA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in average-risk children after surgery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DCDE-7E65-433A-9D14-E9A8ED86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CSI with boost followed by maintenance chemo</a:t>
            </a:r>
          </a:p>
          <a:p>
            <a:r>
              <a:rPr lang="en-US" dirty="0"/>
              <a:t>Dose and volumes for radiation?</a:t>
            </a:r>
          </a:p>
          <a:p>
            <a:pPr lvl="1"/>
            <a:r>
              <a:rPr lang="en-US" dirty="0"/>
              <a:t>ACNS 0331</a:t>
            </a:r>
          </a:p>
        </p:txBody>
      </p:sp>
    </p:spTree>
    <p:extLst>
      <p:ext uri="{BB962C8B-B14F-4D97-AF65-F5344CB8AC3E}">
        <p14:creationId xmlns:p14="http://schemas.microsoft.com/office/powerpoint/2010/main" val="5952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ADAA-605F-445B-8BBF-2EEC2F84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6303-7920-41BD-B4E1-54036C32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Epidemiology</a:t>
            </a:r>
          </a:p>
          <a:p>
            <a:r>
              <a:rPr lang="en-US" dirty="0"/>
              <a:t>Signs and symptoms</a:t>
            </a:r>
          </a:p>
          <a:p>
            <a:r>
              <a:rPr lang="en-US" dirty="0"/>
              <a:t>Imaging</a:t>
            </a:r>
          </a:p>
          <a:p>
            <a:r>
              <a:rPr lang="en-US" dirty="0"/>
              <a:t>Diagnosis</a:t>
            </a:r>
          </a:p>
          <a:p>
            <a:r>
              <a:rPr lang="en-US" dirty="0"/>
              <a:t>Staging</a:t>
            </a:r>
          </a:p>
          <a:p>
            <a:r>
              <a:rPr lang="en-US" dirty="0"/>
              <a:t>Risk stratification</a:t>
            </a:r>
          </a:p>
          <a:p>
            <a:r>
              <a:rPr lang="en-US" dirty="0"/>
              <a:t>Molecular groups </a:t>
            </a:r>
          </a:p>
          <a:p>
            <a:r>
              <a:rPr lang="en-US" dirty="0"/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822235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EE-C248-41FB-8BAD-100D0187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ACNS 0331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5529D-6635-4AAB-A286-4AD4676D92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N=549 patients with average risk medulloblastoma</a:t>
            </a:r>
          </a:p>
          <a:p>
            <a:r>
              <a:rPr lang="en-US" dirty="0"/>
              <a:t>Two randomizations</a:t>
            </a:r>
          </a:p>
          <a:p>
            <a:pPr lvl="1"/>
            <a:r>
              <a:rPr lang="en-US" dirty="0"/>
              <a:t>18 Gy CSI vs. 23.4 Gy CSI</a:t>
            </a:r>
          </a:p>
          <a:p>
            <a:pPr lvl="1"/>
            <a:r>
              <a:rPr lang="en-US" dirty="0"/>
              <a:t>IFRT (reduced volume) vs. PFRT boost to 54 Gy</a:t>
            </a:r>
          </a:p>
          <a:p>
            <a:r>
              <a:rPr lang="en-US" dirty="0"/>
              <a:t>Maintenance chemo</a:t>
            </a:r>
          </a:p>
          <a:p>
            <a:pPr lvl="1"/>
            <a:r>
              <a:rPr lang="en-US" dirty="0"/>
              <a:t>Alternating PCV with vincristine, cyclophosphamide, mesna x9 cycles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8A7637-68DE-405A-B65D-DD9729AAA8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37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5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E018-704F-47B1-A2FC-30BFFA06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ACNS 0331 – IFRT vs. PFRT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7CC4B-1E92-4E12-980F-73F26DA883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780910"/>
            <a:ext cx="4993433" cy="406245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30942-8FB3-4DB6-89A6-45E84BB0C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780910"/>
            <a:ext cx="5181600" cy="4048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56467-B2A8-4E44-9954-09FC18D6C0B1}"/>
              </a:ext>
            </a:extLst>
          </p:cNvPr>
          <p:cNvSpPr txBox="1"/>
          <p:nvPr/>
        </p:nvSpPr>
        <p:spPr>
          <a:xfrm>
            <a:off x="0" y="6211669"/>
            <a:ext cx="4094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CTV = GTV + 1.5 cm within posterior fossa</a:t>
            </a:r>
          </a:p>
          <a:p>
            <a:r>
              <a:rPr lang="en-US" dirty="0"/>
              <a:t>PTV = CTV + 3-5 mm</a:t>
            </a:r>
          </a:p>
        </p:txBody>
      </p:sp>
    </p:spTree>
    <p:extLst>
      <p:ext uri="{BB962C8B-B14F-4D97-AF65-F5344CB8AC3E}">
        <p14:creationId xmlns:p14="http://schemas.microsoft.com/office/powerpoint/2010/main" val="16201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516F-373E-4961-996A-E37D984B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ACNS 0331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C979-DFE1-4A8F-98D5-857309800A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18 Gy CSI vs. </a:t>
            </a:r>
            <a:r>
              <a:rPr lang="en-US" b="1" dirty="0"/>
              <a:t>23.4 Gy CSI</a:t>
            </a:r>
            <a:endParaRPr lang="en-US" dirty="0"/>
          </a:p>
          <a:p>
            <a:pPr lvl="1"/>
            <a:r>
              <a:rPr lang="en-US" dirty="0"/>
              <a:t>Worsened OS with low dose CSI</a:t>
            </a:r>
          </a:p>
          <a:p>
            <a:pPr lvl="1"/>
            <a:r>
              <a:rPr lang="en-US" dirty="0"/>
              <a:t>5-year OS 78% vs. 86%</a:t>
            </a:r>
          </a:p>
          <a:p>
            <a:r>
              <a:rPr lang="en-US" b="1" dirty="0"/>
              <a:t>IFRT</a:t>
            </a:r>
            <a:r>
              <a:rPr lang="en-US" dirty="0"/>
              <a:t> vs. PFRT boost to 54 Gy</a:t>
            </a:r>
          </a:p>
          <a:p>
            <a:pPr lvl="1"/>
            <a:r>
              <a:rPr lang="en-US" dirty="0"/>
              <a:t>No difference in OS</a:t>
            </a:r>
          </a:p>
          <a:p>
            <a:pPr lvl="1"/>
            <a:r>
              <a:rPr lang="en-US" dirty="0"/>
              <a:t>5-year OS 85% for both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FED2F-0ABE-4704-8B23-BE764DD9C8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2653" y="1825625"/>
            <a:ext cx="6202323" cy="37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5FC4-6DD0-436D-AD50-02A349CA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in average-risk children after surgery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DCDE-7E65-433A-9D14-E9A8ED86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23.4 Gy CSI followed by 54 Gy IFRT boost in 1.8 Gy/fx with concurrent vincristine</a:t>
            </a:r>
          </a:p>
          <a:p>
            <a:r>
              <a:rPr lang="en-US" dirty="0"/>
              <a:t>Maintenance chemo</a:t>
            </a:r>
          </a:p>
          <a:p>
            <a:pPr lvl="1"/>
            <a:r>
              <a:rPr lang="en-US" dirty="0"/>
              <a:t>Alternating PCV with vincristine, cyclophosphamide, mesna x9 cycles</a:t>
            </a:r>
          </a:p>
        </p:txBody>
      </p:sp>
    </p:spTree>
    <p:extLst>
      <p:ext uri="{BB962C8B-B14F-4D97-AF65-F5344CB8AC3E}">
        <p14:creationId xmlns:p14="http://schemas.microsoft.com/office/powerpoint/2010/main" val="188144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6322-5601-4BAA-8F73-A6A7887E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in high-risk children after surgery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546146-0B6F-4D55-95BA-335B9F1C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36 Gy CSI followed by 55.8 Gy PFRT boost in 1.8 Gy/fx with concurrent vincristine</a:t>
            </a:r>
          </a:p>
          <a:p>
            <a:r>
              <a:rPr lang="en-US" dirty="0"/>
              <a:t>Maintenance chemo</a:t>
            </a:r>
          </a:p>
          <a:p>
            <a:pPr lvl="1"/>
            <a:r>
              <a:rPr lang="en-US" dirty="0"/>
              <a:t>Cisplatin/vincristine/cyclophosphamide x6 cycles</a:t>
            </a:r>
          </a:p>
          <a:p>
            <a:r>
              <a:rPr lang="en-US" dirty="0"/>
              <a:t>Ongoing investigation: ACNS 0332</a:t>
            </a:r>
          </a:p>
          <a:p>
            <a:pPr lvl="1"/>
            <a:r>
              <a:rPr lang="en-US" dirty="0"/>
              <a:t>Arm A: standard treatment (above)</a:t>
            </a:r>
          </a:p>
          <a:p>
            <a:pPr lvl="1"/>
            <a:r>
              <a:rPr lang="en-US" dirty="0"/>
              <a:t>Arm B: standard treatment + concurrent carboplatin (30 doses) during radiation</a:t>
            </a:r>
          </a:p>
          <a:p>
            <a:pPr lvl="1"/>
            <a:r>
              <a:rPr lang="en-US" dirty="0"/>
              <a:t>Arm C&amp;D: closed due to lack of benefit for isotretinoin</a:t>
            </a:r>
          </a:p>
        </p:txBody>
      </p:sp>
    </p:spTree>
    <p:extLst>
      <p:ext uri="{BB962C8B-B14F-4D97-AF65-F5344CB8AC3E}">
        <p14:creationId xmlns:p14="http://schemas.microsoft.com/office/powerpoint/2010/main" val="2304163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188F-5C2E-440A-9F5F-F7A331DC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Craniospinal irradiation – 3D</a:t>
            </a:r>
          </a:p>
        </p:txBody>
      </p:sp>
      <p:pic>
        <p:nvPicPr>
          <p:cNvPr id="2050" name="Picture 2" descr="craniospinal irradiation">
            <a:extLst>
              <a:ext uri="{FF2B5EF4-FFF2-40B4-BE49-F238E27FC236}">
                <a16:creationId xmlns:a16="http://schemas.microsoft.com/office/drawing/2014/main" id="{892AA2AE-C125-463A-9A67-D6F85346E0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6" y="1825625"/>
            <a:ext cx="57957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16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FBEF-CF2A-4ED4-AEF8-4FD2B3BA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Craniospinal irradiation – IMRT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3331-DDE1-4248-BED6-4978C2A394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Contouring based on SIOPE guidelines</a:t>
            </a:r>
          </a:p>
          <a:p>
            <a:r>
              <a:rPr lang="en-US" dirty="0"/>
              <a:t>Cranial CTV – whole brain, cribiform plate (extend at least 0.5 cm inferiorly), skull base (extend at least 1 cm inferiorly), cranial nerves</a:t>
            </a:r>
          </a:p>
          <a:p>
            <a:r>
              <a:rPr lang="en-US" dirty="0"/>
              <a:t>Spinal CTV – cord, nerve roots in the C/T/L spine, down to thecal sac in sacral spine as determined by MRI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F74D08-6A46-4903-8D9D-C32A1ED555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77" y="2273644"/>
            <a:ext cx="5033246" cy="345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162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137E-A9F3-4B2A-A4EA-D432A5DE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85C8-B6F2-4547-8297-AC2984BE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Medulloblastoma is a PNET of the posterior fossa</a:t>
            </a:r>
          </a:p>
          <a:p>
            <a:r>
              <a:rPr lang="en-US" dirty="0"/>
              <a:t>Most common brain tumor of childhood, peak incidence 5-9 y/o</a:t>
            </a:r>
          </a:p>
          <a:p>
            <a:r>
              <a:rPr lang="en-US" dirty="0"/>
              <a:t>Commonly presents with signs of increased intracranial pressure and cerebellar dysfunction</a:t>
            </a:r>
          </a:p>
          <a:p>
            <a:r>
              <a:rPr lang="en-US" dirty="0"/>
              <a:t>Management involves maximal safe resection followed by risk stratification</a:t>
            </a:r>
          </a:p>
          <a:p>
            <a:pPr lvl="1"/>
            <a:r>
              <a:rPr lang="en-US" dirty="0"/>
              <a:t>Average risk – residual tumor &lt;1.5 cc, no metastases, classic or desmoplastic</a:t>
            </a:r>
          </a:p>
          <a:p>
            <a:pPr lvl="1"/>
            <a:r>
              <a:rPr lang="en-US" dirty="0"/>
              <a:t>High risk – residual tumor &gt;1.5 cc, metastases, anaplastic</a:t>
            </a:r>
          </a:p>
          <a:p>
            <a:r>
              <a:rPr lang="en-US" dirty="0"/>
              <a:t>Post-surgical treatment</a:t>
            </a:r>
          </a:p>
          <a:p>
            <a:pPr lvl="1"/>
            <a:r>
              <a:rPr lang="en-US" dirty="0"/>
              <a:t>Infants – chemo alone</a:t>
            </a:r>
          </a:p>
          <a:p>
            <a:pPr lvl="1"/>
            <a:r>
              <a:rPr lang="en-US" dirty="0"/>
              <a:t>Average risk children – 23.4 Gy CSI with 54 Gy IFRT boost then maintenance chemo</a:t>
            </a:r>
          </a:p>
          <a:p>
            <a:pPr lvl="1"/>
            <a:r>
              <a:rPr lang="en-US" dirty="0"/>
              <a:t>High risk children – 36 Gy CSI with 55.8 Gy PFRT boost then maintenance chemo</a:t>
            </a:r>
          </a:p>
        </p:txBody>
      </p:sp>
    </p:spTree>
    <p:extLst>
      <p:ext uri="{BB962C8B-B14F-4D97-AF65-F5344CB8AC3E}">
        <p14:creationId xmlns:p14="http://schemas.microsoft.com/office/powerpoint/2010/main" val="82162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31A8-EF49-4853-969E-97EFA2FC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333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89DC-E807-47BE-87E7-6C5E4381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medulloblastoma?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CF81-4385-49D2-A27C-D520B6E0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 neuroectodermal tumor (PNET) arising in the posterior fossa</a:t>
            </a:r>
          </a:p>
          <a:p>
            <a:pPr lvl="1"/>
            <a:r>
              <a:rPr lang="en-US" dirty="0"/>
              <a:t>Small round blue cell tumor</a:t>
            </a:r>
          </a:p>
          <a:p>
            <a:r>
              <a:rPr lang="en-US" dirty="0"/>
              <a:t>Typically found near the 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ventricle between the brainstem</a:t>
            </a:r>
            <a:br>
              <a:rPr lang="en-US" dirty="0"/>
            </a:br>
            <a:r>
              <a:rPr lang="en-US" dirty="0"/>
              <a:t>cerebellum</a:t>
            </a:r>
          </a:p>
          <a:p>
            <a:r>
              <a:rPr lang="en-US" dirty="0"/>
              <a:t>High propensity for CSF spread</a:t>
            </a:r>
          </a:p>
          <a:p>
            <a:r>
              <a:rPr lang="en-US" dirty="0"/>
              <a:t>IHC markers: synaptophysin, NSE, </a:t>
            </a:r>
            <a:br>
              <a:rPr lang="en-US" dirty="0"/>
            </a:br>
            <a:r>
              <a:rPr lang="en-US" dirty="0"/>
              <a:t>MAP-2, vimentin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141347-BB8C-44F8-8961-B4FC31058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81" y="2882901"/>
            <a:ext cx="457199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2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6629-E404-4FCF-A371-29486FB3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F07B-BC79-42B9-8F53-7C8357B6A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brain tumor of childhood, approximately 10% of all primary CNS tumors among children and teenagers</a:t>
            </a:r>
          </a:p>
          <a:p>
            <a:r>
              <a:rPr lang="en-US" dirty="0"/>
              <a:t>Peak incidence is between 5-9 years</a:t>
            </a:r>
          </a:p>
          <a:p>
            <a:pPr lvl="1"/>
            <a:r>
              <a:rPr lang="en-US" dirty="0"/>
              <a:t>Incidence is ~350 in the United States per year or 2 per 100,000</a:t>
            </a:r>
          </a:p>
          <a:p>
            <a:r>
              <a:rPr lang="en-US" dirty="0"/>
              <a:t>Risk factors include genetic syndromes</a:t>
            </a:r>
          </a:p>
          <a:p>
            <a:pPr lvl="1"/>
            <a:r>
              <a:rPr lang="en-US" dirty="0"/>
              <a:t>Li-Fraumeni, APC, PTCH1, BRCA2</a:t>
            </a:r>
          </a:p>
        </p:txBody>
      </p:sp>
    </p:spTree>
    <p:extLst>
      <p:ext uri="{BB962C8B-B14F-4D97-AF65-F5344CB8AC3E}">
        <p14:creationId xmlns:p14="http://schemas.microsoft.com/office/powerpoint/2010/main" val="425753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36FE-7DE6-4F11-8FC0-A888CC77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and symptoms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EBA9-3D82-4E01-A27B-52D8D69B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intracranial pressure</a:t>
            </a:r>
          </a:p>
          <a:p>
            <a:pPr lvl="1"/>
            <a:r>
              <a:rPr lang="en-US" dirty="0"/>
              <a:t>Headaches, nausea, vomiting, papilledema, altered mental status</a:t>
            </a:r>
          </a:p>
          <a:p>
            <a:pPr lvl="1"/>
            <a:r>
              <a:rPr lang="en-US" dirty="0"/>
              <a:t>CN VI palsy – double vision with lateral gaze</a:t>
            </a:r>
          </a:p>
          <a:p>
            <a:r>
              <a:rPr lang="en-US" dirty="0"/>
              <a:t>Cerebellar dysfunction</a:t>
            </a:r>
          </a:p>
          <a:p>
            <a:pPr lvl="1"/>
            <a:r>
              <a:rPr lang="en-US" dirty="0"/>
              <a:t>Midline – gait ataxia, truncal instability</a:t>
            </a:r>
          </a:p>
          <a:p>
            <a:pPr lvl="1"/>
            <a:r>
              <a:rPr lang="en-US" dirty="0"/>
              <a:t>Lateral – limb clumsiness or incoordination</a:t>
            </a:r>
          </a:p>
        </p:txBody>
      </p:sp>
      <p:pic>
        <p:nvPicPr>
          <p:cNvPr id="2050" name="Picture 2" descr="Sixth Nerve Palsy in Children | SpringerLink">
            <a:extLst>
              <a:ext uri="{FF2B5EF4-FFF2-40B4-BE49-F238E27FC236}">
                <a16:creationId xmlns:a16="http://schemas.microsoft.com/office/drawing/2014/main" id="{99C1B739-D9C3-4044-8CE6-DBEC7FE30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95" y="3648950"/>
            <a:ext cx="3619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11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F406-B64D-435E-980F-4642F516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5309-8328-4AC5-92C0-7B14A2B8BB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MRI scan – heterogeneous appearance on T1 post-contrast and T2 due to regions of necrosis, hemorrhage, or cystic change</a:t>
            </a:r>
          </a:p>
          <a:p>
            <a:pPr lvl="1"/>
            <a:r>
              <a:rPr lang="en-US" dirty="0"/>
              <a:t>Hydrocephalus may be present due to obstruction of the 4</a:t>
            </a:r>
            <a:r>
              <a:rPr lang="en-US" baseline="30000" dirty="0"/>
              <a:t>th</a:t>
            </a:r>
            <a:r>
              <a:rPr lang="en-US" dirty="0"/>
              <a:t> ventricle – treatment involves stabilization with VP shunt and steroids</a:t>
            </a:r>
          </a:p>
        </p:txBody>
      </p:sp>
      <p:pic>
        <p:nvPicPr>
          <p:cNvPr id="7" name="Picture 4" descr="Medulloblastoma | Radiology Case | Radiopaedia.org">
            <a:extLst>
              <a:ext uri="{FF2B5EF4-FFF2-40B4-BE49-F238E27FC236}">
                <a16:creationId xmlns:a16="http://schemas.microsoft.com/office/drawing/2014/main" id="{5CA71C46-B604-4F3D-A4B7-AA506A3F60A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8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B495-D044-4280-ADC7-5FAAE8E0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5ABD-10C3-4B76-A9F8-CC886F0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Tissue diagnosis – maximal safe resection</a:t>
            </a:r>
          </a:p>
          <a:p>
            <a:r>
              <a:rPr lang="en-US" dirty="0"/>
              <a:t>Cerebrospinal fluid – approximately 1/3 of medulloblastoma involves the CSF</a:t>
            </a:r>
          </a:p>
          <a:p>
            <a:pPr lvl="1"/>
            <a:r>
              <a:rPr lang="en-US" dirty="0"/>
              <a:t>Lumbar puncture must be delayed until after surgery in most patients due to presence of increased intracranial pressure!! – risk of herniation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004F-D181-4CB4-BC4A-B62DB2C9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Chang’s modified staging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BAC49-ACDF-4DD3-9E48-C63DB8E3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Extent of tumor</a:t>
            </a:r>
          </a:p>
          <a:p>
            <a:pPr lvl="1"/>
            <a:r>
              <a:rPr lang="en-US" dirty="0"/>
              <a:t>T1 – &lt;3 cm</a:t>
            </a:r>
          </a:p>
          <a:p>
            <a:pPr lvl="1"/>
            <a:r>
              <a:rPr lang="en-US" dirty="0"/>
              <a:t>T2 – &gt;3 cm</a:t>
            </a:r>
          </a:p>
          <a:p>
            <a:pPr lvl="1"/>
            <a:r>
              <a:rPr lang="en-US" dirty="0"/>
              <a:t>T3a – &gt;3 cm with extension into aqueduct of Sylvius</a:t>
            </a:r>
          </a:p>
          <a:p>
            <a:pPr lvl="1"/>
            <a:r>
              <a:rPr lang="en-US" dirty="0"/>
              <a:t>T3b – &gt;3 cm with extension into brainstem</a:t>
            </a:r>
          </a:p>
          <a:p>
            <a:pPr lvl="1"/>
            <a:r>
              <a:rPr lang="en-US" dirty="0"/>
              <a:t>T4 – &gt;3 cm with extension past aqueduct of Sylvius or down foramen magnum</a:t>
            </a:r>
          </a:p>
          <a:p>
            <a:r>
              <a:rPr lang="en-US" dirty="0"/>
              <a:t>Degree of metastasis</a:t>
            </a:r>
          </a:p>
          <a:p>
            <a:pPr lvl="1"/>
            <a:r>
              <a:rPr lang="en-US" dirty="0"/>
              <a:t>M0 – no mets</a:t>
            </a:r>
          </a:p>
          <a:p>
            <a:pPr lvl="1"/>
            <a:r>
              <a:rPr lang="en-US" dirty="0"/>
              <a:t>M1 – microscopic in CSF</a:t>
            </a:r>
          </a:p>
          <a:p>
            <a:pPr lvl="1"/>
            <a:r>
              <a:rPr lang="en-US" dirty="0"/>
              <a:t>M2 – macroscopic in brain subarachnoid space</a:t>
            </a:r>
          </a:p>
          <a:p>
            <a:pPr lvl="1"/>
            <a:r>
              <a:rPr lang="en-US" dirty="0"/>
              <a:t>M3 – macroscopic in the spinal subarachnoid space</a:t>
            </a:r>
          </a:p>
          <a:p>
            <a:pPr lvl="1"/>
            <a:r>
              <a:rPr lang="en-US" dirty="0"/>
              <a:t>M4 – mets outside cerebrospinal axis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61A2B-69CE-494A-A051-C400672D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716" y="158750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0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A17-FD10-4318-B2F2-FF7AAD74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7EC7-5240-49A5-991C-6DB98B844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82930" cy="4351338"/>
          </a:xfrm>
        </p:spPr>
        <p:txBody>
          <a:bodyPr/>
          <a:lstStyle/>
          <a:p>
            <a:r>
              <a:rPr lang="en-US" dirty="0"/>
              <a:t>Important in guiding the treatment of patients after surgery</a:t>
            </a:r>
          </a:p>
          <a:p>
            <a:endParaRPr lang="en-US" dirty="0"/>
          </a:p>
          <a:p>
            <a:r>
              <a:rPr lang="en-US" dirty="0"/>
              <a:t>Average risk </a:t>
            </a:r>
          </a:p>
          <a:p>
            <a:pPr lvl="1"/>
            <a:r>
              <a:rPr lang="en-US" dirty="0"/>
              <a:t>Residual tumor &lt;1.5 cc</a:t>
            </a:r>
          </a:p>
          <a:p>
            <a:pPr lvl="1"/>
            <a:r>
              <a:rPr lang="en-US" dirty="0"/>
              <a:t>Localized (M0) disease</a:t>
            </a:r>
          </a:p>
          <a:p>
            <a:pPr lvl="1"/>
            <a:r>
              <a:rPr lang="en-US" dirty="0"/>
              <a:t>Classic or desmoplastic histology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27D43-52D9-44BD-96DB-4FE29748AF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risk</a:t>
            </a:r>
          </a:p>
          <a:p>
            <a:pPr lvl="1"/>
            <a:r>
              <a:rPr lang="en-US" dirty="0"/>
              <a:t>Residual tumor &gt;1.5 cc</a:t>
            </a:r>
          </a:p>
          <a:p>
            <a:pPr lvl="1"/>
            <a:r>
              <a:rPr lang="en-US" dirty="0"/>
              <a:t>M1 or higher disease</a:t>
            </a:r>
          </a:p>
          <a:p>
            <a:pPr lvl="1"/>
            <a:r>
              <a:rPr lang="en-US" dirty="0"/>
              <a:t>Anaplastic histology</a:t>
            </a:r>
          </a:p>
        </p:txBody>
      </p:sp>
    </p:spTree>
    <p:extLst>
      <p:ext uri="{BB962C8B-B14F-4D97-AF65-F5344CB8AC3E}">
        <p14:creationId xmlns:p14="http://schemas.microsoft.com/office/powerpoint/2010/main" val="88581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1291</Words>
  <Application>Microsoft Office PowerPoint</Application>
  <PresentationFormat>Widescreen</PresentationFormat>
  <Paragraphs>184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Topic Review: Medulloblastoma</vt:lpstr>
      <vt:lpstr>Outline</vt:lpstr>
      <vt:lpstr>What is medulloblastoma?</vt:lpstr>
      <vt:lpstr>Epidemiology</vt:lpstr>
      <vt:lpstr>Signs and symptoms</vt:lpstr>
      <vt:lpstr>Imaging</vt:lpstr>
      <vt:lpstr>Diagnosis</vt:lpstr>
      <vt:lpstr>Chang’s modified staging</vt:lpstr>
      <vt:lpstr>Risk stratification</vt:lpstr>
      <vt:lpstr>Residual tumor</vt:lpstr>
      <vt:lpstr>Extent of disease</vt:lpstr>
      <vt:lpstr>Histopathology</vt:lpstr>
      <vt:lpstr>Molecular groups</vt:lpstr>
      <vt:lpstr>Wnt-activated</vt:lpstr>
      <vt:lpstr>SHH-activated</vt:lpstr>
      <vt:lpstr>Group 3 and 4</vt:lpstr>
      <vt:lpstr>Treatment</vt:lpstr>
      <vt:lpstr>Treatment in infants after surgery</vt:lpstr>
      <vt:lpstr>Treatment in average-risk children after surgery</vt:lpstr>
      <vt:lpstr>ACNS 0331</vt:lpstr>
      <vt:lpstr>ACNS 0331 – IFRT vs. PFRT</vt:lpstr>
      <vt:lpstr>ACNS 0331</vt:lpstr>
      <vt:lpstr>Treatment in average-risk children after surgery</vt:lpstr>
      <vt:lpstr>Treatment in high-risk children after surgery</vt:lpstr>
      <vt:lpstr>Craniospinal irradiation – 3D</vt:lpstr>
      <vt:lpstr>Craniospinal irradiation – IMRT</vt:lpstr>
      <vt:lpstr>Summary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Review: Medulloblastoma</dc:title>
  <dc:creator>Jason Liu MD</dc:creator>
  <cp:lastModifiedBy>Jason Liu MD</cp:lastModifiedBy>
  <cp:revision>6</cp:revision>
  <dcterms:created xsi:type="dcterms:W3CDTF">2021-05-18T22:00:43Z</dcterms:created>
  <dcterms:modified xsi:type="dcterms:W3CDTF">2021-06-02T16:27:43Z</dcterms:modified>
</cp:coreProperties>
</file>