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BF3D0-D038-471F-BB40-DFE673B353A4}" v="19" dt="2020-12-03T05:39:23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ton Ladbury MD" userId="9721db3d-2a0f-4b82-8e19-fecae5374147" providerId="ADAL" clId="{EACBF3D0-D038-471F-BB40-DFE673B353A4}"/>
    <pc:docChg chg="undo custSel addSld modSld">
      <pc:chgData name="Colton Ladbury MD" userId="9721db3d-2a0f-4b82-8e19-fecae5374147" providerId="ADAL" clId="{EACBF3D0-D038-471F-BB40-DFE673B353A4}" dt="2020-12-03T05:44:36.461" v="753" actId="20577"/>
      <pc:docMkLst>
        <pc:docMk/>
      </pc:docMkLst>
      <pc:sldChg chg="modSp">
        <pc:chgData name="Colton Ladbury MD" userId="9721db3d-2a0f-4b82-8e19-fecae5374147" providerId="ADAL" clId="{EACBF3D0-D038-471F-BB40-DFE673B353A4}" dt="2020-12-03T05:25:22.164" v="18" actId="20577"/>
        <pc:sldMkLst>
          <pc:docMk/>
          <pc:sldMk cId="2151674047" sldId="256"/>
        </pc:sldMkLst>
        <pc:spChg chg="mod">
          <ac:chgData name="Colton Ladbury MD" userId="9721db3d-2a0f-4b82-8e19-fecae5374147" providerId="ADAL" clId="{EACBF3D0-D038-471F-BB40-DFE673B353A4}" dt="2020-12-03T05:25:22.164" v="18" actId="20577"/>
          <ac:spMkLst>
            <pc:docMk/>
            <pc:sldMk cId="2151674047" sldId="256"/>
            <ac:spMk id="2" creationId="{84FC0AB0-E679-475B-829A-39FB4810556C}"/>
          </ac:spMkLst>
        </pc:spChg>
      </pc:sldChg>
      <pc:sldChg chg="modSp add">
        <pc:chgData name="Colton Ladbury MD" userId="9721db3d-2a0f-4b82-8e19-fecae5374147" providerId="ADAL" clId="{EACBF3D0-D038-471F-BB40-DFE673B353A4}" dt="2020-12-03T05:40:58.665" v="719" actId="313"/>
        <pc:sldMkLst>
          <pc:docMk/>
          <pc:sldMk cId="1512800402" sldId="257"/>
        </pc:sldMkLst>
        <pc:spChg chg="mod">
          <ac:chgData name="Colton Ladbury MD" userId="9721db3d-2a0f-4b82-8e19-fecae5374147" providerId="ADAL" clId="{EACBF3D0-D038-471F-BB40-DFE673B353A4}" dt="2020-12-03T05:26:07.958" v="70" actId="20577"/>
          <ac:spMkLst>
            <pc:docMk/>
            <pc:sldMk cId="1512800402" sldId="257"/>
            <ac:spMk id="2" creationId="{979F9A56-EBFC-4B66-AA7A-F79F7A6BE7A0}"/>
          </ac:spMkLst>
        </pc:spChg>
        <pc:spChg chg="mod">
          <ac:chgData name="Colton Ladbury MD" userId="9721db3d-2a0f-4b82-8e19-fecae5374147" providerId="ADAL" clId="{EACBF3D0-D038-471F-BB40-DFE673B353A4}" dt="2020-12-03T05:40:58.665" v="719" actId="313"/>
          <ac:spMkLst>
            <pc:docMk/>
            <pc:sldMk cId="1512800402" sldId="257"/>
            <ac:spMk id="3" creationId="{C3005FC2-6215-4D0F-A132-55DC24A88327}"/>
          </ac:spMkLst>
        </pc:spChg>
      </pc:sldChg>
      <pc:sldChg chg="addSp delSp modSp add">
        <pc:chgData name="Colton Ladbury MD" userId="9721db3d-2a0f-4b82-8e19-fecae5374147" providerId="ADAL" clId="{EACBF3D0-D038-471F-BB40-DFE673B353A4}" dt="2020-12-03T05:44:36.461" v="753" actId="20577"/>
        <pc:sldMkLst>
          <pc:docMk/>
          <pc:sldMk cId="722553833" sldId="258"/>
        </pc:sldMkLst>
        <pc:spChg chg="mod">
          <ac:chgData name="Colton Ladbury MD" userId="9721db3d-2a0f-4b82-8e19-fecae5374147" providerId="ADAL" clId="{EACBF3D0-D038-471F-BB40-DFE673B353A4}" dt="2020-12-03T05:32:37.290" v="438" actId="20577"/>
          <ac:spMkLst>
            <pc:docMk/>
            <pc:sldMk cId="722553833" sldId="258"/>
            <ac:spMk id="2" creationId="{FD34003A-DB75-420D-AEDA-74D156717715}"/>
          </ac:spMkLst>
        </pc:spChg>
        <pc:spChg chg="mod">
          <ac:chgData name="Colton Ladbury MD" userId="9721db3d-2a0f-4b82-8e19-fecae5374147" providerId="ADAL" clId="{EACBF3D0-D038-471F-BB40-DFE673B353A4}" dt="2020-12-03T05:44:36.461" v="753" actId="20577"/>
          <ac:spMkLst>
            <pc:docMk/>
            <pc:sldMk cId="722553833" sldId="258"/>
            <ac:spMk id="3" creationId="{19D53E5F-EC63-4A5F-A531-98FF85D7DCAE}"/>
          </ac:spMkLst>
        </pc:spChg>
        <pc:picChg chg="add del mod">
          <ac:chgData name="Colton Ladbury MD" userId="9721db3d-2a0f-4b82-8e19-fecae5374147" providerId="ADAL" clId="{EACBF3D0-D038-471F-BB40-DFE673B353A4}" dt="2020-12-03T05:34:01.090" v="476"/>
          <ac:picMkLst>
            <pc:docMk/>
            <pc:sldMk cId="722553833" sldId="258"/>
            <ac:picMk id="1026" creationId="{46DD012C-6931-41D8-97B3-D096D3152B30}"/>
          </ac:picMkLst>
        </pc:picChg>
        <pc:picChg chg="add mod">
          <ac:chgData name="Colton Ladbury MD" userId="9721db3d-2a0f-4b82-8e19-fecae5374147" providerId="ADAL" clId="{EACBF3D0-D038-471F-BB40-DFE673B353A4}" dt="2020-12-03T05:34:17.158" v="483" actId="1076"/>
          <ac:picMkLst>
            <pc:docMk/>
            <pc:sldMk cId="722553833" sldId="258"/>
            <ac:picMk id="1028" creationId="{F426D516-1E69-4FF4-99C5-8FCC848A8A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5EAD-77A6-4698-953E-096FCA0A423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5DE-BCBF-4DAC-A451-5E9508C9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36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5EAD-77A6-4698-953E-096FCA0A423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5DE-BCBF-4DAC-A451-5E9508C9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4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5EAD-77A6-4698-953E-096FCA0A423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5DE-BCBF-4DAC-A451-5E9508C9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9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5EAD-77A6-4698-953E-096FCA0A423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5DE-BCBF-4DAC-A451-5E9508C9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3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5EAD-77A6-4698-953E-096FCA0A423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5DE-BCBF-4DAC-A451-5E9508C9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47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5EAD-77A6-4698-953E-096FCA0A423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5DE-BCBF-4DAC-A451-5E9508C9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4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5EAD-77A6-4698-953E-096FCA0A423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5DE-BCBF-4DAC-A451-5E9508C9C6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5EAD-77A6-4698-953E-096FCA0A423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5DE-BCBF-4DAC-A451-5E9508C9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5EAD-77A6-4698-953E-096FCA0A423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5DE-BCBF-4DAC-A451-5E9508C9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5EAD-77A6-4698-953E-096FCA0A423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5DE-BCBF-4DAC-A451-5E9508C9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FFA5EAD-77A6-4698-953E-096FCA0A423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5DE-BCBF-4DAC-A451-5E9508C9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1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FFA5EAD-77A6-4698-953E-096FCA0A423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799A5DE-BCBF-4DAC-A451-5E9508C9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0AB0-E679-475B-829A-39FB48105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BCOR-CCNB3 Sarcoma</a:t>
            </a:r>
          </a:p>
        </p:txBody>
      </p:sp>
    </p:spTree>
    <p:extLst>
      <p:ext uri="{BB962C8B-B14F-4D97-AF65-F5344CB8AC3E}">
        <p14:creationId xmlns:p14="http://schemas.microsoft.com/office/powerpoint/2010/main" val="215167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9A56-EBFC-4B66-AA7A-F79F7A6BE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5FC2-6215-4D0F-A132-55DC24A88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Also called Ewing-like sarcoma and abbreviated BCS</a:t>
            </a:r>
          </a:p>
          <a:p>
            <a:r>
              <a:rPr lang="en-US" dirty="0"/>
              <a:t>Results from fusion transcript of BCOR-CCNB3 due to X-chromosomal paracentric inversion, leading overexpression</a:t>
            </a:r>
          </a:p>
          <a:p>
            <a:r>
              <a:rPr lang="en-US" dirty="0"/>
              <a:t>BCOR ubiquitously expressed protein with activity in mesenchymal stem cells</a:t>
            </a:r>
          </a:p>
          <a:p>
            <a:r>
              <a:rPr lang="en-US" dirty="0"/>
              <a:t>CCNBS encodes meiotic cyclin only expressed in testis during spermatogenesis</a:t>
            </a:r>
          </a:p>
          <a:p>
            <a:r>
              <a:rPr lang="en-US" dirty="0"/>
              <a:t>Strong male predominance (80-90% of cases)</a:t>
            </a:r>
          </a:p>
          <a:p>
            <a:r>
              <a:rPr lang="en-US" dirty="0"/>
              <a:t>Bone&gt;soft tissue&gt;visceral</a:t>
            </a:r>
          </a:p>
          <a:p>
            <a:r>
              <a:rPr lang="en-US" dirty="0"/>
              <a:t>Small blue cell histology&gt;spindle cell histology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003A-DB75-420D-AEDA-74D15671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and Prognosis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53E5F-EC63-4A5F-A531-98FF85D7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897452" cy="3101983"/>
          </a:xfrm>
        </p:spPr>
        <p:txBody>
          <a:bodyPr/>
          <a:lstStyle/>
          <a:p>
            <a:r>
              <a:rPr lang="en-US" dirty="0"/>
              <a:t>Location in axial skeleton and soft tissue significantly worse survival</a:t>
            </a:r>
          </a:p>
          <a:p>
            <a:r>
              <a:rPr lang="en-US" dirty="0"/>
              <a:t>OS similar to ES (5 </a:t>
            </a:r>
            <a:r>
              <a:rPr lang="en-US" dirty="0" err="1"/>
              <a:t>yr</a:t>
            </a:r>
            <a:r>
              <a:rPr lang="en-US" dirty="0"/>
              <a:t> survival of 75%, 10 </a:t>
            </a:r>
            <a:r>
              <a:rPr lang="en-US" dirty="0" err="1"/>
              <a:t>yr</a:t>
            </a:r>
            <a:r>
              <a:rPr lang="en-US" dirty="0"/>
              <a:t> OS of 56%)</a:t>
            </a:r>
          </a:p>
          <a:p>
            <a:r>
              <a:rPr lang="en-US" dirty="0"/>
              <a:t>Improved survival on </a:t>
            </a:r>
            <a:r>
              <a:rPr lang="en-US"/>
              <a:t>ES protocols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26D516-1E69-4FF4-99C5-8FCC848A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588" y="2566261"/>
            <a:ext cx="4114799" cy="324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5538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88E8BDFDA7B047988C3F6D47A3FA47" ma:contentTypeVersion="12" ma:contentTypeDescription="Create a new document." ma:contentTypeScope="" ma:versionID="31277e96d0fac46bd8ecae45373800e5">
  <xsd:schema xmlns:xsd="http://www.w3.org/2001/XMLSchema" xmlns:xs="http://www.w3.org/2001/XMLSchema" xmlns:p="http://schemas.microsoft.com/office/2006/metadata/properties" xmlns:ns3="0610ab66-1de2-47e7-907f-b8ce3d38ca1f" xmlns:ns4="791c3732-1b31-441b-9e02-7ed2487cdbb2" targetNamespace="http://schemas.microsoft.com/office/2006/metadata/properties" ma:root="true" ma:fieldsID="7fa3b53b89d09b528eef8c10e7fc52a1" ns3:_="" ns4:_="">
    <xsd:import namespace="0610ab66-1de2-47e7-907f-b8ce3d38ca1f"/>
    <xsd:import namespace="791c3732-1b31-441b-9e02-7ed2487cdbb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10ab66-1de2-47e7-907f-b8ce3d38ca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1c3732-1b31-441b-9e02-7ed2487cdbb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77D121-EB23-4B35-BA39-6DEDAF3CF5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10ab66-1de2-47e7-907f-b8ce3d38ca1f"/>
    <ds:schemaRef ds:uri="791c3732-1b31-441b-9e02-7ed2487cdb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3455A7-E1A5-48A6-B9DE-F76926CA71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9D11D-A4DC-4E92-B7F9-7D07F9D289B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134</TotalTime>
  <Words>102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BCOR-CCNB3 Sarcoma</vt:lpstr>
      <vt:lpstr>Overview</vt:lpstr>
      <vt:lpstr>Treatment and Prognosis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BCOR-Ewing’s </dc:title>
  <dc:creator>Colton Ladbury MD</dc:creator>
  <cp:lastModifiedBy>Colton Ladbury MD</cp:lastModifiedBy>
  <cp:revision>1</cp:revision>
  <dcterms:created xsi:type="dcterms:W3CDTF">2020-12-03T03:30:26Z</dcterms:created>
  <dcterms:modified xsi:type="dcterms:W3CDTF">2020-12-03T05:44:44Z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0x0101007888E8BDFDA7B047988C3F6D47A3FA47</vt:lpwstr>
  </property>
</Properties>
</file>