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auth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Eindwerkpresentatie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Donald Claessens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9926594" y="5659395"/>
            <a:ext cx="16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Webdeveloper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1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Bedankt voor het luisteren.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938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idee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 met </a:t>
            </a:r>
            <a:r>
              <a:rPr lang="nl-BE" dirty="0" err="1" smtClean="0"/>
              <a:t>Yii</a:t>
            </a:r>
            <a:r>
              <a:rPr lang="nl-BE" dirty="0" smtClean="0"/>
              <a:t> 1.14.</a:t>
            </a:r>
          </a:p>
          <a:p>
            <a:r>
              <a:rPr lang="nl-BE" dirty="0"/>
              <a:t>Yii2 of </a:t>
            </a:r>
            <a:r>
              <a:rPr lang="nl-BE" dirty="0" err="1"/>
              <a:t>Laravel</a:t>
            </a:r>
            <a:r>
              <a:rPr lang="nl-BE" dirty="0"/>
              <a:t> </a:t>
            </a:r>
            <a:r>
              <a:rPr lang="nl-BE" dirty="0" smtClean="0"/>
              <a:t>5.</a:t>
            </a:r>
            <a:endParaRPr lang="nl-BE" dirty="0"/>
          </a:p>
          <a:p>
            <a:r>
              <a:rPr lang="nl-BE" dirty="0" smtClean="0"/>
              <a:t>Eenvoudige testcase Opvolging JAL-doelen.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40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resultaat</a:t>
            </a:r>
            <a:endParaRPr lang="nl-BE" dirty="0"/>
          </a:p>
        </p:txBody>
      </p:sp>
      <p:pic>
        <p:nvPicPr>
          <p:cNvPr id="4" name="Tijdelijke aanduiding voor inhoud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6842" y="746564"/>
            <a:ext cx="8349604" cy="287808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069492" y="4184822"/>
            <a:ext cx="699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admin@admin.com / </a:t>
            </a:r>
            <a:r>
              <a:rPr lang="nl-BE" dirty="0" err="1" smtClean="0"/>
              <a:t>admin</a:t>
            </a:r>
            <a:r>
              <a:rPr lang="nl-BE" dirty="0" smtClean="0"/>
              <a:t>		of		user@user.com / user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67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analyse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noodzaak of een kwaad?</a:t>
            </a:r>
          </a:p>
          <a:p>
            <a:r>
              <a:rPr lang="nl-BE" dirty="0" err="1" smtClean="0"/>
              <a:t>Wireframes</a:t>
            </a:r>
            <a:r>
              <a:rPr lang="nl-BE" dirty="0" smtClean="0"/>
              <a:t>.</a:t>
            </a:r>
          </a:p>
          <a:p>
            <a:r>
              <a:rPr lang="nl-BE" dirty="0" smtClean="0"/>
              <a:t>Duidelijk afspreken wat, waar en hoe.</a:t>
            </a:r>
          </a:p>
          <a:p>
            <a:r>
              <a:rPr lang="nl-BE" dirty="0" smtClean="0"/>
              <a:t>Datamodel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53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CRUD-logica</a:t>
            </a:r>
            <a:endParaRPr lang="nl-BE" dirty="0"/>
          </a:p>
        </p:txBody>
      </p:sp>
      <p:pic>
        <p:nvPicPr>
          <p:cNvPr id="4" name="Tijdelijke aanduiding voor inhoud 3" descr="FC_CRUD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60616" y="863600"/>
            <a:ext cx="713144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CRUD-Scherm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91131"/>
            <a:ext cx="7315200" cy="34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CRUD-Code</a:t>
            </a:r>
            <a:br>
              <a:rPr lang="nl-BE" dirty="0" smtClean="0"/>
            </a:br>
            <a:r>
              <a:rPr lang="nl-BE" dirty="0"/>
              <a:t/>
            </a:r>
            <a:br>
              <a:rPr lang="nl-BE" dirty="0"/>
            </a:br>
            <a:r>
              <a:rPr lang="nl-BE" sz="1400" dirty="0" err="1" smtClean="0"/>
              <a:t>index.blade.php</a:t>
            </a:r>
            <a:r>
              <a:rPr lang="nl-BE" sz="1400" dirty="0" smtClean="0"/>
              <a:t>  (Views/</a:t>
            </a:r>
            <a:r>
              <a:rPr lang="nl-BE" sz="1400" dirty="0" err="1" smtClean="0"/>
              <a:t>admin</a:t>
            </a:r>
            <a:r>
              <a:rPr lang="nl-BE" sz="1400" dirty="0" smtClean="0"/>
              <a:t>/leerplan)</a:t>
            </a:r>
            <a:endParaRPr lang="nl-BE" sz="1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69268" y="362051"/>
            <a:ext cx="7494359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table-striped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table-hover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&gt;{{{ trans(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leerplan.leerplannummer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}}}&lt;/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&gt;{{{ trans(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leerplan.ingang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}}}&lt;/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&gt;{{{ trans(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admin.action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}}}&lt;/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@stop</a:t>
            </a:r>
            <a:b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{{-- Scripts --}}</a:t>
            </a:r>
            <a:br>
              <a:rPr kumimoji="0" lang="nl-BE" altLang="nl-B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'scripts'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/javascript"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BE" altLang="nl-BE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oTable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altLang="nl-BE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altLang="nl-BE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oTable</a:t>
            </a:r>
            <a:r>
              <a:rPr kumimoji="0" lang="nl-BE" altLang="nl-BE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altLang="nl-BE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nl-BE" altLang="nl-BE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sDom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"&lt;'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'&lt;'col-md-6'l&gt;&lt;'col-md-6'f&gt;r&gt;t&lt;'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'&lt;'col-md-6'i&gt;&lt;'col-md-6'p&gt;&gt;"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sPaginationType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"bootstrap"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"processing"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serverSide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URL::</a:t>
            </a:r>
            <a:r>
              <a:rPr kumimoji="0" lang="nl-BE" altLang="nl-BE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'admin/leerplan/data/'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fnDrawCallback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oSettings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nl-BE" altLang="nl-BE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nl-BE" altLang="nl-BE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colorbox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"80%"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"80%"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nl-BE" altLang="nl-BE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onClosed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nl-BE" alt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nl-BE" alt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BE" altLang="nl-BE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}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BE" alt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nl-BE" alt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nl-BE" altLang="nl-B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CRUD-Code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1400" dirty="0" err="1" smtClean="0"/>
              <a:t>LeerplanController</a:t>
            </a:r>
            <a:r>
              <a:rPr lang="nl-BE" sz="1400" dirty="0" smtClean="0"/>
              <a:t>  -  functie Data</a:t>
            </a:r>
            <a:endParaRPr lang="nl-BE" sz="1400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987" y="1321641"/>
            <a:ext cx="8151600" cy="169340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82" y="5310548"/>
            <a:ext cx="3319285" cy="84723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93" y="3540211"/>
            <a:ext cx="65627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281" y="786003"/>
            <a:ext cx="3234030" cy="26384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348" y="3006424"/>
            <a:ext cx="2590414" cy="28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84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243</TotalTime>
  <Words>69</Words>
  <Application>Microsoft Office PowerPoint</Application>
  <PresentationFormat>Breedbeeld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Corbel</vt:lpstr>
      <vt:lpstr>Courier New</vt:lpstr>
      <vt:lpstr>Wingdings 2</vt:lpstr>
      <vt:lpstr>Frame</vt:lpstr>
      <vt:lpstr>Eindwerkpresentatie</vt:lpstr>
      <vt:lpstr>Het idee</vt:lpstr>
      <vt:lpstr>Het resultaat</vt:lpstr>
      <vt:lpstr>De analyse</vt:lpstr>
      <vt:lpstr>CRUD-logica</vt:lpstr>
      <vt:lpstr>CRUD-Scherm</vt:lpstr>
      <vt:lpstr>CRUD-Code  index.blade.php  (Views/admin/leerplan)</vt:lpstr>
      <vt:lpstr>CRUD-Code  LeerplanController  -  functie Data</vt:lpstr>
      <vt:lpstr>Toekomst</vt:lpstr>
      <vt:lpstr>Einde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Eindwerkpresentatie</dc:title>
  <dc:creator>Web - BackEnd</dc:creator>
  <cp:lastModifiedBy>Web - BackEnd</cp:lastModifiedBy>
  <cp:revision>10</cp:revision>
  <dcterms:created xsi:type="dcterms:W3CDTF">2015-06-19T14:14:24Z</dcterms:created>
  <dcterms:modified xsi:type="dcterms:W3CDTF">2015-06-19T18:18:19Z</dcterms:modified>
</cp:coreProperties>
</file>