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32"/>
  </p:notesMasterIdLst>
  <p:handoutMasterIdLst>
    <p:handoutMasterId r:id="rId33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221" autoAdjust="0"/>
  </p:normalViewPr>
  <p:slideViewPr>
    <p:cSldViewPr>
      <p:cViewPr varScale="1">
        <p:scale>
          <a:sx n="82" d="100"/>
          <a:sy n="82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Mer om Akka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</a:t>
            </a:r>
            <a:r>
              <a:rPr lang="sv-SE" dirty="0" smtClean="0"/>
              <a:t>är </a:t>
            </a:r>
            <a:r>
              <a:rPr lang="sv-SE" dirty="0" smtClean="0"/>
              <a:t>objekt</a:t>
            </a:r>
            <a:r>
              <a:rPr lang="sv-SE" dirty="0" smtClean="0"/>
              <a:t>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</a:t>
            </a:r>
            <a:r>
              <a:rPr lang="sv-SE" dirty="0" smtClean="0"/>
              <a:t>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</a:t>
            </a:r>
            <a:r>
              <a:rPr lang="sv-SE" dirty="0" smtClean="0"/>
              <a:t>ordningens </a:t>
            </a:r>
            <a:r>
              <a:rPr lang="sv-SE" dirty="0" smtClean="0"/>
              <a:t>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smtClean="0"/>
              <a:t>programmering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beräkna PI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</a:t>
            </a:r>
            <a:r>
              <a:rPr lang="sv-SE" sz="1600" dirty="0" smtClean="0"/>
              <a:t>a pi</a:t>
            </a:r>
            <a:endParaRPr lang="sv-SE" sz="1600" dirty="0" smtClean="0"/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en möjlig implementation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dyka djupare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och Akka, dyka djupare och demo</a:t>
            </a:r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Simple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Tool</a:t>
            </a:r>
            <a:r>
              <a:rPr lang="sv-SE" dirty="0" smtClean="0"/>
              <a:t>, SBT</a:t>
            </a:r>
          </a:p>
          <a:p>
            <a:pPr eaLnBrk="1" hangingPunct="1"/>
            <a:r>
              <a:rPr lang="sv-SE" dirty="0" smtClean="0"/>
              <a:t>Style 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39957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</a:t>
            </a:r>
            <a:r>
              <a:rPr lang="sv-SE" dirty="0" smtClean="0"/>
              <a:t>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smtClean="0"/>
              <a:t>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</a:t>
            </a:r>
            <a:r>
              <a:rPr lang="sv-SE" dirty="0" smtClean="0"/>
              <a:t>HELA </a:t>
            </a:r>
            <a:r>
              <a:rPr lang="sv-SE" dirty="0" smtClean="0"/>
              <a:t>sökvägen </a:t>
            </a:r>
            <a:r>
              <a:rPr lang="sv-SE" dirty="0" smtClean="0"/>
              <a:t>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:\</a:t>
            </a:r>
            <a:r>
              <a:rPr lang="sv-SE" dirty="0" smtClean="0"/>
              <a:t>Projekt\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  <a:endParaRPr lang="sv-SE" dirty="0" smtClean="0"/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19460</TotalTime>
  <Words>2508</Words>
  <Application>Microsoft Office PowerPoint</Application>
  <PresentationFormat>On-screen Show (4:3)</PresentationFormat>
  <Paragraphs>489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198</cp:revision>
  <dcterms:created xsi:type="dcterms:W3CDTF">2010-11-03T08:19:25Z</dcterms:created>
  <dcterms:modified xsi:type="dcterms:W3CDTF">2014-05-04T23:01:12Z</dcterms:modified>
</cp:coreProperties>
</file>