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16"/>
  </p:notesMasterIdLst>
  <p:handoutMasterIdLst>
    <p:handoutMasterId r:id="rId17"/>
  </p:handoutMasterIdLst>
  <p:sldIdLst>
    <p:sldId id="287" r:id="rId11"/>
    <p:sldId id="288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77221" autoAdjust="0"/>
  </p:normalViewPr>
  <p:slideViewPr>
    <p:cSldViewPr>
      <p:cViewPr varScale="1">
        <p:scale>
          <a:sx n="82" d="100"/>
          <a:sy n="82" d="100"/>
        </p:scale>
        <p:origin x="21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ermediat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våren2014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fortsättning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 är </a:t>
            </a:r>
            <a:r>
              <a:rPr lang="sv-SE" dirty="0" err="1" smtClean="0"/>
              <a:t>object</a:t>
            </a:r>
            <a:r>
              <a:rPr lang="sv-SE" dirty="0" smtClean="0"/>
              <a:t>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mactching</a:t>
            </a:r>
            <a:r>
              <a:rPr lang="sv-SE" dirty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genercity</a:t>
            </a:r>
            <a:r>
              <a:rPr lang="sv-SE" dirty="0" smtClean="0"/>
              <a:t> 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</a:t>
            </a:r>
            <a:r>
              <a:rPr lang="sv-SE" dirty="0" err="1" smtClean="0"/>
              <a:t>ordingens</a:t>
            </a:r>
            <a:r>
              <a:rPr lang="sv-SE" dirty="0" smtClean="0"/>
              <a:t> 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finns det mer?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och combinators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dyka djupare</a:t>
            </a:r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och Akka, dyka djupare och demo</a:t>
            </a:r>
          </a:p>
          <a:p>
            <a:pPr eaLnBrk="1" hangingPunct="1"/>
            <a:r>
              <a:rPr lang="sv-SE" dirty="0" smtClean="0"/>
              <a:t>Scala 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</a:p>
          <a:p>
            <a:pPr eaLnBrk="1" hangingPunct="1"/>
            <a:r>
              <a:rPr lang="sv-SE" dirty="0" smtClean="0"/>
              <a:t>Simple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Tool</a:t>
            </a:r>
            <a:r>
              <a:rPr lang="sv-SE" dirty="0" smtClean="0"/>
              <a:t>, SBT</a:t>
            </a:r>
          </a:p>
          <a:p>
            <a:pPr eaLnBrk="1" hangingPunct="1"/>
            <a:r>
              <a:rPr lang="sv-SE" dirty="0" smtClean="0"/>
              <a:t>Style och praktiskt Scala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Starta IDEA</a:t>
            </a:r>
          </a:p>
          <a:p>
            <a:pPr eaLnBrk="1" hangingPunct="1"/>
            <a:r>
              <a:rPr lang="sv-SE" dirty="0" err="1" smtClean="0"/>
              <a:t>Configure</a:t>
            </a:r>
            <a:r>
              <a:rPr lang="sv-SE" dirty="0" smtClean="0"/>
              <a:t> -&gt; </a:t>
            </a:r>
            <a:r>
              <a:rPr lang="sv-SE" dirty="0" err="1" smtClean="0"/>
              <a:t>Plugins</a:t>
            </a:r>
            <a:r>
              <a:rPr lang="sv-SE" dirty="0" smtClean="0"/>
              <a:t> -&gt; </a:t>
            </a:r>
            <a:r>
              <a:rPr lang="sv-SE" dirty="0" err="1" smtClean="0"/>
              <a:t>Browse</a:t>
            </a:r>
            <a:r>
              <a:rPr lang="sv-SE" dirty="0" smtClean="0"/>
              <a:t> </a:t>
            </a:r>
            <a:r>
              <a:rPr lang="sv-SE" dirty="0" err="1" smtClean="0"/>
              <a:t>repositories</a:t>
            </a:r>
            <a:r>
              <a:rPr lang="sv-SE" dirty="0" smtClean="0"/>
              <a:t>… -&gt; Sök på </a:t>
            </a:r>
            <a:r>
              <a:rPr lang="sv-SE" dirty="0" err="1" smtClean="0"/>
              <a:t>scala</a:t>
            </a:r>
            <a:endParaRPr lang="sv-SE" dirty="0" smtClean="0"/>
          </a:p>
          <a:p>
            <a:pPr eaLnBrk="1" hangingPunct="1"/>
            <a:r>
              <a:rPr lang="sv-SE" dirty="0" smtClean="0"/>
              <a:t>Välj både SBT och Scala (kontroll klick)</a:t>
            </a:r>
          </a:p>
          <a:p>
            <a:pPr eaLnBrk="1" hangingPunct="1"/>
            <a:r>
              <a:rPr lang="sv-SE" dirty="0" smtClean="0"/>
              <a:t>Högerklicka på en av dessa och välj </a:t>
            </a:r>
            <a:r>
              <a:rPr lang="sv-SE" dirty="0" err="1" smtClean="0"/>
              <a:t>Download</a:t>
            </a:r>
            <a:r>
              <a:rPr lang="sv-SE" dirty="0" smtClean="0"/>
              <a:t> and </a:t>
            </a:r>
            <a:r>
              <a:rPr lang="sv-SE" dirty="0" err="1" smtClean="0"/>
              <a:t>install</a:t>
            </a:r>
            <a:endParaRPr lang="sv-SE" dirty="0" smtClean="0"/>
          </a:p>
          <a:p>
            <a:pPr eaLnBrk="1" hangingPunct="1"/>
            <a:r>
              <a:rPr lang="sv-SE" dirty="0" smtClean="0"/>
              <a:t>Låt IDEA starta om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new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sökvägen 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eaLnBrk="1" hangingPunct="1"/>
            <a:r>
              <a:rPr lang="sv-SE" dirty="0" smtClean="0"/>
              <a:t>Se till att Scala </a:t>
            </a:r>
            <a:r>
              <a:rPr lang="sv-SE" dirty="0" err="1" smtClean="0"/>
              <a:t>home</a:t>
            </a:r>
            <a:r>
              <a:rPr lang="sv-SE" dirty="0" smtClean="0"/>
              <a:t> är satt </a:t>
            </a:r>
            <a:r>
              <a:rPr lang="sv-SE" dirty="0"/>
              <a:t>(troligen C:\Program </a:t>
            </a:r>
            <a:r>
              <a:rPr lang="sv-SE" dirty="0" err="1"/>
              <a:t>Files</a:t>
            </a:r>
            <a:r>
              <a:rPr lang="sv-SE" dirty="0"/>
              <a:t> (x86)\</a:t>
            </a:r>
            <a:r>
              <a:rPr lang="sv-SE" dirty="0" err="1" smtClean="0"/>
              <a:t>scala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880828"/>
            <a:ext cx="1029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"normal"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45000,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55000,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"boss"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70000)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predicate function, in this case p: ((String,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=&gt; Boolean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we get a tuple, so we have get key with position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↓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nameSalary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nameSalary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._2 &gt; 50000)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actually use pattern matching to extract key and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salary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50000})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if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function, how can a pattern match work?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5404726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err="1" smtClean="0">
                <a:solidFill>
                  <a:schemeClr val="bg1"/>
                </a:solidFill>
              </a:rPr>
              <a:t>pattern</a:t>
            </a:r>
            <a:r>
              <a:rPr lang="sv-SE" sz="1600" dirty="0" smtClean="0">
                <a:solidFill>
                  <a:schemeClr val="bg1"/>
                </a:solidFill>
              </a:rPr>
              <a:t> match är en Partial </a:t>
            </a:r>
            <a:r>
              <a:rPr lang="sv-SE" sz="1600" dirty="0" err="1" smtClean="0">
                <a:solidFill>
                  <a:schemeClr val="bg1"/>
                </a:solidFill>
              </a:rPr>
              <a:t>function</a:t>
            </a:r>
            <a:r>
              <a:rPr lang="sv-SE" sz="1600" dirty="0" smtClean="0">
                <a:solidFill>
                  <a:schemeClr val="bg1"/>
                </a:solidFill>
              </a:rPr>
              <a:t>! Se nästa steg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16026</TotalTime>
  <Words>308</Words>
  <Application>Microsoft Office PowerPoint</Application>
  <PresentationFormat>On-screen Show (4:3)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107</cp:revision>
  <dcterms:created xsi:type="dcterms:W3CDTF">2010-11-03T08:19:25Z</dcterms:created>
  <dcterms:modified xsi:type="dcterms:W3CDTF">2014-05-02T13:46:48Z</dcterms:modified>
</cp:coreProperties>
</file>