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34"/>
  </p:notesMasterIdLst>
  <p:handoutMasterIdLst>
    <p:handoutMasterId r:id="rId35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Mer om Akka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</a:t>
            </a:r>
            <a:r>
              <a:rPr lang="sv-SE" dirty="0" smtClean="0"/>
              <a:t>är </a:t>
            </a:r>
            <a:r>
              <a:rPr lang="sv-SE" dirty="0" smtClean="0"/>
              <a:t>objekt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</a:t>
            </a:r>
            <a:r>
              <a:rPr lang="sv-SE" dirty="0" smtClean="0"/>
              <a:t>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smtClean="0"/>
              <a:t>ordningens </a:t>
            </a:r>
            <a:r>
              <a:rPr lang="sv-SE" dirty="0" smtClean="0"/>
              <a:t>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smtClean="0"/>
              <a:t>programmering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beräkna PI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</a:t>
            </a:r>
            <a:r>
              <a:rPr lang="sv-SE" sz="1600" dirty="0" smtClean="0"/>
              <a:t>a pi</a:t>
            </a:r>
            <a:endParaRPr lang="sv-SE" sz="1600" dirty="0" smtClean="0"/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en möjlig implementation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Combinators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* 2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 % 2 == 0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map, evaluates each element and return a list with the same number of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i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timesTwo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evaluates each element and returns nothing, for side-effects only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"print 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(), the Unit (or void) type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2}"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filter, removes all elements where the predicate is false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zip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aggregates the contents of two lists into a single list of pairs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partition,  splits a list based on a predicate function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8, 9, 10).partition(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 == 0))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/>
              <a:t>Collections and </a:t>
            </a:r>
            <a:r>
              <a:rPr lang="sv-SE" dirty="0" err="1"/>
              <a:t>Functional</a:t>
            </a:r>
            <a:r>
              <a:rPr lang="sv-SE" dirty="0"/>
              <a:t> Combinators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268" y="1403712"/>
            <a:ext cx="88747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returns the first element of a collection that matches, returns an Option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"find"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drop drops the first n elements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first elements that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numbers.dropWhile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0))  </a:t>
            </a:r>
            <a:r>
              <a:rPr lang="en-US" sz="1200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1, is dropped, since 3 is not first: it is "shielded" by 2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folds each element into the element to the left. Here 0 is the starting number, can be any value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numbers.foldLeft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same as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foldLeft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 opposite direction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numbers.foldRight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(0)((m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m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flatten collapses one level of nested structure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"flat"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combines mapping and flattening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2),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4)).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2)))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5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</a:t>
            </a:r>
            <a:r>
              <a:rPr lang="sv-SE" dirty="0" smtClean="0"/>
              <a:t>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smtClean="0"/>
              <a:t>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</a:t>
            </a:r>
            <a:r>
              <a:rPr lang="sv-SE" dirty="0" smtClean="0"/>
              <a:t>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39957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</a:t>
            </a:r>
            <a:r>
              <a:rPr lang="sv-SE" dirty="0" smtClean="0"/>
              <a:t>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smtClean="0"/>
              <a:t>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</a:t>
            </a:r>
            <a:r>
              <a:rPr lang="sv-SE" dirty="0" smtClean="0"/>
              <a:t>HELA </a:t>
            </a:r>
            <a:r>
              <a:rPr lang="sv-SE" dirty="0" smtClean="0"/>
              <a:t>sökvägen </a:t>
            </a:r>
            <a:r>
              <a:rPr lang="sv-SE" dirty="0" smtClean="0"/>
              <a:t>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:\</a:t>
            </a:r>
            <a:r>
              <a:rPr lang="sv-SE" dirty="0" smtClean="0"/>
              <a:t>Projekt\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  <a:endParaRPr lang="sv-SE" dirty="0" smtClean="0"/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20216</TotalTime>
  <Words>2989</Words>
  <Application>Microsoft Office PowerPoint</Application>
  <PresentationFormat>On-screen Show (4:3)</PresentationFormat>
  <Paragraphs>541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  <vt:lpstr>Scala – Collections and Functional Combinators</vt:lpstr>
      <vt:lpstr>Scala – Collections and Functional Combinators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201</cp:revision>
  <dcterms:created xsi:type="dcterms:W3CDTF">2010-11-03T08:19:25Z</dcterms:created>
  <dcterms:modified xsi:type="dcterms:W3CDTF">2014-05-05T11:37:02Z</dcterms:modified>
</cp:coreProperties>
</file>