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1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41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47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0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2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2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9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50D6-FF34-A543-B36C-34FC9C27DCDE}" type="datetimeFigureOut">
              <a:rPr lang="nl-NL" smtClean="0"/>
              <a:t>6/08/15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2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eperen 45"/>
          <p:cNvGrpSpPr/>
          <p:nvPr/>
        </p:nvGrpSpPr>
        <p:grpSpPr>
          <a:xfrm>
            <a:off x="1892300" y="3121837"/>
            <a:ext cx="5549901" cy="657999"/>
            <a:chOff x="1892300" y="3121837"/>
            <a:chExt cx="5549901" cy="657999"/>
          </a:xfrm>
        </p:grpSpPr>
        <p:sp>
          <p:nvSpPr>
            <p:cNvPr id="4" name="Rechthoek 3"/>
            <p:cNvSpPr/>
            <p:nvPr/>
          </p:nvSpPr>
          <p:spPr>
            <a:xfrm>
              <a:off x="3308351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H(s)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5" name="Rechthoek 4"/>
            <p:cNvSpPr/>
            <p:nvPr/>
          </p:nvSpPr>
          <p:spPr>
            <a:xfrm>
              <a:off x="5375276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G</a:t>
              </a:r>
              <a:r>
                <a:rPr lang="nl-NL" dirty="0" smtClean="0">
                  <a:solidFill>
                    <a:schemeClr val="tx1"/>
                  </a:solidFill>
                </a:rPr>
                <a:t>(s)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eperen 22"/>
            <p:cNvGrpSpPr/>
            <p:nvPr/>
          </p:nvGrpSpPr>
          <p:grpSpPr>
            <a:xfrm>
              <a:off x="4025901" y="3127375"/>
              <a:ext cx="1349375" cy="246065"/>
              <a:chOff x="4025901" y="3127375"/>
              <a:chExt cx="1349375" cy="246065"/>
            </a:xfrm>
          </p:grpSpPr>
          <p:cxnSp>
            <p:nvCxnSpPr>
              <p:cNvPr id="9" name="Rechte verbindingslijn met pijl 8"/>
              <p:cNvCxnSpPr>
                <a:endCxn id="5" idx="1"/>
              </p:cNvCxnSpPr>
              <p:nvPr/>
            </p:nvCxnSpPr>
            <p:spPr>
              <a:xfrm>
                <a:off x="4962525" y="3370263"/>
                <a:ext cx="4127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Rechte verbindingslijn 10"/>
              <p:cNvCxnSpPr/>
              <p:nvPr/>
            </p:nvCxnSpPr>
            <p:spPr>
              <a:xfrm flipV="1">
                <a:off x="4025901" y="3370263"/>
                <a:ext cx="4319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Rechte verbindingslijn 16"/>
              <p:cNvCxnSpPr/>
              <p:nvPr/>
            </p:nvCxnSpPr>
            <p:spPr>
              <a:xfrm flipV="1">
                <a:off x="4451550" y="3127375"/>
                <a:ext cx="418900" cy="246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eperen 23"/>
            <p:cNvGrpSpPr/>
            <p:nvPr/>
          </p:nvGrpSpPr>
          <p:grpSpPr>
            <a:xfrm>
              <a:off x="1958976" y="3124198"/>
              <a:ext cx="1349375" cy="246065"/>
              <a:chOff x="4025901" y="3127375"/>
              <a:chExt cx="1349375" cy="246065"/>
            </a:xfrm>
          </p:grpSpPr>
          <p:cxnSp>
            <p:nvCxnSpPr>
              <p:cNvPr id="25" name="Rechte verbindingslijn met pijl 24"/>
              <p:cNvCxnSpPr/>
              <p:nvPr/>
            </p:nvCxnSpPr>
            <p:spPr>
              <a:xfrm>
                <a:off x="4962525" y="3370263"/>
                <a:ext cx="4127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 flipV="1">
                <a:off x="4025901" y="3370263"/>
                <a:ext cx="4319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 flipV="1">
                <a:off x="4451550" y="3127375"/>
                <a:ext cx="418900" cy="246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eperen 27"/>
            <p:cNvGrpSpPr/>
            <p:nvPr/>
          </p:nvGrpSpPr>
          <p:grpSpPr>
            <a:xfrm>
              <a:off x="6092826" y="3124198"/>
              <a:ext cx="1349375" cy="246065"/>
              <a:chOff x="4025901" y="3127375"/>
              <a:chExt cx="1349375" cy="246065"/>
            </a:xfrm>
          </p:grpSpPr>
          <p:cxnSp>
            <p:nvCxnSpPr>
              <p:cNvPr id="29" name="Rechte verbindingslijn met pijl 28"/>
              <p:cNvCxnSpPr/>
              <p:nvPr/>
            </p:nvCxnSpPr>
            <p:spPr>
              <a:xfrm>
                <a:off x="4962525" y="3370263"/>
                <a:ext cx="4127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 flipV="1">
                <a:off x="4025901" y="3370263"/>
                <a:ext cx="4319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 flipV="1">
                <a:off x="4451550" y="3127375"/>
                <a:ext cx="418900" cy="246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kstvak 31"/>
            <p:cNvSpPr txBox="1"/>
            <p:nvPr/>
          </p:nvSpPr>
          <p:spPr>
            <a:xfrm>
              <a:off x="18923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28448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  <a:r>
                <a:rPr lang="nl-NL" sz="1200" dirty="0" smtClean="0"/>
                <a:t>*</a:t>
              </a:r>
              <a:endParaRPr lang="nl-NL" sz="1200" dirty="0"/>
            </a:p>
          </p:txBody>
        </p:sp>
        <p:sp>
          <p:nvSpPr>
            <p:cNvPr id="34" name="Tekstvak 33"/>
            <p:cNvSpPr txBox="1"/>
            <p:nvPr/>
          </p:nvSpPr>
          <p:spPr>
            <a:xfrm>
              <a:off x="1892300" y="3502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R(s)</a:t>
              </a:r>
              <a:endParaRPr lang="nl-NL" sz="1200" dirty="0"/>
            </a:p>
          </p:txBody>
        </p:sp>
        <p:sp>
          <p:nvSpPr>
            <p:cNvPr id="35" name="Tekstvak 34"/>
            <p:cNvSpPr txBox="1"/>
            <p:nvPr/>
          </p:nvSpPr>
          <p:spPr>
            <a:xfrm>
              <a:off x="2844800" y="3502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R*(s)</a:t>
              </a:r>
              <a:endParaRPr lang="nl-NL" sz="1200" dirty="0"/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2517775" y="331075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T</a:t>
              </a:r>
              <a:r>
                <a:rPr lang="nl-NL" sz="1200" baseline="-25000" dirty="0" smtClean="0"/>
                <a:t>s</a:t>
              </a:r>
              <a:endParaRPr lang="nl-NL" sz="1200" baseline="-25000" dirty="0"/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40386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e</a:t>
              </a:r>
              <a:endParaRPr lang="nl-NL" sz="1200" dirty="0"/>
            </a:p>
          </p:txBody>
        </p:sp>
        <p:sp>
          <p:nvSpPr>
            <p:cNvPr id="38" name="Tekstvak 37"/>
            <p:cNvSpPr txBox="1"/>
            <p:nvPr/>
          </p:nvSpPr>
          <p:spPr>
            <a:xfrm>
              <a:off x="49307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e*</a:t>
              </a:r>
              <a:endParaRPr lang="nl-NL" sz="1200" dirty="0"/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4038600" y="3502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E(s)</a:t>
              </a:r>
              <a:endParaRPr lang="nl-NL" sz="1200" dirty="0"/>
            </a:p>
          </p:txBody>
        </p:sp>
        <p:sp>
          <p:nvSpPr>
            <p:cNvPr id="40" name="Tekstvak 39"/>
            <p:cNvSpPr txBox="1"/>
            <p:nvPr/>
          </p:nvSpPr>
          <p:spPr>
            <a:xfrm>
              <a:off x="4930775" y="3502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E</a:t>
              </a:r>
              <a:r>
                <a:rPr lang="nl-NL" sz="1200" dirty="0" smtClean="0"/>
                <a:t>*(s)</a:t>
              </a:r>
              <a:endParaRPr lang="nl-NL" sz="1200" dirty="0"/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4594225" y="331075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T</a:t>
              </a:r>
              <a:r>
                <a:rPr lang="nl-NL" sz="1200" baseline="-25000" dirty="0" smtClean="0"/>
                <a:t>s</a:t>
              </a:r>
              <a:endParaRPr lang="nl-NL" sz="1200" baseline="-25000" dirty="0"/>
            </a:p>
          </p:txBody>
        </p:sp>
        <p:sp>
          <p:nvSpPr>
            <p:cNvPr id="42" name="Tekstvak 41"/>
            <p:cNvSpPr txBox="1"/>
            <p:nvPr/>
          </p:nvSpPr>
          <p:spPr>
            <a:xfrm>
              <a:off x="611822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u</a:t>
              </a:r>
            </a:p>
          </p:txBody>
        </p:sp>
        <p:sp>
          <p:nvSpPr>
            <p:cNvPr id="43" name="Tekstvak 42"/>
            <p:cNvSpPr txBox="1"/>
            <p:nvPr/>
          </p:nvSpPr>
          <p:spPr>
            <a:xfrm>
              <a:off x="70135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u*</a:t>
              </a:r>
              <a:endParaRPr lang="nl-NL" sz="1200" dirty="0"/>
            </a:p>
          </p:txBody>
        </p:sp>
        <p:sp>
          <p:nvSpPr>
            <p:cNvPr id="44" name="Tekstvak 43"/>
            <p:cNvSpPr txBox="1"/>
            <p:nvPr/>
          </p:nvSpPr>
          <p:spPr>
            <a:xfrm>
              <a:off x="6118225" y="3502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U</a:t>
              </a:r>
              <a:r>
                <a:rPr lang="nl-NL" sz="1200" dirty="0" smtClean="0"/>
                <a:t>(s)</a:t>
              </a:r>
              <a:endParaRPr lang="nl-NL" sz="1200" dirty="0"/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7013575" y="3502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U</a:t>
              </a:r>
              <a:r>
                <a:rPr lang="nl-NL" sz="1200" dirty="0" smtClean="0"/>
                <a:t>*(s)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741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Aconver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0" y="749300"/>
            <a:ext cx="9144000" cy="53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eperen 94"/>
          <p:cNvGrpSpPr/>
          <p:nvPr/>
        </p:nvGrpSpPr>
        <p:grpSpPr>
          <a:xfrm>
            <a:off x="1349376" y="2577948"/>
            <a:ext cx="5881322" cy="1613052"/>
            <a:chOff x="1349376" y="2577948"/>
            <a:chExt cx="5881322" cy="1613052"/>
          </a:xfrm>
        </p:grpSpPr>
        <p:cxnSp>
          <p:nvCxnSpPr>
            <p:cNvPr id="89" name="Rechte verbindingslijn 88"/>
            <p:cNvCxnSpPr/>
            <p:nvPr/>
          </p:nvCxnSpPr>
          <p:spPr>
            <a:xfrm>
              <a:off x="6699250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chte verbindingslijn 87"/>
            <p:cNvCxnSpPr/>
            <p:nvPr/>
          </p:nvCxnSpPr>
          <p:spPr>
            <a:xfrm>
              <a:off x="5473700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80"/>
            <p:cNvCxnSpPr/>
            <p:nvPr/>
          </p:nvCxnSpPr>
          <p:spPr>
            <a:xfrm>
              <a:off x="3063875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chte verbindingslijn 86"/>
            <p:cNvCxnSpPr/>
            <p:nvPr/>
          </p:nvCxnSpPr>
          <p:spPr>
            <a:xfrm>
              <a:off x="4283075" y="2869406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79"/>
            <p:cNvCxnSpPr/>
            <p:nvPr/>
          </p:nvCxnSpPr>
          <p:spPr>
            <a:xfrm>
              <a:off x="2200275" y="2869406"/>
              <a:ext cx="0" cy="79034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hoek 4"/>
            <p:cNvSpPr/>
            <p:nvPr/>
          </p:nvSpPr>
          <p:spPr>
            <a:xfrm>
              <a:off x="3308351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D*(s)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6" name="Rechthoek 5"/>
            <p:cNvSpPr/>
            <p:nvPr/>
          </p:nvSpPr>
          <p:spPr>
            <a:xfrm>
              <a:off x="5807076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G</a:t>
              </a:r>
              <a:r>
                <a:rPr lang="nl-NL" dirty="0" smtClean="0">
                  <a:solidFill>
                    <a:schemeClr val="tx1"/>
                  </a:solidFill>
                </a:rPr>
                <a:t>(s)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Rechte verbindingslijn met pijl 29"/>
            <p:cNvCxnSpPr>
              <a:stCxn id="42" idx="3"/>
              <a:endCxn id="6" idx="1"/>
            </p:cNvCxnSpPr>
            <p:nvPr/>
          </p:nvCxnSpPr>
          <p:spPr>
            <a:xfrm>
              <a:off x="5276851" y="3370263"/>
              <a:ext cx="5302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>
              <a:stCxn id="5" idx="3"/>
              <a:endCxn id="42" idx="1"/>
            </p:cNvCxnSpPr>
            <p:nvPr/>
          </p:nvCxnSpPr>
          <p:spPr>
            <a:xfrm>
              <a:off x="4025901" y="3370263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met pijl 26"/>
            <p:cNvCxnSpPr/>
            <p:nvPr/>
          </p:nvCxnSpPr>
          <p:spPr>
            <a:xfrm>
              <a:off x="2895600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 flipV="1">
              <a:off x="2028827" y="3370263"/>
              <a:ext cx="3599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28"/>
            <p:cNvCxnSpPr/>
            <p:nvPr/>
          </p:nvCxnSpPr>
          <p:spPr>
            <a:xfrm flipV="1">
              <a:off x="2384625" y="3124198"/>
              <a:ext cx="418900" cy="24606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20478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E(s)</a:t>
              </a:r>
              <a:endParaRPr lang="nl-NL" sz="1200" dirty="0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28448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E</a:t>
              </a:r>
              <a:r>
                <a:rPr lang="nl-NL" sz="1200" dirty="0" smtClean="0"/>
                <a:t>*(s)</a:t>
              </a:r>
              <a:endParaRPr lang="nl-NL" sz="1200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54387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U(s)</a:t>
              </a:r>
              <a:endParaRPr lang="nl-NL" sz="1200" dirty="0"/>
            </a:p>
          </p:txBody>
        </p:sp>
        <p:sp>
          <p:nvSpPr>
            <p:cNvPr id="21" name="Tekstvak 20"/>
            <p:cNvSpPr txBox="1"/>
            <p:nvPr/>
          </p:nvSpPr>
          <p:spPr>
            <a:xfrm>
              <a:off x="67341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Y(s)</a:t>
              </a:r>
              <a:endParaRPr lang="nl-NL" sz="1200" dirty="0"/>
            </a:p>
          </p:txBody>
        </p:sp>
        <p:cxnSp>
          <p:nvCxnSpPr>
            <p:cNvPr id="34" name="Rechte verbindingslijn 33"/>
            <p:cNvCxnSpPr>
              <a:stCxn id="6" idx="3"/>
            </p:cNvCxnSpPr>
            <p:nvPr/>
          </p:nvCxnSpPr>
          <p:spPr>
            <a:xfrm flipV="1">
              <a:off x="6524626" y="3367087"/>
              <a:ext cx="346074" cy="3176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/>
            <p:cNvCxnSpPr/>
            <p:nvPr/>
          </p:nvCxnSpPr>
          <p:spPr>
            <a:xfrm>
              <a:off x="6870701" y="3370263"/>
              <a:ext cx="35999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/>
            <p:cNvCxnSpPr/>
            <p:nvPr/>
          </p:nvCxnSpPr>
          <p:spPr>
            <a:xfrm>
              <a:off x="6870700" y="3367086"/>
              <a:ext cx="0" cy="82391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eperen 49"/>
            <p:cNvGrpSpPr/>
            <p:nvPr/>
          </p:nvGrpSpPr>
          <p:grpSpPr>
            <a:xfrm>
              <a:off x="4559301" y="3152775"/>
              <a:ext cx="717550" cy="434975"/>
              <a:chOff x="4425951" y="3152775"/>
              <a:chExt cx="717550" cy="434975"/>
            </a:xfrm>
          </p:grpSpPr>
          <p:sp>
            <p:nvSpPr>
              <p:cNvPr id="42" name="Rechthoek 41"/>
              <p:cNvSpPr/>
              <p:nvPr/>
            </p:nvSpPr>
            <p:spPr>
              <a:xfrm>
                <a:off x="4425951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 smtClean="0">
                    <a:solidFill>
                      <a:schemeClr val="tx1"/>
                    </a:solidFill>
                  </a:rPr>
                  <a:t>1 – e</a:t>
                </a:r>
                <a:r>
                  <a:rPr lang="nl-NL" sz="1400" baseline="30000" dirty="0" smtClean="0">
                    <a:solidFill>
                      <a:schemeClr val="tx1"/>
                    </a:solidFill>
                  </a:rPr>
                  <a:t>-</a:t>
                </a:r>
                <a:r>
                  <a:rPr lang="nl-NL" sz="1400" baseline="30000" dirty="0" err="1" smtClean="0">
                    <a:solidFill>
                      <a:schemeClr val="tx1"/>
                    </a:solidFill>
                  </a:rPr>
                  <a:t>sT</a:t>
                </a:r>
                <a:r>
                  <a:rPr lang="nl-NL" sz="1400" cap="small" baseline="30000" dirty="0" err="1" smtClean="0">
                    <a:solidFill>
                      <a:schemeClr val="tx1"/>
                    </a:solidFill>
                  </a:rPr>
                  <a:t>s</a:t>
                </a:r>
                <a:endParaRPr lang="nl-NL" sz="1400" cap="small" baseline="30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sz="1400" dirty="0" smtClean="0">
                    <a:solidFill>
                      <a:schemeClr val="tx1"/>
                    </a:solidFill>
                  </a:rPr>
                  <a:t>s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Rechte verbindingslijn 46"/>
              <p:cNvCxnSpPr/>
              <p:nvPr/>
            </p:nvCxnSpPr>
            <p:spPr>
              <a:xfrm>
                <a:off x="4492625" y="3389311"/>
                <a:ext cx="584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kstvak 50"/>
            <p:cNvSpPr txBox="1"/>
            <p:nvPr/>
          </p:nvSpPr>
          <p:spPr>
            <a:xfrm>
              <a:off x="40513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M*(s)</a:t>
              </a:r>
              <a:endParaRPr lang="nl-NL" sz="1200" dirty="0"/>
            </a:p>
          </p:txBody>
        </p:sp>
        <p:sp>
          <p:nvSpPr>
            <p:cNvPr id="59" name="Ovaal 58"/>
            <p:cNvSpPr/>
            <p:nvPr/>
          </p:nvSpPr>
          <p:spPr>
            <a:xfrm>
              <a:off x="1844677" y="3271836"/>
              <a:ext cx="184150" cy="190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0" name="Rechte verbindingslijn met pijl 59"/>
            <p:cNvCxnSpPr/>
            <p:nvPr/>
          </p:nvCxnSpPr>
          <p:spPr>
            <a:xfrm>
              <a:off x="1431926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kstvak 60"/>
            <p:cNvSpPr txBox="1"/>
            <p:nvPr/>
          </p:nvSpPr>
          <p:spPr>
            <a:xfrm>
              <a:off x="1349376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  <a:r>
                <a:rPr lang="nl-NL" sz="1200" dirty="0" smtClean="0"/>
                <a:t>(s)</a:t>
              </a:r>
              <a:endParaRPr lang="nl-NL" sz="1200" dirty="0"/>
            </a:p>
          </p:txBody>
        </p:sp>
        <p:sp>
          <p:nvSpPr>
            <p:cNvPr id="62" name="Tekstvak 61"/>
            <p:cNvSpPr txBox="1"/>
            <p:nvPr/>
          </p:nvSpPr>
          <p:spPr>
            <a:xfrm>
              <a:off x="1663008" y="309264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+</a:t>
              </a:r>
              <a:endParaRPr lang="nl-NL" sz="1400" dirty="0"/>
            </a:p>
          </p:txBody>
        </p:sp>
        <p:cxnSp>
          <p:nvCxnSpPr>
            <p:cNvPr id="65" name="Rechte verbindingslijn 64"/>
            <p:cNvCxnSpPr>
              <a:stCxn id="59" idx="4"/>
            </p:cNvCxnSpPr>
            <p:nvPr/>
          </p:nvCxnSpPr>
          <p:spPr>
            <a:xfrm>
              <a:off x="1936752" y="3462336"/>
              <a:ext cx="0" cy="72866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chte verbindingslijn 67"/>
            <p:cNvCxnSpPr/>
            <p:nvPr/>
          </p:nvCxnSpPr>
          <p:spPr>
            <a:xfrm flipV="1">
              <a:off x="1936752" y="4191000"/>
              <a:ext cx="49339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keraccolade 73"/>
            <p:cNvSpPr/>
            <p:nvPr/>
          </p:nvSpPr>
          <p:spPr>
            <a:xfrm rot="16200000">
              <a:off x="5450365" y="2600481"/>
              <a:ext cx="179069" cy="2090106"/>
            </a:xfrm>
            <a:prstGeom prst="leftBrace">
              <a:avLst>
                <a:gd name="adj1" fmla="val 86692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Tekstvak 74"/>
            <p:cNvSpPr txBox="1"/>
            <p:nvPr/>
          </p:nvSpPr>
          <p:spPr>
            <a:xfrm>
              <a:off x="5244569" y="3629025"/>
              <a:ext cx="590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/>
                <a:t>G</a:t>
              </a:r>
              <a:r>
                <a:rPr lang="nl-NL" sz="1600" baseline="-25000" dirty="0" smtClean="0"/>
                <a:t>p</a:t>
              </a:r>
              <a:r>
                <a:rPr lang="nl-NL" sz="1600" dirty="0" smtClean="0"/>
                <a:t>(s)</a:t>
              </a:r>
              <a:endParaRPr lang="nl-NL" sz="1600" dirty="0"/>
            </a:p>
          </p:txBody>
        </p:sp>
        <p:sp>
          <p:nvSpPr>
            <p:cNvPr id="78" name="Tekstvak 77"/>
            <p:cNvSpPr txBox="1"/>
            <p:nvPr/>
          </p:nvSpPr>
          <p:spPr>
            <a:xfrm>
              <a:off x="1728036" y="3343472"/>
              <a:ext cx="239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-</a:t>
              </a:r>
              <a:endParaRPr lang="nl-NL" sz="1400" dirty="0"/>
            </a:p>
          </p:txBody>
        </p:sp>
        <p:sp>
          <p:nvSpPr>
            <p:cNvPr id="90" name="Tekstvak 89"/>
            <p:cNvSpPr txBox="1"/>
            <p:nvPr/>
          </p:nvSpPr>
          <p:spPr>
            <a:xfrm>
              <a:off x="2388823" y="2700923"/>
              <a:ext cx="468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A/D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Tekstvak 91"/>
            <p:cNvSpPr txBox="1"/>
            <p:nvPr/>
          </p:nvSpPr>
          <p:spPr>
            <a:xfrm>
              <a:off x="3217053" y="257794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Digital </a:t>
              </a:r>
            </a:p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controller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kstvak 92"/>
            <p:cNvSpPr txBox="1"/>
            <p:nvPr/>
          </p:nvSpPr>
          <p:spPr>
            <a:xfrm>
              <a:off x="4466256" y="2577948"/>
              <a:ext cx="900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Model of </a:t>
              </a:r>
            </a:p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D/A </a:t>
              </a:r>
              <a:r>
                <a:rPr lang="nl-NL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4" name="Tekstvak 93"/>
            <p:cNvSpPr txBox="1"/>
            <p:nvPr/>
          </p:nvSpPr>
          <p:spPr>
            <a:xfrm>
              <a:off x="5886311" y="2700923"/>
              <a:ext cx="55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Plant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33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eperen 49"/>
          <p:cNvGrpSpPr/>
          <p:nvPr/>
        </p:nvGrpSpPr>
        <p:grpSpPr>
          <a:xfrm>
            <a:off x="2203451" y="3092645"/>
            <a:ext cx="3806824" cy="695130"/>
            <a:chOff x="2203451" y="3092645"/>
            <a:chExt cx="3806824" cy="695130"/>
          </a:xfrm>
        </p:grpSpPr>
        <p:sp>
          <p:nvSpPr>
            <p:cNvPr id="10" name="Rechthoek 9"/>
            <p:cNvSpPr/>
            <p:nvPr/>
          </p:nvSpPr>
          <p:spPr>
            <a:xfrm>
              <a:off x="3308351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D(</a:t>
              </a:r>
              <a:r>
                <a:rPr lang="nl-NL" dirty="0">
                  <a:solidFill>
                    <a:schemeClr val="tx1"/>
                  </a:solidFill>
                </a:rPr>
                <a:t>z</a:t>
              </a:r>
              <a:r>
                <a:rPr lang="nl-NL" dirty="0" smtClean="0">
                  <a:solidFill>
                    <a:schemeClr val="tx1"/>
                  </a:solidFill>
                </a:rPr>
                <a:t>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/>
            <p:cNvSpPr/>
            <p:nvPr/>
          </p:nvSpPr>
          <p:spPr>
            <a:xfrm>
              <a:off x="4441826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G</a:t>
              </a:r>
              <a:r>
                <a:rPr lang="nl-NL" baseline="-25000" dirty="0" smtClean="0">
                  <a:solidFill>
                    <a:schemeClr val="tx1"/>
                  </a:solidFill>
                </a:rPr>
                <a:t>p</a:t>
              </a:r>
              <a:r>
                <a:rPr lang="nl-NL" dirty="0" smtClean="0">
                  <a:solidFill>
                    <a:schemeClr val="tx1"/>
                  </a:solidFill>
                </a:rPr>
                <a:t>(</a:t>
              </a:r>
              <a:r>
                <a:rPr lang="nl-NL" dirty="0">
                  <a:solidFill>
                    <a:schemeClr val="tx1"/>
                  </a:solidFill>
                </a:rPr>
                <a:t>z</a:t>
              </a:r>
              <a:r>
                <a:rPr lang="nl-NL" dirty="0" smtClean="0">
                  <a:solidFill>
                    <a:schemeClr val="tx1"/>
                  </a:solidFill>
                </a:rPr>
                <a:t>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Rechte verbindingslijn met pijl 11"/>
            <p:cNvCxnSpPr>
              <a:stCxn id="10" idx="3"/>
              <a:endCxn id="11" idx="1"/>
            </p:cNvCxnSpPr>
            <p:nvPr/>
          </p:nvCxnSpPr>
          <p:spPr>
            <a:xfrm>
              <a:off x="4025901" y="3370263"/>
              <a:ext cx="4159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>
              <a:stCxn id="26" idx="6"/>
              <a:endCxn id="10" idx="1"/>
            </p:cNvCxnSpPr>
            <p:nvPr/>
          </p:nvCxnSpPr>
          <p:spPr>
            <a:xfrm>
              <a:off x="2882902" y="3367086"/>
              <a:ext cx="425449" cy="3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kstvak 19"/>
            <p:cNvSpPr txBox="1"/>
            <p:nvPr/>
          </p:nvSpPr>
          <p:spPr>
            <a:xfrm>
              <a:off x="547052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Y(</a:t>
              </a:r>
              <a:r>
                <a:rPr lang="nl-NL" sz="1200" dirty="0" err="1" smtClean="0"/>
                <a:t>z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cxnSp>
          <p:nvCxnSpPr>
            <p:cNvPr id="21" name="Rechte verbindingslijn 20"/>
            <p:cNvCxnSpPr>
              <a:stCxn id="11" idx="3"/>
            </p:cNvCxnSpPr>
            <p:nvPr/>
          </p:nvCxnSpPr>
          <p:spPr>
            <a:xfrm flipV="1">
              <a:off x="5159376" y="3367087"/>
              <a:ext cx="432000" cy="3176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 flipV="1">
              <a:off x="5591376" y="3367086"/>
              <a:ext cx="418899" cy="3177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>
            <a:xfrm>
              <a:off x="5591376" y="3367086"/>
              <a:ext cx="0" cy="4206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al 25"/>
            <p:cNvSpPr/>
            <p:nvPr/>
          </p:nvSpPr>
          <p:spPr>
            <a:xfrm>
              <a:off x="2698752" y="3271836"/>
              <a:ext cx="184150" cy="190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2286001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kstvak 27"/>
            <p:cNvSpPr txBox="1"/>
            <p:nvPr/>
          </p:nvSpPr>
          <p:spPr>
            <a:xfrm>
              <a:off x="2203451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  <a:r>
                <a:rPr lang="nl-NL" sz="1200" dirty="0" smtClean="0"/>
                <a:t>(</a:t>
              </a:r>
              <a:r>
                <a:rPr lang="nl-NL" sz="1200" dirty="0" err="1" smtClean="0"/>
                <a:t>z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sp>
          <p:nvSpPr>
            <p:cNvPr id="29" name="Tekstvak 28"/>
            <p:cNvSpPr txBox="1"/>
            <p:nvPr/>
          </p:nvSpPr>
          <p:spPr>
            <a:xfrm>
              <a:off x="2517083" y="309264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+</a:t>
              </a:r>
              <a:endParaRPr lang="nl-NL" sz="1400" dirty="0"/>
            </a:p>
          </p:txBody>
        </p:sp>
        <p:cxnSp>
          <p:nvCxnSpPr>
            <p:cNvPr id="30" name="Rechte verbindingslijn 29"/>
            <p:cNvCxnSpPr>
              <a:stCxn id="26" idx="4"/>
            </p:cNvCxnSpPr>
            <p:nvPr/>
          </p:nvCxnSpPr>
          <p:spPr>
            <a:xfrm>
              <a:off x="2790827" y="3462336"/>
              <a:ext cx="0" cy="32543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/>
            <p:nvPr/>
          </p:nvCxnSpPr>
          <p:spPr>
            <a:xfrm>
              <a:off x="2790827" y="3787775"/>
              <a:ext cx="28005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kstvak 33"/>
            <p:cNvSpPr txBox="1"/>
            <p:nvPr/>
          </p:nvSpPr>
          <p:spPr>
            <a:xfrm>
              <a:off x="2582111" y="3343472"/>
              <a:ext cx="239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-</a:t>
              </a:r>
              <a:endParaRPr lang="nl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5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eperen 59"/>
          <p:cNvGrpSpPr/>
          <p:nvPr/>
        </p:nvGrpSpPr>
        <p:grpSpPr>
          <a:xfrm>
            <a:off x="1333502" y="2577948"/>
            <a:ext cx="5897196" cy="2231370"/>
            <a:chOff x="1333502" y="2577948"/>
            <a:chExt cx="5897196" cy="2231370"/>
          </a:xfrm>
        </p:grpSpPr>
        <p:grpSp>
          <p:nvGrpSpPr>
            <p:cNvPr id="58" name="Groeperen 57"/>
            <p:cNvGrpSpPr/>
            <p:nvPr/>
          </p:nvGrpSpPr>
          <p:grpSpPr>
            <a:xfrm>
              <a:off x="1333502" y="2577948"/>
              <a:ext cx="5897196" cy="2231370"/>
              <a:chOff x="1333502" y="2577948"/>
              <a:chExt cx="5897196" cy="2231370"/>
            </a:xfrm>
          </p:grpSpPr>
          <p:grpSp>
            <p:nvGrpSpPr>
              <p:cNvPr id="57" name="Groeperen 56"/>
              <p:cNvGrpSpPr/>
              <p:nvPr/>
            </p:nvGrpSpPr>
            <p:grpSpPr>
              <a:xfrm>
                <a:off x="1409702" y="2577948"/>
                <a:ext cx="5820996" cy="1613052"/>
                <a:chOff x="1409702" y="2577948"/>
                <a:chExt cx="5820996" cy="1613052"/>
              </a:xfrm>
            </p:grpSpPr>
            <p:cxnSp>
              <p:nvCxnSpPr>
                <p:cNvPr id="6" name="Rechte verbindingslijn 5"/>
                <p:cNvCxnSpPr/>
                <p:nvPr/>
              </p:nvCxnSpPr>
              <p:spPr>
                <a:xfrm>
                  <a:off x="6699250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Rechte verbindingslijn 6"/>
                <p:cNvCxnSpPr/>
                <p:nvPr/>
              </p:nvCxnSpPr>
              <p:spPr>
                <a:xfrm>
                  <a:off x="5473700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Rechte verbindingslijn 7"/>
                <p:cNvCxnSpPr/>
                <p:nvPr/>
              </p:nvCxnSpPr>
              <p:spPr>
                <a:xfrm>
                  <a:off x="3063875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Rechte verbindingslijn 8"/>
                <p:cNvCxnSpPr/>
                <p:nvPr/>
              </p:nvCxnSpPr>
              <p:spPr>
                <a:xfrm>
                  <a:off x="4283075" y="2869406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hthoek 10"/>
                <p:cNvSpPr/>
                <p:nvPr/>
              </p:nvSpPr>
              <p:spPr>
                <a:xfrm>
                  <a:off x="3308351" y="3152775"/>
                  <a:ext cx="717550" cy="4349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D*(s)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hthoek 11"/>
                <p:cNvSpPr/>
                <p:nvPr/>
              </p:nvSpPr>
              <p:spPr>
                <a:xfrm>
                  <a:off x="5807076" y="3152775"/>
                  <a:ext cx="717550" cy="4349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G</a:t>
                  </a:r>
                  <a:r>
                    <a:rPr lang="nl-NL" dirty="0" smtClean="0">
                      <a:solidFill>
                        <a:schemeClr val="tx1"/>
                      </a:solidFill>
                    </a:rPr>
                    <a:t>(s)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Rechte verbindingslijn met pijl 12"/>
                <p:cNvCxnSpPr>
                  <a:stCxn id="40" idx="3"/>
                  <a:endCxn id="12" idx="1"/>
                </p:cNvCxnSpPr>
                <p:nvPr/>
              </p:nvCxnSpPr>
              <p:spPr>
                <a:xfrm>
                  <a:off x="5276851" y="3370263"/>
                  <a:ext cx="5302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Rechte verbindingslijn 13"/>
                <p:cNvCxnSpPr>
                  <a:stCxn id="11" idx="3"/>
                  <a:endCxn id="40" idx="1"/>
                </p:cNvCxnSpPr>
                <p:nvPr/>
              </p:nvCxnSpPr>
              <p:spPr>
                <a:xfrm>
                  <a:off x="4025901" y="3370263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Rechte verbindingslijn met pijl 14"/>
                <p:cNvCxnSpPr>
                  <a:stCxn id="27" idx="6"/>
                  <a:endCxn id="11" idx="1"/>
                </p:cNvCxnSpPr>
                <p:nvPr/>
              </p:nvCxnSpPr>
              <p:spPr>
                <a:xfrm>
                  <a:off x="2841627" y="3367086"/>
                  <a:ext cx="466724" cy="317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Rechte verbindingslijn 15"/>
                <p:cNvCxnSpPr/>
                <p:nvPr/>
              </p:nvCxnSpPr>
              <p:spPr>
                <a:xfrm flipV="1">
                  <a:off x="1409702" y="3367087"/>
                  <a:ext cx="359996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Rechte verbindingslijn 16"/>
                <p:cNvCxnSpPr/>
                <p:nvPr/>
              </p:nvCxnSpPr>
              <p:spPr>
                <a:xfrm flipV="1">
                  <a:off x="1765500" y="3121022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kstvak 18"/>
                <p:cNvSpPr txBox="1"/>
                <p:nvPr/>
              </p:nvSpPr>
              <p:spPr>
                <a:xfrm>
                  <a:off x="2844800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/>
                    <a:t>E</a:t>
                  </a:r>
                  <a:r>
                    <a:rPr lang="nl-NL" sz="1200" dirty="0" smtClean="0"/>
                    <a:t>*(s)</a:t>
                  </a:r>
                  <a:endParaRPr lang="nl-NL" sz="1200" dirty="0"/>
                </a:p>
              </p:txBody>
            </p:sp>
            <p:sp>
              <p:nvSpPr>
                <p:cNvPr id="20" name="Tekstvak 19"/>
                <p:cNvSpPr txBox="1"/>
                <p:nvPr/>
              </p:nvSpPr>
              <p:spPr>
                <a:xfrm>
                  <a:off x="5438775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U(s)</a:t>
                  </a:r>
                  <a:endParaRPr lang="nl-NL" sz="1200" dirty="0"/>
                </a:p>
              </p:txBody>
            </p:sp>
            <p:sp>
              <p:nvSpPr>
                <p:cNvPr id="21" name="Tekstvak 20"/>
                <p:cNvSpPr txBox="1"/>
                <p:nvPr/>
              </p:nvSpPr>
              <p:spPr>
                <a:xfrm>
                  <a:off x="6734175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Y(s)</a:t>
                  </a:r>
                  <a:endParaRPr lang="nl-NL" sz="1200" dirty="0"/>
                </a:p>
              </p:txBody>
            </p:sp>
            <p:cxnSp>
              <p:nvCxnSpPr>
                <p:cNvPr id="22" name="Rechte verbindingslijn 21"/>
                <p:cNvCxnSpPr>
                  <a:stCxn id="12" idx="3"/>
                </p:cNvCxnSpPr>
                <p:nvPr/>
              </p:nvCxnSpPr>
              <p:spPr>
                <a:xfrm flipV="1">
                  <a:off x="6524626" y="3367087"/>
                  <a:ext cx="346074" cy="31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Rechte verbindingslijn 22"/>
                <p:cNvCxnSpPr/>
                <p:nvPr/>
              </p:nvCxnSpPr>
              <p:spPr>
                <a:xfrm>
                  <a:off x="6870701" y="3370263"/>
                  <a:ext cx="3599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Rechte verbindingslijn 23"/>
                <p:cNvCxnSpPr/>
                <p:nvPr/>
              </p:nvCxnSpPr>
              <p:spPr>
                <a:xfrm>
                  <a:off x="6870700" y="3367086"/>
                  <a:ext cx="0" cy="8239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eperen 24"/>
                <p:cNvGrpSpPr/>
                <p:nvPr/>
              </p:nvGrpSpPr>
              <p:grpSpPr>
                <a:xfrm>
                  <a:off x="4559301" y="3152775"/>
                  <a:ext cx="717550" cy="434975"/>
                  <a:chOff x="4425951" y="3152775"/>
                  <a:chExt cx="717550" cy="434975"/>
                </a:xfrm>
              </p:grpSpPr>
              <p:sp>
                <p:nvSpPr>
                  <p:cNvPr id="40" name="Rechthoek 39"/>
                  <p:cNvSpPr/>
                  <p:nvPr/>
                </p:nvSpPr>
                <p:spPr>
                  <a:xfrm>
                    <a:off x="4425951" y="3152775"/>
                    <a:ext cx="717550" cy="43497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 smtClean="0">
                        <a:solidFill>
                          <a:schemeClr val="tx1"/>
                        </a:solidFill>
                      </a:rPr>
                      <a:t>1 – e</a:t>
                    </a:r>
                    <a:r>
                      <a:rPr lang="nl-NL" sz="1400" baseline="30000" dirty="0" smtClean="0">
                        <a:solidFill>
                          <a:schemeClr val="tx1"/>
                        </a:solidFill>
                      </a:rPr>
                      <a:t>-</a:t>
                    </a:r>
                    <a:r>
                      <a:rPr lang="nl-NL" sz="1400" baseline="30000" dirty="0" err="1" smtClean="0">
                        <a:solidFill>
                          <a:schemeClr val="tx1"/>
                        </a:solidFill>
                      </a:rPr>
                      <a:t>sT</a:t>
                    </a:r>
                    <a:r>
                      <a:rPr lang="nl-NL" sz="1400" cap="small" baseline="30000" dirty="0" err="1" smtClean="0">
                        <a:solidFill>
                          <a:schemeClr val="tx1"/>
                        </a:solidFill>
                      </a:rPr>
                      <a:t>s</a:t>
                    </a:r>
                    <a:endParaRPr lang="nl-NL" sz="1400" cap="small" baseline="30000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nl-NL" sz="1400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nl-NL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Rechte verbindingslijn 40"/>
                  <p:cNvCxnSpPr/>
                  <p:nvPr/>
                </p:nvCxnSpPr>
                <p:spPr>
                  <a:xfrm>
                    <a:off x="4492625" y="3389311"/>
                    <a:ext cx="5842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kstvak 25"/>
                <p:cNvSpPr txBox="1"/>
                <p:nvPr/>
              </p:nvSpPr>
              <p:spPr>
                <a:xfrm>
                  <a:off x="4051300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M*(s)</a:t>
                  </a:r>
                  <a:endParaRPr lang="nl-NL" sz="1200" dirty="0"/>
                </a:p>
              </p:txBody>
            </p:sp>
            <p:sp>
              <p:nvSpPr>
                <p:cNvPr id="27" name="Ovaal 26"/>
                <p:cNvSpPr/>
                <p:nvPr/>
              </p:nvSpPr>
              <p:spPr>
                <a:xfrm>
                  <a:off x="2657477" y="3271836"/>
                  <a:ext cx="184150" cy="1905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cxnSp>
              <p:nvCxnSpPr>
                <p:cNvPr id="28" name="Rechte verbindingslijn met pijl 27"/>
                <p:cNvCxnSpPr/>
                <p:nvPr/>
              </p:nvCxnSpPr>
              <p:spPr>
                <a:xfrm>
                  <a:off x="2244726" y="3367086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kstvak 28"/>
                <p:cNvSpPr txBox="1"/>
                <p:nvPr/>
              </p:nvSpPr>
              <p:spPr>
                <a:xfrm>
                  <a:off x="2162176" y="3121021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R*(s)</a:t>
                  </a:r>
                  <a:endParaRPr lang="nl-NL" sz="1200" dirty="0"/>
                </a:p>
              </p:txBody>
            </p:sp>
            <p:sp>
              <p:nvSpPr>
                <p:cNvPr id="30" name="Tekstvak 29"/>
                <p:cNvSpPr txBox="1"/>
                <p:nvPr/>
              </p:nvSpPr>
              <p:spPr>
                <a:xfrm>
                  <a:off x="2475808" y="3092645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 smtClean="0"/>
                    <a:t>+</a:t>
                  </a:r>
                  <a:endParaRPr lang="nl-NL" sz="1400" dirty="0"/>
                </a:p>
              </p:txBody>
            </p:sp>
            <p:cxnSp>
              <p:nvCxnSpPr>
                <p:cNvPr id="31" name="Rechte verbindingslijn 30"/>
                <p:cNvCxnSpPr>
                  <a:stCxn id="27" idx="4"/>
                </p:cNvCxnSpPr>
                <p:nvPr/>
              </p:nvCxnSpPr>
              <p:spPr>
                <a:xfrm>
                  <a:off x="2749552" y="3462336"/>
                  <a:ext cx="0" cy="7286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Rechte verbindingslijn 31"/>
                <p:cNvCxnSpPr/>
                <p:nvPr/>
              </p:nvCxnSpPr>
              <p:spPr>
                <a:xfrm>
                  <a:off x="3863976" y="4191000"/>
                  <a:ext cx="3006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Linkeraccolade 32"/>
                <p:cNvSpPr/>
                <p:nvPr/>
              </p:nvSpPr>
              <p:spPr>
                <a:xfrm rot="16200000">
                  <a:off x="5450365" y="2600481"/>
                  <a:ext cx="179069" cy="2090106"/>
                </a:xfrm>
                <a:prstGeom prst="leftBrace">
                  <a:avLst>
                    <a:gd name="adj1" fmla="val 86692"/>
                    <a:gd name="adj2" fmla="val 50000"/>
                  </a:avLst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4" name="Tekstvak 33"/>
                <p:cNvSpPr txBox="1"/>
                <p:nvPr/>
              </p:nvSpPr>
              <p:spPr>
                <a:xfrm>
                  <a:off x="5244569" y="3629025"/>
                  <a:ext cx="5906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 smtClean="0"/>
                    <a:t>G</a:t>
                  </a:r>
                  <a:r>
                    <a:rPr lang="nl-NL" sz="1600" baseline="-25000" dirty="0" smtClean="0"/>
                    <a:t>p</a:t>
                  </a:r>
                  <a:r>
                    <a:rPr lang="nl-NL" sz="1600" dirty="0" smtClean="0"/>
                    <a:t>(s)</a:t>
                  </a:r>
                  <a:endParaRPr lang="nl-NL" sz="1600" dirty="0"/>
                </a:p>
              </p:txBody>
            </p:sp>
            <p:sp>
              <p:nvSpPr>
                <p:cNvPr id="35" name="Tekstvak 34"/>
                <p:cNvSpPr txBox="1"/>
                <p:nvPr/>
              </p:nvSpPr>
              <p:spPr>
                <a:xfrm>
                  <a:off x="2540836" y="3343472"/>
                  <a:ext cx="2396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 smtClean="0"/>
                    <a:t>-</a:t>
                  </a:r>
                  <a:endParaRPr lang="nl-NL" sz="1400" dirty="0"/>
                </a:p>
              </p:txBody>
            </p:sp>
            <p:sp>
              <p:nvSpPr>
                <p:cNvPr id="37" name="Tekstvak 36"/>
                <p:cNvSpPr txBox="1"/>
                <p:nvPr/>
              </p:nvSpPr>
              <p:spPr>
                <a:xfrm>
                  <a:off x="3217053" y="2577948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Digital </a:t>
                  </a:r>
                </a:p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controller</a:t>
                  </a:r>
                  <a:endParaRPr lang="nl-NL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8" name="Tekstvak 37"/>
                <p:cNvSpPr txBox="1"/>
                <p:nvPr/>
              </p:nvSpPr>
              <p:spPr>
                <a:xfrm>
                  <a:off x="4466256" y="2577948"/>
                  <a:ext cx="9002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Model of </a:t>
                  </a:r>
                </a:p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D/A </a:t>
                  </a:r>
                  <a:r>
                    <a:rPr lang="nl-NL" sz="14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conv</a:t>
                  </a:r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39" name="Tekstvak 38"/>
                <p:cNvSpPr txBox="1"/>
                <p:nvPr/>
              </p:nvSpPr>
              <p:spPr>
                <a:xfrm>
                  <a:off x="5886311" y="2700923"/>
                  <a:ext cx="5590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Plant</a:t>
                  </a:r>
                  <a:endParaRPr lang="nl-NL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Tekstvak 44"/>
              <p:cNvSpPr txBox="1"/>
              <p:nvPr/>
            </p:nvSpPr>
            <p:spPr>
              <a:xfrm>
                <a:off x="1333502" y="3121022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R(s)</a:t>
                </a:r>
                <a:endParaRPr lang="nl-NL" sz="1200" dirty="0"/>
              </a:p>
            </p:txBody>
          </p:sp>
          <p:cxnSp>
            <p:nvCxnSpPr>
              <p:cNvPr id="46" name="Rechte verbindingslijn 45"/>
              <p:cNvCxnSpPr/>
              <p:nvPr/>
            </p:nvCxnSpPr>
            <p:spPr>
              <a:xfrm>
                <a:off x="3470276" y="3953708"/>
                <a:ext cx="393700" cy="2381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>
              <a:xfrm>
                <a:off x="2750242" y="4191832"/>
                <a:ext cx="6565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/>
              <p:nvPr/>
            </p:nvCxnSpPr>
            <p:spPr>
              <a:xfrm>
                <a:off x="3308351" y="3797058"/>
                <a:ext cx="0" cy="7895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chte verbindingslijn 54"/>
              <p:cNvCxnSpPr/>
              <p:nvPr/>
            </p:nvCxnSpPr>
            <p:spPr>
              <a:xfrm>
                <a:off x="4025901" y="3796226"/>
                <a:ext cx="0" cy="7895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kstvak 55"/>
              <p:cNvSpPr txBox="1"/>
              <p:nvPr/>
            </p:nvSpPr>
            <p:spPr>
              <a:xfrm>
                <a:off x="3086390" y="4286098"/>
                <a:ext cx="1164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Model of </a:t>
                </a:r>
              </a:p>
              <a:p>
                <a:pPr algn="ctr"/>
                <a:r>
                  <a:rPr lang="nl-NL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A/D sampling</a:t>
                </a:r>
                <a:endParaRPr lang="nl-NL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59" name="Tekstvak 58"/>
            <p:cNvSpPr txBox="1"/>
            <p:nvPr/>
          </p:nvSpPr>
          <p:spPr>
            <a:xfrm>
              <a:off x="2803526" y="3950532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Y</a:t>
              </a:r>
              <a:r>
                <a:rPr lang="nl-NL" sz="1200" dirty="0" smtClean="0"/>
                <a:t>*(s)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82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eren 6"/>
          <p:cNvGrpSpPr/>
          <p:nvPr/>
        </p:nvGrpSpPr>
        <p:grpSpPr>
          <a:xfrm>
            <a:off x="2032000" y="1587500"/>
            <a:ext cx="5076825" cy="3667125"/>
            <a:chOff x="2032000" y="1587500"/>
            <a:chExt cx="5076825" cy="3667125"/>
          </a:xfrm>
        </p:grpSpPr>
        <p:pic>
          <p:nvPicPr>
            <p:cNvPr id="4" name="Afbeelding 3" descr="fourier_exampl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587500"/>
              <a:ext cx="5076825" cy="3667125"/>
            </a:xfrm>
            <a:prstGeom prst="rect">
              <a:avLst/>
            </a:prstGeom>
          </p:spPr>
        </p:pic>
        <p:sp>
          <p:nvSpPr>
            <p:cNvPr id="5" name="Tekstvak 4"/>
            <p:cNvSpPr txBox="1"/>
            <p:nvPr/>
          </p:nvSpPr>
          <p:spPr>
            <a:xfrm>
              <a:off x="2862579" y="4931003"/>
              <a:ext cx="2247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s</a:t>
              </a:r>
              <a:endParaRPr lang="nl-NL" sz="800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6196329" y="4816931"/>
              <a:ext cx="2247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s</a:t>
              </a:r>
              <a:endParaRPr lang="nl-N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7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195</Words>
  <Application>Microsoft Macintosh PowerPoint</Application>
  <PresentationFormat>Diavoorstelling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Jolien Van Goethem</dc:creator>
  <cp:lastModifiedBy>Jolien Van Goethem</cp:lastModifiedBy>
  <cp:revision>12</cp:revision>
  <dcterms:created xsi:type="dcterms:W3CDTF">2015-08-04T09:33:36Z</dcterms:created>
  <dcterms:modified xsi:type="dcterms:W3CDTF">2015-08-06T12:41:04Z</dcterms:modified>
</cp:coreProperties>
</file>