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5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8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0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92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3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6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77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3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8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49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4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eren 22"/>
          <p:cNvGrpSpPr/>
          <p:nvPr/>
        </p:nvGrpSpPr>
        <p:grpSpPr>
          <a:xfrm>
            <a:off x="2200276" y="3092645"/>
            <a:ext cx="3809999" cy="695130"/>
            <a:chOff x="2200276" y="3092645"/>
            <a:chExt cx="3809999" cy="695130"/>
          </a:xfrm>
        </p:grpSpPr>
        <p:grpSp>
          <p:nvGrpSpPr>
            <p:cNvPr id="4" name="Groeperen 3"/>
            <p:cNvGrpSpPr/>
            <p:nvPr/>
          </p:nvGrpSpPr>
          <p:grpSpPr>
            <a:xfrm>
              <a:off x="2200276" y="3092645"/>
              <a:ext cx="3809999" cy="695130"/>
              <a:chOff x="2200276" y="3092645"/>
              <a:chExt cx="3809999" cy="695130"/>
            </a:xfrm>
          </p:grpSpPr>
          <p:sp>
            <p:nvSpPr>
              <p:cNvPr id="5" name="Rechthoek 4"/>
              <p:cNvSpPr/>
              <p:nvPr/>
            </p:nvSpPr>
            <p:spPr>
              <a:xfrm>
                <a:off x="3308351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>
                    <a:solidFill>
                      <a:schemeClr val="tx1"/>
                    </a:solidFill>
                  </a:rPr>
                  <a:t>PID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hthoek 5"/>
              <p:cNvSpPr/>
              <p:nvPr/>
            </p:nvSpPr>
            <p:spPr>
              <a:xfrm>
                <a:off x="4441826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>
                    <a:solidFill>
                      <a:schemeClr val="tx1"/>
                    </a:solidFill>
                  </a:rPr>
                  <a:t>Plant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Rechte verbindingslijn met pijl 6"/>
              <p:cNvCxnSpPr>
                <a:stCxn id="5" idx="3"/>
                <a:endCxn id="6" idx="1"/>
              </p:cNvCxnSpPr>
              <p:nvPr/>
            </p:nvCxnSpPr>
            <p:spPr>
              <a:xfrm>
                <a:off x="4025901" y="3370263"/>
                <a:ext cx="4159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Rechte verbindingslijn met pijl 7"/>
              <p:cNvCxnSpPr>
                <a:stCxn id="13" idx="6"/>
                <a:endCxn id="5" idx="1"/>
              </p:cNvCxnSpPr>
              <p:nvPr/>
            </p:nvCxnSpPr>
            <p:spPr>
              <a:xfrm>
                <a:off x="2882902" y="3367086"/>
                <a:ext cx="425449" cy="31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kstvak 8"/>
              <p:cNvSpPr txBox="1"/>
              <p:nvPr/>
            </p:nvSpPr>
            <p:spPr>
              <a:xfrm>
                <a:off x="519747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y</a:t>
                </a:r>
                <a:r>
                  <a:rPr lang="nl-NL" sz="1200" dirty="0" smtClean="0"/>
                  <a:t>(</a:t>
                </a:r>
                <a:r>
                  <a:rPr lang="nl-NL" sz="1200" dirty="0"/>
                  <a:t>t</a:t>
                </a:r>
                <a:r>
                  <a:rPr lang="nl-NL" sz="1200" dirty="0" smtClean="0"/>
                  <a:t>)</a:t>
                </a:r>
                <a:endParaRPr lang="nl-NL" sz="1200" dirty="0"/>
              </a:p>
            </p:txBody>
          </p:sp>
          <p:cxnSp>
            <p:nvCxnSpPr>
              <p:cNvPr id="10" name="Rechte verbindingslijn 9"/>
              <p:cNvCxnSpPr>
                <a:stCxn id="6" idx="3"/>
              </p:cNvCxnSpPr>
              <p:nvPr/>
            </p:nvCxnSpPr>
            <p:spPr>
              <a:xfrm flipV="1">
                <a:off x="5159376" y="3367087"/>
                <a:ext cx="432000" cy="317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Rechte verbindingslijn 10"/>
              <p:cNvCxnSpPr/>
              <p:nvPr/>
            </p:nvCxnSpPr>
            <p:spPr>
              <a:xfrm flipV="1">
                <a:off x="5591376" y="3367086"/>
                <a:ext cx="418899" cy="317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5591376" y="3367086"/>
                <a:ext cx="0" cy="4206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al 12"/>
              <p:cNvSpPr/>
              <p:nvPr/>
            </p:nvSpPr>
            <p:spPr>
              <a:xfrm>
                <a:off x="2698752" y="3271836"/>
                <a:ext cx="184150" cy="1905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" name="Rechte verbindingslijn met pijl 13"/>
              <p:cNvCxnSpPr/>
              <p:nvPr/>
            </p:nvCxnSpPr>
            <p:spPr>
              <a:xfrm>
                <a:off x="2286001" y="3367086"/>
                <a:ext cx="4127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kstvak 14"/>
              <p:cNvSpPr txBox="1"/>
              <p:nvPr/>
            </p:nvSpPr>
            <p:spPr>
              <a:xfrm>
                <a:off x="2200276" y="312102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r</a:t>
                </a:r>
                <a:r>
                  <a:rPr lang="nl-NL" sz="1200" dirty="0" smtClean="0"/>
                  <a:t>(</a:t>
                </a:r>
                <a:r>
                  <a:rPr lang="nl-NL" sz="1200" dirty="0"/>
                  <a:t>t</a:t>
                </a:r>
                <a:r>
                  <a:rPr lang="nl-NL" sz="1200" dirty="0" smtClean="0"/>
                  <a:t>)</a:t>
                </a:r>
                <a:endParaRPr lang="nl-NL" sz="1200" dirty="0"/>
              </a:p>
            </p:txBody>
          </p:sp>
          <p:sp>
            <p:nvSpPr>
              <p:cNvPr id="16" name="Tekstvak 15"/>
              <p:cNvSpPr txBox="1"/>
              <p:nvPr/>
            </p:nvSpPr>
            <p:spPr>
              <a:xfrm>
                <a:off x="2517083" y="3092645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 smtClean="0"/>
                  <a:t>+</a:t>
                </a:r>
                <a:endParaRPr lang="nl-NL" sz="1400" dirty="0"/>
              </a:p>
            </p:txBody>
          </p:sp>
          <p:cxnSp>
            <p:nvCxnSpPr>
              <p:cNvPr id="17" name="Rechte verbindingslijn 16"/>
              <p:cNvCxnSpPr>
                <a:stCxn id="13" idx="4"/>
              </p:cNvCxnSpPr>
              <p:nvPr/>
            </p:nvCxnSpPr>
            <p:spPr>
              <a:xfrm>
                <a:off x="2790827" y="3462336"/>
                <a:ext cx="0" cy="3254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/>
              <p:cNvCxnSpPr/>
              <p:nvPr/>
            </p:nvCxnSpPr>
            <p:spPr>
              <a:xfrm>
                <a:off x="2790827" y="3787775"/>
                <a:ext cx="28005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kstvak 18"/>
              <p:cNvSpPr txBox="1"/>
              <p:nvPr/>
            </p:nvSpPr>
            <p:spPr>
              <a:xfrm>
                <a:off x="2582111" y="3343472"/>
                <a:ext cx="2396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 smtClean="0"/>
                  <a:t>-</a:t>
                </a:r>
                <a:endParaRPr lang="nl-NL" sz="1400" dirty="0"/>
              </a:p>
            </p:txBody>
          </p:sp>
        </p:grpSp>
        <p:sp>
          <p:nvSpPr>
            <p:cNvPr id="20" name="Tekstvak 19"/>
            <p:cNvSpPr txBox="1"/>
            <p:nvPr/>
          </p:nvSpPr>
          <p:spPr>
            <a:xfrm>
              <a:off x="2914651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</a:t>
              </a:r>
              <a:r>
                <a:rPr lang="nl-NL" sz="1200" dirty="0" smtClean="0"/>
                <a:t>(</a:t>
              </a:r>
              <a:r>
                <a:rPr lang="nl-NL" sz="1200" dirty="0"/>
                <a:t>t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4038601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u</a:t>
              </a:r>
              <a:r>
                <a:rPr lang="nl-NL" sz="1200" dirty="0" smtClean="0"/>
                <a:t>(</a:t>
              </a:r>
              <a:r>
                <a:rPr lang="nl-NL" sz="1200" dirty="0"/>
                <a:t>t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35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Macintosh PowerPoint</Application>
  <PresentationFormat>Diavoorstelling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Jolien Van Goethem</dc:creator>
  <cp:lastModifiedBy>Jolien Van Goethem</cp:lastModifiedBy>
  <cp:revision>2</cp:revision>
  <dcterms:created xsi:type="dcterms:W3CDTF">2015-08-07T07:20:04Z</dcterms:created>
  <dcterms:modified xsi:type="dcterms:W3CDTF">2015-08-07T08:10:56Z</dcterms:modified>
</cp:coreProperties>
</file>