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7263CB3-671C-4794-8B45-CC40D61EC56E}"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7"/>
          </p:nvPr>
        </p:nvSpPr>
        <p:spPr/>
        <p:txBody>
          <a:bodyPr/>
          <a:p>
            <a:r>
              <a:t>Footer</a:t>
            </a:r>
          </a:p>
        </p:txBody>
      </p:sp>
      <p:sp>
        <p:nvSpPr>
          <p:cNvPr id="3" name="PlaceHolder 2"/>
          <p:cNvSpPr>
            <a:spLocks noGrp="1"/>
          </p:cNvSpPr>
          <p:nvPr>
            <p:ph type="sldNum" idx="28"/>
          </p:nvPr>
        </p:nvSpPr>
        <p:spPr/>
        <p:txBody>
          <a:bodyPr/>
          <a:p>
            <a:fld id="{580E35BA-0D9B-4C7C-8CC3-4972DFEA0C91}" type="slidenum">
              <a:t>&lt;#&gt;</a:t>
            </a:fld>
          </a:p>
        </p:txBody>
      </p:sp>
      <p:sp>
        <p:nvSpPr>
          <p:cNvPr id="4" name="PlaceHolder 3"/>
          <p:cNvSpPr>
            <a:spLocks noGrp="1"/>
          </p:cNvSpPr>
          <p:nvPr>
            <p:ph type="dt" idx="26"/>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0"/>
          </p:nvPr>
        </p:nvSpPr>
        <p:spPr/>
        <p:txBody>
          <a:bodyPr/>
          <a:p>
            <a:r>
              <a:t>Footer</a:t>
            </a:r>
          </a:p>
        </p:txBody>
      </p:sp>
      <p:sp>
        <p:nvSpPr>
          <p:cNvPr id="3" name="PlaceHolder 2"/>
          <p:cNvSpPr>
            <a:spLocks noGrp="1"/>
          </p:cNvSpPr>
          <p:nvPr>
            <p:ph type="sldNum" idx="31"/>
          </p:nvPr>
        </p:nvSpPr>
        <p:spPr/>
        <p:txBody>
          <a:bodyPr/>
          <a:p>
            <a:fld id="{EB9A4939-39ED-448C-9AD9-0CA1BC426ADB}" type="slidenum">
              <a:t>&lt;#&gt;</a:t>
            </a:fld>
          </a:p>
        </p:txBody>
      </p:sp>
      <p:sp>
        <p:nvSpPr>
          <p:cNvPr id="4" name="PlaceHolder 3"/>
          <p:cNvSpPr>
            <a:spLocks noGrp="1"/>
          </p:cNvSpPr>
          <p:nvPr>
            <p:ph type="dt" idx="29"/>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87689F66-879F-4168-A4C0-7EFE100AF5C4}"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FF24C03F-2636-4B17-A4E5-9A8C8687B13E}"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4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4" name="PlaceHolder 3"/>
          <p:cNvSpPr>
            <a:spLocks noGrp="1"/>
          </p:cNvSpPr>
          <p:nvPr>
            <p:ph type="dt" idx="10"/>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2"/>
          </p:nvPr>
        </p:nvSpPr>
        <p:spPr/>
        <p:txBody>
          <a:bodyPr/>
          <a:p>
            <a:r>
              <a:t>Footer</a:t>
            </a:r>
          </a:p>
        </p:txBody>
      </p:sp>
      <p:sp>
        <p:nvSpPr>
          <p:cNvPr id="3" name="PlaceHolder 2"/>
          <p:cNvSpPr>
            <a:spLocks noGrp="1"/>
          </p:cNvSpPr>
          <p:nvPr>
            <p:ph type="sldNum" idx="13"/>
          </p:nvPr>
        </p:nvSpPr>
        <p:spPr/>
        <p:txBody>
          <a:bodyPr/>
          <a:p>
            <a:fld id="{CA68A157-7A36-4B7F-8857-D1BB6F18454E}" type="slidenum">
              <a:t>&lt;#&gt;</a:t>
            </a:fld>
          </a:p>
        </p:txBody>
      </p:sp>
      <p:sp>
        <p:nvSpPr>
          <p:cNvPr id="4" name="PlaceHolder 3"/>
          <p:cNvSpPr>
            <a:spLocks noGrp="1"/>
          </p:cNvSpPr>
          <p:nvPr>
            <p:ph type="dt" idx="1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6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5" name="PlaceHolder 4"/>
          <p:cNvSpPr>
            <a:spLocks noGrp="1"/>
          </p:cNvSpPr>
          <p:nvPr>
            <p:ph type="ftr" idx="15"/>
          </p:nvPr>
        </p:nvSpPr>
        <p:spPr/>
        <p:txBody>
          <a:bodyPr/>
          <a:p>
            <a:r>
              <a:t>Footer</a:t>
            </a:r>
          </a:p>
        </p:txBody>
      </p:sp>
      <p:sp>
        <p:nvSpPr>
          <p:cNvPr id="6" name="PlaceHolder 5"/>
          <p:cNvSpPr>
            <a:spLocks noGrp="1"/>
          </p:cNvSpPr>
          <p:nvPr>
            <p:ph type="sldNum" idx="16"/>
          </p:nvPr>
        </p:nvSpPr>
        <p:spPr/>
        <p:txBody>
          <a:bodyPr/>
          <a:p>
            <a:fld id="{9866009F-7625-4703-9938-7EF6D1FBADD0}" type="slidenum">
              <a:t>&lt;#&gt;</a:t>
            </a:fld>
          </a:p>
        </p:txBody>
      </p:sp>
      <p:sp>
        <p:nvSpPr>
          <p:cNvPr id="7" name="PlaceHolder 6"/>
          <p:cNvSpPr>
            <a:spLocks noGrp="1"/>
          </p:cNvSpPr>
          <p:nvPr>
            <p:ph type="dt" idx="14"/>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8"/>
          </p:nvPr>
        </p:nvSpPr>
        <p:spPr/>
        <p:txBody>
          <a:bodyPr/>
          <a:p>
            <a:r>
              <a:t>Footer</a:t>
            </a:r>
          </a:p>
        </p:txBody>
      </p:sp>
      <p:sp>
        <p:nvSpPr>
          <p:cNvPr id="3" name="PlaceHolder 2"/>
          <p:cNvSpPr>
            <a:spLocks noGrp="1"/>
          </p:cNvSpPr>
          <p:nvPr>
            <p:ph type="sldNum" idx="19"/>
          </p:nvPr>
        </p:nvSpPr>
        <p:spPr/>
        <p:txBody>
          <a:bodyPr/>
          <a:p>
            <a:fld id="{5C924BB1-0FA3-4D22-8183-88BB1B19272D}" type="slidenum">
              <a:t>&lt;#&gt;</a:t>
            </a:fld>
          </a:p>
        </p:txBody>
      </p:sp>
      <p:sp>
        <p:nvSpPr>
          <p:cNvPr id="4" name="PlaceHolder 3"/>
          <p:cNvSpPr>
            <a:spLocks noGrp="1"/>
          </p:cNvSpPr>
          <p:nvPr>
            <p:ph type="dt" idx="17"/>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3" name="PlaceHolder 2"/>
          <p:cNvSpPr>
            <a:spLocks noGrp="1"/>
          </p:cNvSpPr>
          <p:nvPr>
            <p:ph type="ftr" idx="21"/>
          </p:nvPr>
        </p:nvSpPr>
        <p:spPr/>
        <p:txBody>
          <a:bodyPr/>
          <a:p>
            <a:r>
              <a:t>Footer</a:t>
            </a:r>
          </a:p>
        </p:txBody>
      </p:sp>
      <p:sp>
        <p:nvSpPr>
          <p:cNvPr id="4" name="PlaceHolder 3"/>
          <p:cNvSpPr>
            <a:spLocks noGrp="1"/>
          </p:cNvSpPr>
          <p:nvPr>
            <p:ph type="sldNum" idx="22"/>
          </p:nvPr>
        </p:nvSpPr>
        <p:spPr/>
        <p:txBody>
          <a:bodyPr/>
          <a:p>
            <a:fld id="{F9DF0C37-19B6-494E-9A21-F1ABC8FE5941}" type="slidenum">
              <a:t>&lt;#&gt;</a:t>
            </a:fld>
          </a:p>
        </p:txBody>
      </p:sp>
      <p:sp>
        <p:nvSpPr>
          <p:cNvPr id="5" name="PlaceHolder 4"/>
          <p:cNvSpPr>
            <a:spLocks noGrp="1"/>
          </p:cNvSpPr>
          <p:nvPr>
            <p:ph type="dt" idx="20"/>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4"/>
          </p:nvPr>
        </p:nvSpPr>
        <p:spPr/>
        <p:txBody>
          <a:bodyPr/>
          <a:p>
            <a:r>
              <a:t>Footer</a:t>
            </a:r>
          </a:p>
        </p:txBody>
      </p:sp>
      <p:sp>
        <p:nvSpPr>
          <p:cNvPr id="3" name="PlaceHolder 2"/>
          <p:cNvSpPr>
            <a:spLocks noGrp="1"/>
          </p:cNvSpPr>
          <p:nvPr>
            <p:ph type="sldNum" idx="25"/>
          </p:nvPr>
        </p:nvSpPr>
        <p:spPr/>
        <p:txBody>
          <a:bodyPr/>
          <a:p>
            <a:fld id="{7BA3E8F8-96E3-4CB9-822A-C717D86931C6}" type="slidenum">
              <a:t>&lt;#&gt;</a:t>
            </a:fld>
          </a:p>
        </p:txBody>
      </p:sp>
      <p:sp>
        <p:nvSpPr>
          <p:cNvPr id="4" name="PlaceHolder 3"/>
          <p:cNvSpPr>
            <a:spLocks noGrp="1"/>
          </p:cNvSpPr>
          <p:nvPr>
            <p:ph type="dt" idx="2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Relationship Id="rId3"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png"/><Relationship Id="rId3"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2"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pic>
        <p:nvPicPr>
          <p:cNvPr id="3"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4" name="Rectangle 6"/>
          <p:cNvSpPr/>
          <p:nvPr/>
        </p:nvSpPr>
        <p:spPr>
          <a:xfrm>
            <a:off x="446400" y="3085920"/>
            <a:ext cx="11298600" cy="33379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5" name="PlaceHolder 1"/>
          <p:cNvSpPr>
            <a:spLocks noGrp="1"/>
          </p:cNvSpPr>
          <p:nvPr>
            <p:ph type="title"/>
          </p:nvPr>
        </p:nvSpPr>
        <p:spPr>
          <a:xfrm>
            <a:off x="581040" y="1020600"/>
            <a:ext cx="10993320" cy="1474560"/>
          </a:xfrm>
          <a:prstGeom prst="rect">
            <a:avLst/>
          </a:prstGeom>
          <a:noFill/>
          <a:ln w="0">
            <a:noFill/>
          </a:ln>
        </p:spPr>
        <p:txBody>
          <a:bodyPr lIns="91440" rIns="91440" tIns="45720" bIns="45720" anchor="b">
            <a:normAutofit/>
          </a:bodyPr>
          <a:p>
            <a:pPr indent="0" defTabSz="457200">
              <a:lnSpc>
                <a:spcPct val="100000"/>
              </a:lnSpc>
              <a:buNone/>
            </a:pPr>
            <a:r>
              <a:rPr b="0" lang="en-US" sz="3600" spc="-1" strike="noStrike" cap="all">
                <a:solidFill>
                  <a:schemeClr val="dk1">
                    <a:lumMod val="75000"/>
                    <a:lumOff val="25000"/>
                  </a:schemeClr>
                </a:solidFill>
                <a:latin typeface="Franklin Gothic Demi"/>
              </a:rPr>
              <a:t>Click to edit Master title style</a:t>
            </a:r>
            <a:endParaRPr b="0" lang="en-US" sz="3600" spc="-1" strike="noStrike">
              <a:solidFill>
                <a:schemeClr val="dk1"/>
              </a:solidFill>
              <a:latin typeface="Franklin Gothic Book"/>
            </a:endParaRPr>
          </a:p>
        </p:txBody>
      </p:sp>
      <p:sp>
        <p:nvSpPr>
          <p:cNvPr id="6" name="PlaceHolder 2"/>
          <p:cNvSpPr>
            <a:spLocks noGrp="1"/>
          </p:cNvSpPr>
          <p:nvPr>
            <p:ph type="dt" idx="1"/>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IN" sz="900" spc="-1" strike="noStrike">
              <a:solidFill>
                <a:srgbClr val="000000"/>
              </a:solidFill>
              <a:latin typeface="Times New Roman"/>
            </a:endParaRPr>
          </a:p>
        </p:txBody>
      </p:sp>
      <p:sp>
        <p:nvSpPr>
          <p:cNvPr id="7" name="PlaceHolder 3"/>
          <p:cNvSpPr>
            <a:spLocks noGrp="1"/>
          </p:cNvSpPr>
          <p:nvPr>
            <p:ph type="ftr" idx="2"/>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8" name="PlaceHolder 4"/>
          <p:cNvSpPr>
            <a:spLocks noGrp="1"/>
          </p:cNvSpPr>
          <p:nvPr>
            <p:ph type="sldNum" idx="3"/>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72CE2E1F-E799-46E5-95C0-B5F090C14B26}"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US" sz="1700" spc="-1" strike="noStrike">
                <a:solidFill>
                  <a:schemeClr val="dk1">
                    <a:lumMod val="75000"/>
                    <a:lumOff val="25000"/>
                  </a:schemeClr>
                </a:solidFill>
                <a:latin typeface="Franklin Gothic Book"/>
              </a:rPr>
              <a:t>Click to edit the outline text format</a:t>
            </a:r>
            <a:endParaRPr b="0" lang="en-US" sz="1700" spc="-1" strike="noStrike">
              <a:solidFill>
                <a:schemeClr val="dk1">
                  <a:lumMod val="75000"/>
                  <a:lumOff val="25000"/>
                </a:schemeClr>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chemeClr val="dk1">
                    <a:lumMod val="75000"/>
                    <a:lumOff val="25000"/>
                  </a:schemeClr>
                </a:solidFill>
                <a:latin typeface="Franklin Gothic Book"/>
              </a:rPr>
              <a:t>Second Outline Level</a:t>
            </a:r>
            <a:endParaRPr b="0" lang="en-US" sz="1300" spc="-1" strike="noStrike">
              <a:solidFill>
                <a:schemeClr val="dk1">
                  <a:lumMod val="75000"/>
                  <a:lumOff val="25000"/>
                </a:schemeClr>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chemeClr val="dk1">
                    <a:lumMod val="75000"/>
                    <a:lumOff val="25000"/>
                  </a:schemeClr>
                </a:solidFill>
                <a:latin typeface="Franklin Gothic Book"/>
              </a:rPr>
              <a:t>Third Outline Level</a:t>
            </a:r>
            <a:endParaRPr b="0" lang="en-US" sz="1100" spc="-1" strike="noStrike">
              <a:solidFill>
                <a:schemeClr val="dk1">
                  <a:lumMod val="75000"/>
                  <a:lumOff val="25000"/>
                </a:schemeClr>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chemeClr val="dk1">
                    <a:lumMod val="75000"/>
                    <a:lumOff val="25000"/>
                  </a:schemeClr>
                </a:solidFill>
                <a:latin typeface="Franklin Gothic Book"/>
              </a:rPr>
              <a:t>Fourth Outline Level</a:t>
            </a:r>
            <a:endParaRPr b="0" lang="en-US" sz="1100" spc="-1" strike="noStrike">
              <a:solidFill>
                <a:schemeClr val="dk1">
                  <a:lumMod val="75000"/>
                  <a:lumOff val="25000"/>
                </a:schemeClr>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Fifth Outline Level</a:t>
            </a:r>
            <a:endParaRPr b="0" lang="en-US" sz="2000" spc="-1" strike="noStrike">
              <a:solidFill>
                <a:schemeClr val="dk1">
                  <a:lumMod val="75000"/>
                  <a:lumOff val="25000"/>
                </a:schemeClr>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Sixth Outline Level</a:t>
            </a:r>
            <a:endParaRPr b="0" lang="en-US" sz="2000" spc="-1" strike="noStrike">
              <a:solidFill>
                <a:schemeClr val="dk1">
                  <a:lumMod val="75000"/>
                  <a:lumOff val="25000"/>
                </a:schemeClr>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Seventh Outline Level</a:t>
            </a:r>
            <a:endParaRPr b="0" lang="en-US" sz="2000" spc="-1" strike="noStrike">
              <a:solidFill>
                <a:schemeClr val="dk1">
                  <a:lumMod val="75000"/>
                  <a:lumOff val="25000"/>
                </a:schemeClr>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5"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96"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97"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pic>
        <p:nvPicPr>
          <p:cNvPr id="98"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99" name="Rectangle 8"/>
          <p:cNvSpPr/>
          <p:nvPr/>
        </p:nvSpPr>
        <p:spPr>
          <a:xfrm>
            <a:off x="447840" y="601200"/>
            <a:ext cx="3682440" cy="58150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00" name="PlaceHolder 1"/>
          <p:cNvSpPr>
            <a:spLocks noGrp="1"/>
          </p:cNvSpPr>
          <p:nvPr>
            <p:ph type="title"/>
          </p:nvPr>
        </p:nvSpPr>
        <p:spPr>
          <a:xfrm>
            <a:off x="767880" y="933480"/>
            <a:ext cx="3031560" cy="1721880"/>
          </a:xfrm>
          <a:prstGeom prst="rect">
            <a:avLst/>
          </a:prstGeom>
          <a:noFill/>
          <a:ln w="0">
            <a:noFill/>
          </a:ln>
        </p:spPr>
        <p:txBody>
          <a:bodyPr lIns="91440" rIns="91440" tIns="45720" bIns="45720" anchor="b">
            <a:normAutofit/>
          </a:bodyPr>
          <a:p>
            <a:pPr indent="0" defTabSz="457200">
              <a:lnSpc>
                <a:spcPct val="100000"/>
              </a:lnSpc>
              <a:buNone/>
            </a:pPr>
            <a:r>
              <a:rPr b="0" lang="en-US" sz="2400" spc="-1" strike="noStrike" cap="all">
                <a:solidFill>
                  <a:srgbClr val="ffffff"/>
                </a:solidFill>
                <a:latin typeface="Franklin Gothic Demi"/>
              </a:rPr>
              <a:t>Click to edit Master title style</a:t>
            </a:r>
            <a:endParaRPr b="0" lang="en-US" sz="2400" spc="-1" strike="noStrike">
              <a:solidFill>
                <a:schemeClr val="dk1"/>
              </a:solidFill>
              <a:latin typeface="Franklin Gothic Book"/>
            </a:endParaRPr>
          </a:p>
        </p:txBody>
      </p:sp>
      <p:sp>
        <p:nvSpPr>
          <p:cNvPr id="101" name="PlaceHolder 2"/>
          <p:cNvSpPr>
            <a:spLocks noGrp="1"/>
          </p:cNvSpPr>
          <p:nvPr>
            <p:ph type="body"/>
          </p:nvPr>
        </p:nvSpPr>
        <p:spPr>
          <a:xfrm>
            <a:off x="4901040" y="1179720"/>
            <a:ext cx="6650640" cy="4657680"/>
          </a:xfrm>
          <a:prstGeom prst="rect">
            <a:avLst/>
          </a:prstGeom>
          <a:noFill/>
          <a:ln w="0">
            <a:noFill/>
          </a:ln>
        </p:spPr>
        <p:txBody>
          <a:bodyPr lIns="91440" rIns="91440" tIns="45720" bIns="45720" anchor="ctr">
            <a:normAutofit/>
          </a:bodyPr>
          <a:p>
            <a:pPr marL="306000" indent="-306000" defTabSz="457200">
              <a:lnSpc>
                <a:spcPct val="110000"/>
              </a:lnSpc>
              <a:spcBef>
                <a:spcPts val="400"/>
              </a:spcBef>
              <a:spcAft>
                <a:spcPts val="601"/>
              </a:spcAft>
              <a:buClr>
                <a:srgbClr val="1cade4"/>
              </a:buClr>
              <a:buSzPct val="92000"/>
              <a:buFont typeface="Wingdings 2" charset="2"/>
              <a:buChar char=""/>
            </a:pPr>
            <a:r>
              <a:rPr b="0" lang="en-US" sz="2000" spc="-1" strike="noStrike">
                <a:solidFill>
                  <a:schemeClr val="dk2"/>
                </a:solidFill>
                <a:latin typeface="Franklin Gothic Book"/>
              </a:rPr>
              <a:t>Click to edit Master text styles</a:t>
            </a:r>
            <a:endParaRPr b="0" lang="en-US" sz="2000" spc="-1" strike="noStrike">
              <a:solidFill>
                <a:schemeClr val="dk1">
                  <a:lumMod val="75000"/>
                  <a:lumOff val="25000"/>
                </a:schemeClr>
              </a:solidFill>
              <a:latin typeface="Franklin Gothic Book"/>
            </a:endParaRPr>
          </a:p>
          <a:p>
            <a:pPr lvl="1" marL="630000" indent="-306000" defTabSz="457200">
              <a:lnSpc>
                <a:spcPct val="100000"/>
              </a:lnSpc>
              <a:spcBef>
                <a:spcPts val="360"/>
              </a:spcBef>
              <a:spcAft>
                <a:spcPts val="601"/>
              </a:spcAft>
              <a:buClr>
                <a:srgbClr val="1cade4"/>
              </a:buClr>
              <a:buSzPct val="92000"/>
              <a:buFont typeface="Wingdings 2" charset="2"/>
              <a:buChar char=""/>
            </a:pPr>
            <a:r>
              <a:rPr b="0" lang="en-US" sz="1800" spc="-1" strike="noStrike">
                <a:solidFill>
                  <a:schemeClr val="dk2"/>
                </a:solidFill>
                <a:latin typeface="Franklin Gothic Book"/>
              </a:rPr>
              <a:t>Second level</a:t>
            </a:r>
            <a:endParaRPr b="0" lang="en-US" sz="1800" spc="-1" strike="noStrike">
              <a:solidFill>
                <a:schemeClr val="dk1">
                  <a:lumMod val="75000"/>
                  <a:lumOff val="25000"/>
                </a:schemeClr>
              </a:solidFill>
              <a:latin typeface="Franklin Gothic Book"/>
            </a:endParaRPr>
          </a:p>
          <a:p>
            <a:pPr lvl="2" marL="900000" indent="-270000" defTabSz="457200">
              <a:lnSpc>
                <a:spcPct val="100000"/>
              </a:lnSpc>
              <a:spcBef>
                <a:spcPts val="320"/>
              </a:spcBef>
              <a:spcAft>
                <a:spcPts val="601"/>
              </a:spcAft>
              <a:buClr>
                <a:srgbClr val="1cade4"/>
              </a:buClr>
              <a:buSzPct val="92000"/>
              <a:buFont typeface="Wingdings 2" charset="2"/>
              <a:buChar char=""/>
            </a:pPr>
            <a:r>
              <a:rPr b="0" lang="en-US" sz="1600" spc="-1" strike="noStrike">
                <a:solidFill>
                  <a:schemeClr val="dk2"/>
                </a:solidFill>
                <a:latin typeface="Franklin Gothic Book"/>
              </a:rPr>
              <a:t>Third level</a:t>
            </a:r>
            <a:endParaRPr b="0" lang="en-US" sz="1600" spc="-1" strike="noStrike">
              <a:solidFill>
                <a:schemeClr val="dk1">
                  <a:lumMod val="75000"/>
                  <a:lumOff val="25000"/>
                </a:schemeClr>
              </a:solidFill>
              <a:latin typeface="Franklin Gothic Book"/>
            </a:endParaRPr>
          </a:p>
          <a:p>
            <a:pPr lvl="3" marL="1242000" indent="-234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2"/>
                </a:solidFill>
                <a:latin typeface="Franklin Gothic Book"/>
              </a:rPr>
              <a:t>Fourth level</a:t>
            </a:r>
            <a:endParaRPr b="0" lang="en-US" sz="1400" spc="-1" strike="noStrike">
              <a:solidFill>
                <a:schemeClr val="dk1">
                  <a:lumMod val="75000"/>
                  <a:lumOff val="25000"/>
                </a:schemeClr>
              </a:solidFill>
              <a:latin typeface="Franklin Gothic Book"/>
            </a:endParaRPr>
          </a:p>
          <a:p>
            <a:pPr lvl="4" marL="1602000" indent="-234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2"/>
                </a:solidFill>
                <a:latin typeface="Franklin Gothic Book"/>
              </a:rPr>
              <a:t>Fifth level</a:t>
            </a:r>
            <a:endParaRPr b="0" lang="en-US" sz="1400" spc="-1" strike="noStrike">
              <a:solidFill>
                <a:schemeClr val="dk1">
                  <a:lumMod val="75000"/>
                  <a:lumOff val="25000"/>
                </a:schemeClr>
              </a:solidFill>
              <a:latin typeface="Franklin Gothic Book"/>
            </a:endParaRPr>
          </a:p>
        </p:txBody>
      </p:sp>
      <p:sp>
        <p:nvSpPr>
          <p:cNvPr id="102" name="PlaceHolder 3"/>
          <p:cNvSpPr>
            <a:spLocks noGrp="1"/>
          </p:cNvSpPr>
          <p:nvPr>
            <p:ph type="body"/>
          </p:nvPr>
        </p:nvSpPr>
        <p:spPr>
          <a:xfrm>
            <a:off x="767880" y="2836800"/>
            <a:ext cx="3031560" cy="3000960"/>
          </a:xfrm>
          <a:prstGeom prst="rect">
            <a:avLst/>
          </a:prstGeom>
          <a:noFill/>
          <a:ln w="0">
            <a:noFill/>
          </a:ln>
        </p:spPr>
        <p:txBody>
          <a:bodyPr lIns="91440" rIns="91440" tIns="45720" bIns="45720" anchor="t">
            <a:normAutofit/>
          </a:bodyPr>
          <a:p>
            <a:pPr indent="0" defTabSz="457200">
              <a:lnSpc>
                <a:spcPct val="110000"/>
              </a:lnSpc>
              <a:spcBef>
                <a:spcPts val="320"/>
              </a:spcBef>
              <a:spcAft>
                <a:spcPts val="601"/>
              </a:spcAft>
              <a:buNone/>
              <a:tabLst>
                <a:tab algn="l" pos="0"/>
              </a:tabLst>
            </a:pPr>
            <a:r>
              <a:rPr b="0" lang="en-US" sz="1600" spc="-1" strike="noStrike">
                <a:solidFill>
                  <a:srgbClr val="ffffff"/>
                </a:solidFill>
                <a:latin typeface="Franklin Gothic Book"/>
              </a:rPr>
              <a:t>Click to edit Master text styles</a:t>
            </a:r>
            <a:endParaRPr b="0" lang="en-US" sz="1600" spc="-1" strike="noStrike">
              <a:solidFill>
                <a:schemeClr val="dk1">
                  <a:lumMod val="75000"/>
                  <a:lumOff val="25000"/>
                </a:schemeClr>
              </a:solidFill>
              <a:latin typeface="Franklin Gothic Book"/>
            </a:endParaRPr>
          </a:p>
        </p:txBody>
      </p:sp>
      <p:sp>
        <p:nvSpPr>
          <p:cNvPr id="103" name="PlaceHolder 4"/>
          <p:cNvSpPr>
            <a:spLocks noGrp="1"/>
          </p:cNvSpPr>
          <p:nvPr>
            <p:ph type="dt" idx="26"/>
          </p:nvPr>
        </p:nvSpPr>
        <p:spPr>
          <a:xfrm>
            <a:off x="7606080" y="645696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IN" sz="900" spc="-1" strike="noStrike">
              <a:solidFill>
                <a:srgbClr val="000000"/>
              </a:solidFill>
              <a:latin typeface="Times New Roman"/>
            </a:endParaRPr>
          </a:p>
        </p:txBody>
      </p:sp>
      <p:sp>
        <p:nvSpPr>
          <p:cNvPr id="104" name="PlaceHolder 5"/>
          <p:cNvSpPr>
            <a:spLocks noGrp="1"/>
          </p:cNvSpPr>
          <p:nvPr>
            <p:ph type="ftr" idx="27"/>
          </p:nvPr>
        </p:nvSpPr>
        <p:spPr>
          <a:xfrm>
            <a:off x="581040" y="64526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05" name="PlaceHolder 6"/>
          <p:cNvSpPr>
            <a:spLocks noGrp="1"/>
          </p:cNvSpPr>
          <p:nvPr>
            <p:ph type="sldNum" idx="28"/>
          </p:nvPr>
        </p:nvSpPr>
        <p:spPr>
          <a:xfrm>
            <a:off x="10558440" y="645696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BC54C17C-BEE5-4554-8049-4BC582D0E076}"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6"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07"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08"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pic>
        <p:nvPicPr>
          <p:cNvPr id="109"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110" name="PlaceHolder 1"/>
          <p:cNvSpPr>
            <a:spLocks noGrp="1"/>
          </p:cNvSpPr>
          <p:nvPr>
            <p:ph type="title"/>
          </p:nvPr>
        </p:nvSpPr>
        <p:spPr>
          <a:xfrm>
            <a:off x="581040" y="4693320"/>
            <a:ext cx="11029320" cy="566280"/>
          </a:xfrm>
          <a:prstGeom prst="rect">
            <a:avLst/>
          </a:prstGeom>
          <a:noFill/>
          <a:ln w="0">
            <a:noFill/>
          </a:ln>
        </p:spPr>
        <p:txBody>
          <a:bodyPr lIns="91440" rIns="91440" tIns="45720" bIns="45720" anchor="b">
            <a:normAutofit/>
          </a:bodyPr>
          <a:p>
            <a:pPr indent="0" defTabSz="457200">
              <a:lnSpc>
                <a:spcPct val="100000"/>
              </a:lnSpc>
              <a:buNone/>
            </a:pPr>
            <a:r>
              <a:rPr b="0" lang="en-US" sz="2400" spc="-1" strike="noStrike" cap="all">
                <a:solidFill>
                  <a:schemeClr val="dk1">
                    <a:lumMod val="75000"/>
                    <a:lumOff val="25000"/>
                  </a:schemeClr>
                </a:solidFill>
                <a:latin typeface="Franklin Gothic Demi"/>
              </a:rPr>
              <a:t>Click to edit Master title style</a:t>
            </a:r>
            <a:endParaRPr b="0" lang="en-US" sz="2400" spc="-1" strike="noStrike">
              <a:solidFill>
                <a:schemeClr val="dk1"/>
              </a:solidFill>
              <a:latin typeface="Franklin Gothic Book"/>
            </a:endParaRPr>
          </a:p>
        </p:txBody>
      </p:sp>
      <p:sp>
        <p:nvSpPr>
          <p:cNvPr id="111" name="PlaceHolder 2"/>
          <p:cNvSpPr>
            <a:spLocks noGrp="1"/>
          </p:cNvSpPr>
          <p:nvPr>
            <p:ph type="body"/>
          </p:nvPr>
        </p:nvSpPr>
        <p:spPr>
          <a:xfrm>
            <a:off x="447840" y="641520"/>
            <a:ext cx="11290320" cy="3650760"/>
          </a:xfrm>
          <a:prstGeom prst="rect">
            <a:avLst/>
          </a:prstGeom>
          <a:noFill/>
          <a:ln w="0">
            <a:noFill/>
          </a:ln>
        </p:spPr>
        <p:txBody>
          <a:bodyPr lIns="90000" rIns="90000" tIns="45000" bIns="45000" anchor="t">
            <a:normAutofit/>
          </a:bodyPr>
          <a:p>
            <a:pPr indent="0" algn="ctr" defTabSz="914400">
              <a:lnSpc>
                <a:spcPct val="100000"/>
              </a:lnSpc>
              <a:buNone/>
              <a:tabLst>
                <a:tab algn="l" pos="0"/>
              </a:tabLst>
            </a:pPr>
            <a:r>
              <a:rPr b="0" lang="en-US" sz="1600" spc="-1" strike="noStrike">
                <a:solidFill>
                  <a:schemeClr val="dk1"/>
                </a:solidFill>
                <a:latin typeface="Franklin Gothic Book"/>
              </a:rPr>
              <a:t>Click icon to add picture</a:t>
            </a:r>
            <a:endParaRPr b="0" lang="en-US" sz="1600" spc="-1" strike="noStrike">
              <a:solidFill>
                <a:schemeClr val="dk1">
                  <a:lumMod val="75000"/>
                  <a:lumOff val="25000"/>
                </a:schemeClr>
              </a:solidFill>
              <a:latin typeface="Franklin Gothic Book"/>
            </a:endParaRPr>
          </a:p>
        </p:txBody>
      </p:sp>
      <p:sp>
        <p:nvSpPr>
          <p:cNvPr id="112" name="PlaceHolder 3"/>
          <p:cNvSpPr>
            <a:spLocks noGrp="1"/>
          </p:cNvSpPr>
          <p:nvPr>
            <p:ph type="body"/>
          </p:nvPr>
        </p:nvSpPr>
        <p:spPr>
          <a:xfrm>
            <a:off x="581040" y="5259960"/>
            <a:ext cx="11029320" cy="997920"/>
          </a:xfrm>
          <a:prstGeom prst="rect">
            <a:avLst/>
          </a:prstGeom>
          <a:noFill/>
          <a:ln w="0">
            <a:noFill/>
          </a:ln>
        </p:spPr>
        <p:txBody>
          <a:bodyPr lIns="91440" rIns="91440" tIns="45720" bIns="45720" anchor="t">
            <a:normAutofit/>
          </a:bodyPr>
          <a:p>
            <a:pPr indent="0" defTabSz="457200">
              <a:lnSpc>
                <a:spcPct val="110000"/>
              </a:lnSpc>
              <a:spcBef>
                <a:spcPts val="320"/>
              </a:spcBef>
              <a:spcAft>
                <a:spcPts val="601"/>
              </a:spcAft>
              <a:buNone/>
              <a:tabLst>
                <a:tab algn="l" pos="0"/>
              </a:tabLst>
            </a:pPr>
            <a:r>
              <a:rPr b="0" lang="en-US" sz="1600" spc="-1" strike="noStrike">
                <a:solidFill>
                  <a:schemeClr val="dk1">
                    <a:lumMod val="75000"/>
                    <a:lumOff val="25000"/>
                  </a:schemeClr>
                </a:solidFill>
                <a:latin typeface="Franklin Gothic Book"/>
              </a:rPr>
              <a:t>Click to edit Master text styles</a:t>
            </a:r>
            <a:endParaRPr b="0" lang="en-US" sz="1600" spc="-1" strike="noStrike">
              <a:solidFill>
                <a:schemeClr val="dk1">
                  <a:lumMod val="75000"/>
                  <a:lumOff val="25000"/>
                </a:schemeClr>
              </a:solidFill>
              <a:latin typeface="Franklin Gothic Book"/>
            </a:endParaRPr>
          </a:p>
        </p:txBody>
      </p:sp>
      <p:sp>
        <p:nvSpPr>
          <p:cNvPr id="113" name="PlaceHolder 4"/>
          <p:cNvSpPr>
            <a:spLocks noGrp="1"/>
          </p:cNvSpPr>
          <p:nvPr>
            <p:ph type="dt" idx="29"/>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IN" sz="900" spc="-1" strike="noStrike">
              <a:solidFill>
                <a:srgbClr val="000000"/>
              </a:solidFill>
              <a:latin typeface="Times New Roman"/>
            </a:endParaRPr>
          </a:p>
        </p:txBody>
      </p:sp>
      <p:sp>
        <p:nvSpPr>
          <p:cNvPr id="114" name="PlaceHolder 5"/>
          <p:cNvSpPr>
            <a:spLocks noGrp="1"/>
          </p:cNvSpPr>
          <p:nvPr>
            <p:ph type="ftr" idx="30"/>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15" name="PlaceHolder 6"/>
          <p:cNvSpPr>
            <a:spLocks noGrp="1"/>
          </p:cNvSpPr>
          <p:nvPr>
            <p:ph type="sldNum" idx="31"/>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89B31DAF-E116-4E1B-85E5-4DF3542E3CB2}"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3"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4"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pic>
        <p:nvPicPr>
          <p:cNvPr id="15"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16" name="PlaceHolder 1"/>
          <p:cNvSpPr>
            <a:spLocks noGrp="1"/>
          </p:cNvSpPr>
          <p:nvPr>
            <p:ph type="title"/>
          </p:nvPr>
        </p:nvSpPr>
        <p:spPr>
          <a:xfrm>
            <a:off x="581040" y="702000"/>
            <a:ext cx="11029320" cy="1013400"/>
          </a:xfrm>
          <a:prstGeom prst="rect">
            <a:avLst/>
          </a:prstGeom>
          <a:noFill/>
          <a:ln w="0">
            <a:noFill/>
          </a:ln>
        </p:spPr>
        <p:txBody>
          <a:bodyPr lIns="91440" rIns="91440" tIns="45720" bIns="45720" anchor="b">
            <a:noAutofit/>
          </a:bodyPr>
          <a:p>
            <a:pPr indent="0" defTabSz="457200">
              <a:lnSpc>
                <a:spcPct val="100000"/>
              </a:lnSpc>
              <a:buNone/>
            </a:pPr>
            <a:r>
              <a:rPr b="0" lang="en-US" sz="2800" spc="-1" strike="noStrike" cap="all">
                <a:solidFill>
                  <a:schemeClr val="dk1">
                    <a:lumMod val="75000"/>
                    <a:lumOff val="25000"/>
                  </a:schemeClr>
                </a:solidFill>
                <a:latin typeface="Franklin Gothic Demi"/>
              </a:rPr>
              <a:t>Click to edit Master title style</a:t>
            </a:r>
            <a:endParaRPr b="0" lang="en-US" sz="2800" spc="-1" strike="noStrike">
              <a:solidFill>
                <a:schemeClr val="dk1"/>
              </a:solidFill>
              <a:latin typeface="Franklin Gothic Book"/>
            </a:endParaRPr>
          </a:p>
        </p:txBody>
      </p:sp>
      <p:sp>
        <p:nvSpPr>
          <p:cNvPr id="17" name="PlaceHolder 2"/>
          <p:cNvSpPr>
            <a:spLocks noGrp="1"/>
          </p:cNvSpPr>
          <p:nvPr>
            <p:ph type="body"/>
          </p:nvPr>
        </p:nvSpPr>
        <p:spPr>
          <a:xfrm>
            <a:off x="581040" y="1415160"/>
            <a:ext cx="11029320" cy="4572360"/>
          </a:xfrm>
          <a:prstGeom prst="rect">
            <a:avLst/>
          </a:prstGeom>
          <a:noFill/>
          <a:ln w="0">
            <a:noFill/>
          </a:ln>
        </p:spPr>
        <p:txBody>
          <a:bodyPr lIns="91440" rIns="91440" tIns="45720" bIns="45720" anchor="t" vert="eaVert">
            <a:no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18" name="PlaceHolder 3"/>
          <p:cNvSpPr>
            <a:spLocks noGrp="1"/>
          </p:cNvSpPr>
          <p:nvPr>
            <p:ph type="dt" idx="4"/>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IN" sz="900" spc="-1" strike="noStrike">
              <a:solidFill>
                <a:srgbClr val="000000"/>
              </a:solidFill>
              <a:latin typeface="Times New Roman"/>
            </a:endParaRPr>
          </a:p>
        </p:txBody>
      </p:sp>
      <p:sp>
        <p:nvSpPr>
          <p:cNvPr id="19" name="PlaceHolder 4"/>
          <p:cNvSpPr>
            <a:spLocks noGrp="1"/>
          </p:cNvSpPr>
          <p:nvPr>
            <p:ph type="ftr" idx="5"/>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0" name="PlaceHolder 5"/>
          <p:cNvSpPr>
            <a:spLocks noGrp="1"/>
          </p:cNvSpPr>
          <p:nvPr>
            <p:ph type="sldNum" idx="6"/>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DC1FF595-10A1-4D70-B032-BEA8D1BAD98C}"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 name="Rectangle 8" hidden="1"/>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2" name="Rectangle 9" hidden="1"/>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23" name="Rectangle 10" hidden="1"/>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pic>
        <p:nvPicPr>
          <p:cNvPr id="24"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25" name="Rectangle 6"/>
          <p:cNvSpPr/>
          <p:nvPr/>
        </p:nvSpPr>
        <p:spPr>
          <a:xfrm>
            <a:off x="8058240" y="599760"/>
            <a:ext cx="3687120" cy="58165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6" name="PlaceHolder 1"/>
          <p:cNvSpPr>
            <a:spLocks noGrp="1"/>
          </p:cNvSpPr>
          <p:nvPr>
            <p:ph type="title"/>
          </p:nvPr>
        </p:nvSpPr>
        <p:spPr>
          <a:xfrm>
            <a:off x="8204040" y="863640"/>
            <a:ext cx="3123720" cy="4807080"/>
          </a:xfrm>
          <a:prstGeom prst="rect">
            <a:avLst/>
          </a:prstGeom>
          <a:noFill/>
          <a:ln w="0">
            <a:noFill/>
          </a:ln>
        </p:spPr>
        <p:txBody>
          <a:bodyPr lIns="91440" rIns="91440" tIns="45720" bIns="45720" anchor="ctr" vert="eaVert">
            <a:noAutofit/>
          </a:bodyPr>
          <a:p>
            <a:pPr indent="0" defTabSz="457200">
              <a:lnSpc>
                <a:spcPct val="100000"/>
              </a:lnSpc>
              <a:buNone/>
            </a:pPr>
            <a:r>
              <a:rPr b="0" lang="en-US" sz="2800" spc="-1" strike="noStrike" cap="all">
                <a:solidFill>
                  <a:srgbClr val="ffffff"/>
                </a:solidFill>
                <a:latin typeface="Franklin Gothic Demi"/>
              </a:rPr>
              <a:t>Click to edit Master title style</a:t>
            </a:r>
            <a:endParaRPr b="0" lang="en-US" sz="2800" spc="-1" strike="noStrike">
              <a:solidFill>
                <a:schemeClr val="dk1"/>
              </a:solidFill>
              <a:latin typeface="Franklin Gothic Book"/>
            </a:endParaRPr>
          </a:p>
        </p:txBody>
      </p:sp>
      <p:sp>
        <p:nvSpPr>
          <p:cNvPr id="27" name="PlaceHolder 2"/>
          <p:cNvSpPr>
            <a:spLocks noGrp="1"/>
          </p:cNvSpPr>
          <p:nvPr>
            <p:ph type="body"/>
          </p:nvPr>
        </p:nvSpPr>
        <p:spPr>
          <a:xfrm>
            <a:off x="775080" y="863640"/>
            <a:ext cx="7161120" cy="4807080"/>
          </a:xfrm>
          <a:prstGeom prst="rect">
            <a:avLst/>
          </a:prstGeom>
          <a:noFill/>
          <a:ln w="0">
            <a:noFill/>
          </a:ln>
        </p:spPr>
        <p:txBody>
          <a:bodyPr lIns="91440" rIns="91440" tIns="45720" bIns="45720" anchor="t" vert="eaVert">
            <a:no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28" name="Rectangle 7"/>
          <p:cNvSpPr/>
          <p:nvPr/>
        </p:nvSpPr>
        <p:spPr>
          <a:xfrm>
            <a:off x="446400" y="457200"/>
            <a:ext cx="3702960" cy="946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29" name="Rectangle 8"/>
          <p:cNvSpPr/>
          <p:nvPr/>
        </p:nvSpPr>
        <p:spPr>
          <a:xfrm>
            <a:off x="8042040" y="453600"/>
            <a:ext cx="3702960" cy="982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30" name="Rectangle 9"/>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31" name="PlaceHolder 3"/>
          <p:cNvSpPr>
            <a:spLocks noGrp="1"/>
          </p:cNvSpPr>
          <p:nvPr>
            <p:ph type="dt" idx="7"/>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IN" sz="900" spc="-1" strike="noStrike">
              <a:solidFill>
                <a:srgbClr val="000000"/>
              </a:solidFill>
              <a:latin typeface="Times New Roman"/>
            </a:endParaRPr>
          </a:p>
        </p:txBody>
      </p:sp>
      <p:sp>
        <p:nvSpPr>
          <p:cNvPr id="32" name="PlaceHolder 4"/>
          <p:cNvSpPr>
            <a:spLocks noGrp="1"/>
          </p:cNvSpPr>
          <p:nvPr>
            <p:ph type="ftr" idx="8"/>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3" name="PlaceHolder 5"/>
          <p:cNvSpPr>
            <a:spLocks noGrp="1"/>
          </p:cNvSpPr>
          <p:nvPr>
            <p:ph type="sldNum" idx="9"/>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ED656376-796C-4108-8743-334FCF9E1485}"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35"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36"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pic>
        <p:nvPicPr>
          <p:cNvPr id="37"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38"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Autofit/>
          </a:bodyPr>
          <a:p>
            <a:pPr indent="0" defTabSz="457200">
              <a:lnSpc>
                <a:spcPct val="100000"/>
              </a:lnSpc>
              <a:buNone/>
            </a:pPr>
            <a:r>
              <a:rPr b="0" lang="en-US" sz="2800" spc="-1" strike="noStrike" cap="all">
                <a:solidFill>
                  <a:schemeClr val="dk1">
                    <a:lumMod val="75000"/>
                    <a:lumOff val="25000"/>
                  </a:schemeClr>
                </a:solidFill>
                <a:latin typeface="Franklin Gothic Demi"/>
              </a:rPr>
              <a:t>Click to edit Master title style</a:t>
            </a:r>
            <a:endParaRPr b="0" lang="en-US" sz="2800" spc="-1" strike="noStrike">
              <a:solidFill>
                <a:schemeClr val="dk1"/>
              </a:solidFill>
              <a:latin typeface="Franklin Gothic Book"/>
            </a:endParaRPr>
          </a:p>
        </p:txBody>
      </p:sp>
      <p:sp>
        <p:nvSpPr>
          <p:cNvPr id="39" name="PlaceHolder 2"/>
          <p:cNvSpPr>
            <a:spLocks noGrp="1"/>
          </p:cNvSpPr>
          <p:nvPr>
            <p:ph type="body"/>
          </p:nvPr>
        </p:nvSpPr>
        <p:spPr>
          <a:xfrm>
            <a:off x="581040" y="1302120"/>
            <a:ext cx="11029320" cy="4672800"/>
          </a:xfrm>
          <a:prstGeom prst="rect">
            <a:avLst/>
          </a:prstGeom>
          <a:noFill/>
          <a:ln w="0">
            <a:noFill/>
          </a:ln>
        </p:spPr>
        <p:txBody>
          <a:bodyPr lIns="91440" rIns="91440" tIns="45720" bIns="45720" anchor="ctr">
            <a:no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40" name="PlaceHolder 3"/>
          <p:cNvSpPr>
            <a:spLocks noGrp="1"/>
          </p:cNvSpPr>
          <p:nvPr>
            <p:ph type="dt" idx="10"/>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44"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45"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pic>
        <p:nvPicPr>
          <p:cNvPr id="46"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47" name="Rectangle 7"/>
          <p:cNvSpPr/>
          <p:nvPr/>
        </p:nvSpPr>
        <p:spPr>
          <a:xfrm>
            <a:off x="447840" y="5141880"/>
            <a:ext cx="11290680" cy="12585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48" name="PlaceHolder 1"/>
          <p:cNvSpPr>
            <a:spLocks noGrp="1"/>
          </p:cNvSpPr>
          <p:nvPr>
            <p:ph type="title"/>
          </p:nvPr>
        </p:nvSpPr>
        <p:spPr>
          <a:xfrm>
            <a:off x="581040" y="2394000"/>
            <a:ext cx="11029320" cy="2147040"/>
          </a:xfrm>
          <a:prstGeom prst="rect">
            <a:avLst/>
          </a:prstGeom>
          <a:noFill/>
          <a:ln w="0">
            <a:noFill/>
          </a:ln>
        </p:spPr>
        <p:txBody>
          <a:bodyPr lIns="91440" rIns="91440" tIns="45720" bIns="45720" anchor="b">
            <a:normAutofit/>
          </a:bodyPr>
          <a:p>
            <a:pPr indent="0" defTabSz="457200">
              <a:lnSpc>
                <a:spcPct val="100000"/>
              </a:lnSpc>
              <a:buNone/>
            </a:pPr>
            <a:r>
              <a:rPr b="0" lang="en-US" sz="3600" spc="-1" strike="noStrike" cap="all">
                <a:solidFill>
                  <a:schemeClr val="dk1">
                    <a:lumMod val="75000"/>
                    <a:lumOff val="25000"/>
                  </a:schemeClr>
                </a:solidFill>
                <a:latin typeface="Franklin Gothic Demi"/>
              </a:rPr>
              <a:t>Click to edit Master title style</a:t>
            </a:r>
            <a:endParaRPr b="0" lang="en-US" sz="3600" spc="-1" strike="noStrike">
              <a:solidFill>
                <a:schemeClr val="dk1"/>
              </a:solidFill>
              <a:latin typeface="Franklin Gothic Book"/>
            </a:endParaRPr>
          </a:p>
        </p:txBody>
      </p:sp>
      <p:sp>
        <p:nvSpPr>
          <p:cNvPr id="49" name="PlaceHolder 2"/>
          <p:cNvSpPr>
            <a:spLocks noGrp="1"/>
          </p:cNvSpPr>
          <p:nvPr>
            <p:ph type="body"/>
          </p:nvPr>
        </p:nvSpPr>
        <p:spPr>
          <a:xfrm>
            <a:off x="581040" y="4541400"/>
            <a:ext cx="11029320" cy="600120"/>
          </a:xfrm>
          <a:prstGeom prst="rect">
            <a:avLst/>
          </a:prstGeom>
          <a:noFill/>
          <a:ln w="0">
            <a:noFill/>
          </a:ln>
        </p:spPr>
        <p:txBody>
          <a:bodyPr lIns="91440" rIns="91440" tIns="45720" bIns="45720" anchor="t">
            <a:normAutofit/>
          </a:bodyPr>
          <a:p>
            <a:pPr indent="0" defTabSz="457200">
              <a:lnSpc>
                <a:spcPct val="110000"/>
              </a:lnSpc>
              <a:spcBef>
                <a:spcPts val="360"/>
              </a:spcBef>
              <a:spcAft>
                <a:spcPts val="601"/>
              </a:spcAft>
              <a:buNone/>
              <a:tabLst>
                <a:tab algn="l" pos="0"/>
              </a:tabLst>
            </a:pPr>
            <a:r>
              <a:rPr b="0" lang="en-US" sz="1800" spc="-1" strike="noStrike" cap="all">
                <a:solidFill>
                  <a:schemeClr val="accent1"/>
                </a:solidFill>
                <a:latin typeface="Franklin Gothic Book"/>
              </a:rPr>
              <a:t>Click to edit Master text styles</a:t>
            </a:r>
            <a:endParaRPr b="0" lang="en-US" sz="1800" spc="-1" strike="noStrike">
              <a:solidFill>
                <a:schemeClr val="dk1">
                  <a:lumMod val="75000"/>
                  <a:lumOff val="25000"/>
                </a:schemeClr>
              </a:solidFill>
              <a:latin typeface="Franklin Gothic Book"/>
            </a:endParaRPr>
          </a:p>
        </p:txBody>
      </p:sp>
      <p:sp>
        <p:nvSpPr>
          <p:cNvPr id="50" name="PlaceHolder 3"/>
          <p:cNvSpPr>
            <a:spLocks noGrp="1"/>
          </p:cNvSpPr>
          <p:nvPr>
            <p:ph type="dt" idx="11"/>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IN" sz="900" spc="-1" strike="noStrike">
              <a:solidFill>
                <a:srgbClr val="000000"/>
              </a:solidFill>
              <a:latin typeface="Times New Roman"/>
            </a:endParaRPr>
          </a:p>
        </p:txBody>
      </p:sp>
      <p:sp>
        <p:nvSpPr>
          <p:cNvPr id="51" name="PlaceHolder 4"/>
          <p:cNvSpPr>
            <a:spLocks noGrp="1"/>
          </p:cNvSpPr>
          <p:nvPr>
            <p:ph type="ftr" idx="12"/>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52" name="PlaceHolder 5"/>
          <p:cNvSpPr>
            <a:spLocks noGrp="1"/>
          </p:cNvSpPr>
          <p:nvPr>
            <p:ph type="sldNum" idx="13"/>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329E9F6E-AEC7-4EF1-9C14-6D8F185948C9}"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54"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55"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pic>
        <p:nvPicPr>
          <p:cNvPr id="56"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57" name="PlaceHolder 1"/>
          <p:cNvSpPr>
            <a:spLocks noGrp="1"/>
          </p:cNvSpPr>
          <p:nvPr>
            <p:ph type="title"/>
          </p:nvPr>
        </p:nvSpPr>
        <p:spPr>
          <a:xfrm>
            <a:off x="581040" y="729720"/>
            <a:ext cx="11029320" cy="492480"/>
          </a:xfrm>
          <a:prstGeom prst="rect">
            <a:avLst/>
          </a:prstGeom>
          <a:noFill/>
          <a:ln w="0">
            <a:noFill/>
          </a:ln>
        </p:spPr>
        <p:txBody>
          <a:bodyPr lIns="91440" rIns="91440" tIns="45720" bIns="45720" anchor="b">
            <a:noAutofit/>
          </a:bodyPr>
          <a:p>
            <a:pPr indent="0" defTabSz="457200">
              <a:lnSpc>
                <a:spcPct val="100000"/>
              </a:lnSpc>
              <a:buNone/>
            </a:pPr>
            <a:r>
              <a:rPr b="0" lang="en-US" sz="2800" spc="-1" strike="noStrike" cap="all">
                <a:solidFill>
                  <a:schemeClr val="dk1">
                    <a:lumMod val="75000"/>
                    <a:lumOff val="25000"/>
                  </a:schemeClr>
                </a:solidFill>
                <a:latin typeface="Franklin Gothic Demi"/>
              </a:rPr>
              <a:t>Click to edit Master title style</a:t>
            </a:r>
            <a:endParaRPr b="0" lang="en-US" sz="2800" spc="-1" strike="noStrike">
              <a:solidFill>
                <a:schemeClr val="dk1"/>
              </a:solidFill>
              <a:latin typeface="Franklin Gothic Book"/>
            </a:endParaRPr>
          </a:p>
        </p:txBody>
      </p:sp>
      <p:sp>
        <p:nvSpPr>
          <p:cNvPr id="58" name="PlaceHolder 2"/>
          <p:cNvSpPr>
            <a:spLocks noGrp="1"/>
          </p:cNvSpPr>
          <p:nvPr>
            <p:ph type="body"/>
          </p:nvPr>
        </p:nvSpPr>
        <p:spPr>
          <a:xfrm>
            <a:off x="581040" y="1391400"/>
            <a:ext cx="5194440" cy="4469040"/>
          </a:xfrm>
          <a:prstGeom prst="rect">
            <a:avLst/>
          </a:prstGeom>
          <a:noFill/>
          <a:ln w="0">
            <a:noFill/>
          </a:ln>
        </p:spPr>
        <p:txBody>
          <a:bodyPr lIns="91440" rIns="91440" tIns="45720" bIns="45720" anchor="ctr">
            <a:norm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59" name="PlaceHolder 3"/>
          <p:cNvSpPr>
            <a:spLocks noGrp="1"/>
          </p:cNvSpPr>
          <p:nvPr>
            <p:ph type="body"/>
          </p:nvPr>
        </p:nvSpPr>
        <p:spPr>
          <a:xfrm>
            <a:off x="6415920" y="1391400"/>
            <a:ext cx="5194440" cy="4469040"/>
          </a:xfrm>
          <a:prstGeom prst="rect">
            <a:avLst/>
          </a:prstGeom>
          <a:noFill/>
          <a:ln w="0">
            <a:noFill/>
          </a:ln>
        </p:spPr>
        <p:txBody>
          <a:bodyPr lIns="91440" rIns="91440" tIns="45720" bIns="45720" anchor="ctr">
            <a:norm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60" name="PlaceHolder 4"/>
          <p:cNvSpPr>
            <a:spLocks noGrp="1"/>
          </p:cNvSpPr>
          <p:nvPr>
            <p:ph type="dt" idx="14"/>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IN" sz="900" spc="-1" strike="noStrike">
              <a:solidFill>
                <a:srgbClr val="000000"/>
              </a:solidFill>
              <a:latin typeface="Times New Roman"/>
            </a:endParaRPr>
          </a:p>
        </p:txBody>
      </p:sp>
      <p:sp>
        <p:nvSpPr>
          <p:cNvPr id="61" name="PlaceHolder 5"/>
          <p:cNvSpPr>
            <a:spLocks noGrp="1"/>
          </p:cNvSpPr>
          <p:nvPr>
            <p:ph type="ftr" idx="15"/>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62" name="PlaceHolder 6"/>
          <p:cNvSpPr>
            <a:spLocks noGrp="1"/>
          </p:cNvSpPr>
          <p:nvPr>
            <p:ph type="sldNum" idx="16"/>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07554284-FE8D-47AE-8596-E261F1076371}"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6"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67"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68"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pic>
        <p:nvPicPr>
          <p:cNvPr id="69"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70" name="PlaceHolder 1"/>
          <p:cNvSpPr>
            <a:spLocks noGrp="1"/>
          </p:cNvSpPr>
          <p:nvPr>
            <p:ph type="title"/>
          </p:nvPr>
        </p:nvSpPr>
        <p:spPr>
          <a:xfrm>
            <a:off x="581040" y="729720"/>
            <a:ext cx="11029320" cy="987840"/>
          </a:xfrm>
          <a:prstGeom prst="rect">
            <a:avLst/>
          </a:prstGeom>
          <a:noFill/>
          <a:ln w="0">
            <a:noFill/>
          </a:ln>
        </p:spPr>
        <p:txBody>
          <a:bodyPr lIns="91440" rIns="91440" tIns="45720" bIns="45720" anchor="b">
            <a:noAutofit/>
          </a:bodyPr>
          <a:p>
            <a:pPr indent="0" defTabSz="457200">
              <a:lnSpc>
                <a:spcPct val="100000"/>
              </a:lnSpc>
              <a:buNone/>
            </a:pPr>
            <a:r>
              <a:rPr b="0" lang="en-US" sz="2800" spc="-1" strike="noStrike" cap="all">
                <a:solidFill>
                  <a:schemeClr val="dk1">
                    <a:lumMod val="75000"/>
                    <a:lumOff val="25000"/>
                  </a:schemeClr>
                </a:solidFill>
                <a:latin typeface="Franklin Gothic Demi"/>
              </a:rPr>
              <a:t>Click to edit Master title style</a:t>
            </a:r>
            <a:endParaRPr b="0" lang="en-US" sz="2800" spc="-1" strike="noStrike">
              <a:solidFill>
                <a:schemeClr val="dk1"/>
              </a:solidFill>
              <a:latin typeface="Franklin Gothic Book"/>
            </a:endParaRPr>
          </a:p>
        </p:txBody>
      </p:sp>
      <p:sp>
        <p:nvSpPr>
          <p:cNvPr id="71" name="PlaceHolder 2"/>
          <p:cNvSpPr>
            <a:spLocks noGrp="1"/>
          </p:cNvSpPr>
          <p:nvPr>
            <p:ph type="body"/>
          </p:nvPr>
        </p:nvSpPr>
        <p:spPr>
          <a:xfrm>
            <a:off x="581040" y="2250720"/>
            <a:ext cx="5194440" cy="557280"/>
          </a:xfrm>
          <a:prstGeom prst="rect">
            <a:avLst/>
          </a:prstGeom>
          <a:noFill/>
          <a:ln w="0">
            <a:noFill/>
          </a:ln>
        </p:spPr>
        <p:txBody>
          <a:bodyPr lIns="91440" rIns="91440" tIns="45720" bIns="45720" anchor="ctr">
            <a:noAutofit/>
          </a:bodyPr>
          <a:p>
            <a:pPr indent="0" defTabSz="457200">
              <a:lnSpc>
                <a:spcPct val="110000"/>
              </a:lnSpc>
              <a:spcBef>
                <a:spcPts val="400"/>
              </a:spcBef>
              <a:spcAft>
                <a:spcPts val="601"/>
              </a:spcAft>
              <a:buNone/>
              <a:tabLst>
                <a:tab algn="l" pos="0"/>
              </a:tabLst>
            </a:pPr>
            <a:r>
              <a:rPr b="0" lang="en-US" sz="2000" spc="-1" strike="noStrike">
                <a:solidFill>
                  <a:schemeClr val="dk1">
                    <a:lumMod val="75000"/>
                    <a:lumOff val="25000"/>
                  </a:schemeClr>
                </a:solidFill>
                <a:latin typeface="Franklin Gothic Book"/>
              </a:rPr>
              <a:t>Click to edit Master text styles</a:t>
            </a:r>
            <a:endParaRPr b="0" lang="en-US" sz="2000" spc="-1" strike="noStrike">
              <a:solidFill>
                <a:schemeClr val="dk1">
                  <a:lumMod val="75000"/>
                  <a:lumOff val="25000"/>
                </a:schemeClr>
              </a:solidFill>
              <a:latin typeface="Franklin Gothic Book"/>
            </a:endParaRPr>
          </a:p>
        </p:txBody>
      </p:sp>
      <p:sp>
        <p:nvSpPr>
          <p:cNvPr id="72" name="PlaceHolder 3"/>
          <p:cNvSpPr>
            <a:spLocks noGrp="1"/>
          </p:cNvSpPr>
          <p:nvPr>
            <p:ph type="body"/>
          </p:nvPr>
        </p:nvSpPr>
        <p:spPr>
          <a:xfrm>
            <a:off x="581040" y="2926080"/>
            <a:ext cx="5194440" cy="2934720"/>
          </a:xfrm>
          <a:prstGeom prst="rect">
            <a:avLst/>
          </a:prstGeom>
          <a:noFill/>
          <a:ln w="0">
            <a:noFill/>
          </a:ln>
        </p:spPr>
        <p:txBody>
          <a:bodyPr lIns="91440" rIns="91440" tIns="45720" bIns="45720" anchor="t">
            <a:norm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73" name="PlaceHolder 4"/>
          <p:cNvSpPr>
            <a:spLocks noGrp="1"/>
          </p:cNvSpPr>
          <p:nvPr>
            <p:ph type="body"/>
          </p:nvPr>
        </p:nvSpPr>
        <p:spPr>
          <a:xfrm>
            <a:off x="6415920" y="2250720"/>
            <a:ext cx="5194440" cy="552960"/>
          </a:xfrm>
          <a:prstGeom prst="rect">
            <a:avLst/>
          </a:prstGeom>
          <a:noFill/>
          <a:ln w="0">
            <a:noFill/>
          </a:ln>
        </p:spPr>
        <p:txBody>
          <a:bodyPr lIns="91440" rIns="91440" tIns="45720" bIns="45720" anchor="ctr">
            <a:noAutofit/>
          </a:bodyPr>
          <a:p>
            <a:pPr indent="0" defTabSz="457200">
              <a:lnSpc>
                <a:spcPct val="100000"/>
              </a:lnSpc>
              <a:spcBef>
                <a:spcPts val="400"/>
              </a:spcBef>
              <a:spcAft>
                <a:spcPts val="601"/>
              </a:spcAft>
              <a:buNone/>
              <a:tabLst>
                <a:tab algn="l" pos="0"/>
              </a:tabLst>
            </a:pPr>
            <a:r>
              <a:rPr b="0" lang="en-US" sz="2000" spc="-1" strike="noStrike">
                <a:solidFill>
                  <a:schemeClr val="dk1">
                    <a:lumMod val="75000"/>
                    <a:lumOff val="25000"/>
                  </a:schemeClr>
                </a:solidFill>
                <a:latin typeface="Franklin Gothic Book"/>
              </a:rPr>
              <a:t>Click to edit Master text styles</a:t>
            </a:r>
            <a:endParaRPr b="0" lang="en-US" sz="2000" spc="-1" strike="noStrike">
              <a:solidFill>
                <a:schemeClr val="dk1">
                  <a:lumMod val="75000"/>
                  <a:lumOff val="25000"/>
                </a:schemeClr>
              </a:solidFill>
              <a:latin typeface="Franklin Gothic Book"/>
            </a:endParaRPr>
          </a:p>
        </p:txBody>
      </p:sp>
      <p:sp>
        <p:nvSpPr>
          <p:cNvPr id="74" name="PlaceHolder 5"/>
          <p:cNvSpPr>
            <a:spLocks noGrp="1"/>
          </p:cNvSpPr>
          <p:nvPr>
            <p:ph type="body"/>
          </p:nvPr>
        </p:nvSpPr>
        <p:spPr>
          <a:xfrm>
            <a:off x="6415920" y="2926080"/>
            <a:ext cx="5194440" cy="2934720"/>
          </a:xfrm>
          <a:prstGeom prst="rect">
            <a:avLst/>
          </a:prstGeom>
          <a:noFill/>
          <a:ln w="0">
            <a:noFill/>
          </a:ln>
        </p:spPr>
        <p:txBody>
          <a:bodyPr lIns="91440" rIns="91440" tIns="45720" bIns="45720" anchor="t">
            <a:norm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75" name="PlaceHolder 6"/>
          <p:cNvSpPr>
            <a:spLocks noGrp="1"/>
          </p:cNvSpPr>
          <p:nvPr>
            <p:ph type="dt" idx="17"/>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IN" sz="900" spc="-1" strike="noStrike">
              <a:solidFill>
                <a:srgbClr val="000000"/>
              </a:solidFill>
              <a:latin typeface="Times New Roman"/>
            </a:endParaRPr>
          </a:p>
        </p:txBody>
      </p:sp>
      <p:sp>
        <p:nvSpPr>
          <p:cNvPr id="76" name="PlaceHolder 7"/>
          <p:cNvSpPr>
            <a:spLocks noGrp="1"/>
          </p:cNvSpPr>
          <p:nvPr>
            <p:ph type="ftr" idx="18"/>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77" name="PlaceHolder 8"/>
          <p:cNvSpPr>
            <a:spLocks noGrp="1"/>
          </p:cNvSpPr>
          <p:nvPr>
            <p:ph type="sldNum" idx="19"/>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3D7FD5A5-DC6F-40ED-9532-66CF7738156A}"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79"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80"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pic>
        <p:nvPicPr>
          <p:cNvPr id="81"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82" name="PlaceHolder 1"/>
          <p:cNvSpPr>
            <a:spLocks noGrp="1"/>
          </p:cNvSpPr>
          <p:nvPr>
            <p:ph type="title"/>
          </p:nvPr>
        </p:nvSpPr>
        <p:spPr>
          <a:xfrm>
            <a:off x="576000" y="729720"/>
            <a:ext cx="11029320" cy="591840"/>
          </a:xfrm>
          <a:prstGeom prst="rect">
            <a:avLst/>
          </a:prstGeom>
          <a:noFill/>
          <a:ln w="0">
            <a:noFill/>
          </a:ln>
        </p:spPr>
        <p:txBody>
          <a:bodyPr lIns="91440" rIns="91440" tIns="45720" bIns="45720" anchor="b">
            <a:noAutofit/>
          </a:bodyPr>
          <a:p>
            <a:pPr indent="0" defTabSz="457200">
              <a:lnSpc>
                <a:spcPct val="100000"/>
              </a:lnSpc>
              <a:buNone/>
            </a:pPr>
            <a:r>
              <a:rPr b="0" lang="en-US" sz="2800" spc="-1" strike="noStrike" cap="all">
                <a:solidFill>
                  <a:schemeClr val="dk1">
                    <a:lumMod val="75000"/>
                    <a:lumOff val="25000"/>
                  </a:schemeClr>
                </a:solidFill>
                <a:latin typeface="Franklin Gothic Demi"/>
              </a:rPr>
              <a:t>Click to edit Master title style</a:t>
            </a:r>
            <a:endParaRPr b="0" lang="en-US" sz="2800" spc="-1" strike="noStrike">
              <a:solidFill>
                <a:schemeClr val="dk1"/>
              </a:solidFill>
              <a:latin typeface="Franklin Gothic Book"/>
            </a:endParaRPr>
          </a:p>
        </p:txBody>
      </p:sp>
      <p:sp>
        <p:nvSpPr>
          <p:cNvPr id="83" name="PlaceHolder 2"/>
          <p:cNvSpPr>
            <a:spLocks noGrp="1"/>
          </p:cNvSpPr>
          <p:nvPr>
            <p:ph type="dt" idx="20"/>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IN" sz="900" spc="-1" strike="noStrike">
              <a:solidFill>
                <a:srgbClr val="000000"/>
              </a:solidFill>
              <a:latin typeface="Times New Roman"/>
            </a:endParaRPr>
          </a:p>
        </p:txBody>
      </p:sp>
      <p:sp>
        <p:nvSpPr>
          <p:cNvPr id="84" name="PlaceHolder 3"/>
          <p:cNvSpPr>
            <a:spLocks noGrp="1"/>
          </p:cNvSpPr>
          <p:nvPr>
            <p:ph type="ftr" idx="21"/>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85" name="PlaceHolder 4"/>
          <p:cNvSpPr>
            <a:spLocks noGrp="1"/>
          </p:cNvSpPr>
          <p:nvPr>
            <p:ph type="sldNum" idx="22"/>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E7961542-A669-42ED-9C6B-2269B3AC938E}"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
        <p:nvSpPr>
          <p:cNvPr id="8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US" sz="1700" spc="-1" strike="noStrike">
                <a:solidFill>
                  <a:schemeClr val="dk1">
                    <a:lumMod val="75000"/>
                    <a:lumOff val="25000"/>
                  </a:schemeClr>
                </a:solidFill>
                <a:latin typeface="Franklin Gothic Book"/>
              </a:rPr>
              <a:t>Click to edit the outline text format</a:t>
            </a:r>
            <a:endParaRPr b="0" lang="en-US" sz="1700" spc="-1" strike="noStrike">
              <a:solidFill>
                <a:schemeClr val="dk1">
                  <a:lumMod val="75000"/>
                  <a:lumOff val="25000"/>
                </a:schemeClr>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chemeClr val="dk1">
                    <a:lumMod val="75000"/>
                    <a:lumOff val="25000"/>
                  </a:schemeClr>
                </a:solidFill>
                <a:latin typeface="Franklin Gothic Book"/>
              </a:rPr>
              <a:t>Second Outline Level</a:t>
            </a:r>
            <a:endParaRPr b="0" lang="en-US" sz="1300" spc="-1" strike="noStrike">
              <a:solidFill>
                <a:schemeClr val="dk1">
                  <a:lumMod val="75000"/>
                  <a:lumOff val="25000"/>
                </a:schemeClr>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chemeClr val="dk1">
                    <a:lumMod val="75000"/>
                    <a:lumOff val="25000"/>
                  </a:schemeClr>
                </a:solidFill>
                <a:latin typeface="Franklin Gothic Book"/>
              </a:rPr>
              <a:t>Third Outline Level</a:t>
            </a:r>
            <a:endParaRPr b="0" lang="en-US" sz="1100" spc="-1" strike="noStrike">
              <a:solidFill>
                <a:schemeClr val="dk1">
                  <a:lumMod val="75000"/>
                  <a:lumOff val="25000"/>
                </a:schemeClr>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chemeClr val="dk1">
                    <a:lumMod val="75000"/>
                    <a:lumOff val="25000"/>
                  </a:schemeClr>
                </a:solidFill>
                <a:latin typeface="Franklin Gothic Book"/>
              </a:rPr>
              <a:t>Fourth Outline Level</a:t>
            </a:r>
            <a:endParaRPr b="0" lang="en-US" sz="1100" spc="-1" strike="noStrike">
              <a:solidFill>
                <a:schemeClr val="dk1">
                  <a:lumMod val="75000"/>
                  <a:lumOff val="25000"/>
                </a:schemeClr>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Fifth Outline Level</a:t>
            </a:r>
            <a:endParaRPr b="0" lang="en-US" sz="2000" spc="-1" strike="noStrike">
              <a:solidFill>
                <a:schemeClr val="dk1">
                  <a:lumMod val="75000"/>
                  <a:lumOff val="25000"/>
                </a:schemeClr>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Sixth Outline Level</a:t>
            </a:r>
            <a:endParaRPr b="0" lang="en-US" sz="2000" spc="-1" strike="noStrike">
              <a:solidFill>
                <a:schemeClr val="dk1">
                  <a:lumMod val="75000"/>
                  <a:lumOff val="25000"/>
                </a:schemeClr>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Seventh Outline Level</a:t>
            </a:r>
            <a:endParaRPr b="0" lang="en-US" sz="2000" spc="-1" strike="noStrike">
              <a:solidFill>
                <a:schemeClr val="dk1">
                  <a:lumMod val="75000"/>
                  <a:lumOff val="25000"/>
                </a:schemeClr>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89"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90"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pic>
        <p:nvPicPr>
          <p:cNvPr id="91"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92" name="PlaceHolder 1"/>
          <p:cNvSpPr>
            <a:spLocks noGrp="1"/>
          </p:cNvSpPr>
          <p:nvPr>
            <p:ph type="dt" idx="23"/>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IN" sz="900" spc="-1" strike="noStrike">
              <a:solidFill>
                <a:srgbClr val="000000"/>
              </a:solidFill>
              <a:latin typeface="Times New Roman"/>
            </a:endParaRPr>
          </a:p>
        </p:txBody>
      </p:sp>
      <p:sp>
        <p:nvSpPr>
          <p:cNvPr id="93" name="PlaceHolder 2"/>
          <p:cNvSpPr>
            <a:spLocks noGrp="1"/>
          </p:cNvSpPr>
          <p:nvPr>
            <p:ph type="ftr" idx="24"/>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94" name="PlaceHolder 3"/>
          <p:cNvSpPr>
            <a:spLocks noGrp="1"/>
          </p:cNvSpPr>
          <p:nvPr>
            <p:ph type="sldNum" idx="25"/>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CCC6D597-B4A7-4183-84AF-BA130C52F3F4}"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hyperlink" Target="https://github.com/techtrainer20/TNSDC" TargetMode="External"/><Relationship Id="rId2"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1359000" y="1821600"/>
            <a:ext cx="9143640" cy="977400"/>
          </a:xfrm>
          <a:prstGeom prst="rect">
            <a:avLst/>
          </a:prstGeom>
          <a:noFill/>
          <a:ln w="0">
            <a:noFill/>
          </a:ln>
        </p:spPr>
        <p:txBody>
          <a:bodyPr lIns="91440" rIns="91440" tIns="45720" bIns="45720" anchor="b">
            <a:noAutofit/>
          </a:bodyPr>
          <a:p>
            <a:pPr indent="0" algn="ctr" defTabSz="457200">
              <a:lnSpc>
                <a:spcPct val="100000"/>
              </a:lnSpc>
              <a:buNone/>
            </a:pPr>
            <a:r>
              <a:rPr b="1" lang="en-US" sz="3600" spc="-1" strike="noStrike" cap="all">
                <a:solidFill>
                  <a:schemeClr val="accent1"/>
                </a:solidFill>
                <a:latin typeface="Arial"/>
              </a:rPr>
              <a:t>keyloggers</a:t>
            </a:r>
            <a:endParaRPr b="0" lang="en-US" sz="3600" spc="-1" strike="noStrike">
              <a:solidFill>
                <a:schemeClr val="dk1"/>
              </a:solidFill>
              <a:latin typeface="Franklin Gothic Book"/>
            </a:endParaRPr>
          </a:p>
        </p:txBody>
      </p:sp>
      <p:sp>
        <p:nvSpPr>
          <p:cNvPr id="117" name="TextBox 2"/>
          <p:cNvSpPr/>
          <p:nvPr/>
        </p:nvSpPr>
        <p:spPr>
          <a:xfrm>
            <a:off x="-329760" y="1034280"/>
            <a:ext cx="12726360" cy="578880"/>
          </a:xfrm>
          <a:prstGeom prst="rect">
            <a:avLst/>
          </a:prstGeom>
          <a:noFill/>
          <a:ln w="0">
            <a:noFill/>
          </a:ln>
        </p:spPr>
        <p:style>
          <a:lnRef idx="0"/>
          <a:fillRef idx="0"/>
          <a:effectRef idx="0"/>
          <a:fontRef idx="minor"/>
        </p:style>
        <p:txBody>
          <a:bodyPr anchor="t">
            <a:spAutoFit/>
          </a:bodyPr>
          <a:p>
            <a:pPr algn="ctr" defTabSz="914400">
              <a:lnSpc>
                <a:spcPct val="100000"/>
              </a:lnSpc>
            </a:pPr>
            <a:r>
              <a:rPr b="1" lang="en-US" sz="3200" spc="-1" strike="noStrike">
                <a:solidFill>
                  <a:schemeClr val="accent1">
                    <a:lumMod val="75000"/>
                  </a:schemeClr>
                </a:solidFill>
                <a:latin typeface="Arial"/>
              </a:rPr>
              <a:t>CAPSTONE PROJECT</a:t>
            </a:r>
            <a:endParaRPr b="0" lang="en-IN" sz="3200" spc="-1" strike="noStrike">
              <a:solidFill>
                <a:srgbClr val="000000"/>
              </a:solidFill>
              <a:latin typeface="Arial"/>
            </a:endParaRPr>
          </a:p>
        </p:txBody>
      </p:sp>
      <p:sp>
        <p:nvSpPr>
          <p:cNvPr id="118" name="TextBox 3"/>
          <p:cNvSpPr/>
          <p:nvPr/>
        </p:nvSpPr>
        <p:spPr>
          <a:xfrm>
            <a:off x="3117600" y="4586400"/>
            <a:ext cx="7979760" cy="700920"/>
          </a:xfrm>
          <a:prstGeom prst="rect">
            <a:avLst/>
          </a:prstGeom>
          <a:noFill/>
          <a:ln w="0">
            <a:noFill/>
          </a:ln>
        </p:spPr>
        <p:style>
          <a:lnRef idx="0"/>
          <a:fillRef idx="0"/>
          <a:effectRef idx="0"/>
          <a:fontRef idx="minor"/>
        </p:style>
        <p:txBody>
          <a:bodyPr anchor="t">
            <a:spAutoFit/>
          </a:bodyPr>
          <a:p>
            <a:pPr defTabSz="914400">
              <a:lnSpc>
                <a:spcPct val="100000"/>
              </a:lnSpc>
            </a:pPr>
            <a:r>
              <a:rPr b="1" lang="en-US" sz="2000" spc="-1" strike="noStrike">
                <a:solidFill>
                  <a:schemeClr val="accent1">
                    <a:lumMod val="75000"/>
                  </a:schemeClr>
                </a:solidFill>
                <a:latin typeface="Arial"/>
              </a:rPr>
              <a:t>Presented By:</a:t>
            </a:r>
            <a:endParaRPr b="0" lang="en-IN" sz="2000" spc="-1" strike="noStrike">
              <a:solidFill>
                <a:srgbClr val="000000"/>
              </a:solidFill>
              <a:latin typeface="Arial"/>
            </a:endParaRPr>
          </a:p>
          <a:p>
            <a:pPr defTabSz="914400">
              <a:lnSpc>
                <a:spcPct val="100000"/>
              </a:lnSpc>
            </a:pPr>
            <a:r>
              <a:rPr b="1" lang="en-US" sz="2000" spc="-1" strike="noStrike">
                <a:solidFill>
                  <a:schemeClr val="accent1">
                    <a:lumMod val="75000"/>
                  </a:schemeClr>
                </a:solidFill>
                <a:latin typeface="Arial"/>
              </a:rPr>
              <a:t>1. Claflin C R -Dmi College of Engineering-CSE</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ea typeface="Franklin Gothic Demi"/>
              </a:rPr>
              <a:t>Algorithm &amp; Deployment</a:t>
            </a:r>
            <a:endParaRPr b="0" lang="en-US" sz="4400" spc="-1" strike="noStrike">
              <a:solidFill>
                <a:schemeClr val="dk1"/>
              </a:solidFill>
              <a:latin typeface="Franklin Gothic Book"/>
            </a:endParaRPr>
          </a:p>
        </p:txBody>
      </p:sp>
      <p:sp>
        <p:nvSpPr>
          <p:cNvPr id="141" name="PlaceHolder 2"/>
          <p:cNvSpPr>
            <a:spLocks noGrp="1"/>
          </p:cNvSpPr>
          <p:nvPr>
            <p:ph/>
          </p:nvPr>
        </p:nvSpPr>
        <p:spPr>
          <a:xfrm>
            <a:off x="296640" y="-426960"/>
            <a:ext cx="11029320" cy="4672800"/>
          </a:xfrm>
          <a:prstGeom prst="rect">
            <a:avLst/>
          </a:prstGeom>
          <a:noFill/>
          <a:ln w="0">
            <a:noFill/>
          </a:ln>
        </p:spPr>
        <p:txBody>
          <a:bodyPr lIns="91440" rIns="91440" tIns="45720" bIns="45720" anchor="ctr">
            <a:noAutofit/>
          </a:bodyPr>
          <a:p>
            <a:pPr indent="0" defTabSz="457200">
              <a:lnSpc>
                <a:spcPct val="110000"/>
              </a:lnSpc>
              <a:spcBef>
                <a:spcPts val="400"/>
              </a:spcBef>
              <a:spcAft>
                <a:spcPts val="601"/>
              </a:spcAft>
              <a:buNone/>
              <a:tabLst>
                <a:tab algn="l" pos="0"/>
              </a:tabLst>
            </a:pPr>
            <a:r>
              <a:rPr b="1" lang="en-IN" sz="2000" spc="-1" strike="noStrike">
                <a:solidFill>
                  <a:srgbClr val="374151"/>
                </a:solidFill>
                <a:latin typeface="__Inter_aaf875"/>
              </a:rPr>
              <a:t>1.Import the necessary libraries:</a:t>
            </a:r>
            <a:endParaRPr b="0" lang="en-US" sz="2000" spc="-1" strike="noStrike">
              <a:solidFill>
                <a:schemeClr val="dk1">
                  <a:lumMod val="75000"/>
                  <a:lumOff val="25000"/>
                </a:schemeClr>
              </a:solidFill>
              <a:latin typeface="Franklin Gothic Book"/>
            </a:endParaRPr>
          </a:p>
          <a:p>
            <a:pPr indent="0" defTabSz="457200">
              <a:lnSpc>
                <a:spcPct val="110000"/>
              </a:lnSpc>
              <a:spcBef>
                <a:spcPts val="400"/>
              </a:spcBef>
              <a:spcAft>
                <a:spcPts val="601"/>
              </a:spcAft>
              <a:buNone/>
              <a:tabLst>
                <a:tab algn="l" pos="0"/>
              </a:tabLst>
            </a:pPr>
            <a:endParaRPr b="0" lang="en-US" sz="2000" spc="-1" strike="noStrike">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algn="l" pos="0"/>
              </a:tabLst>
            </a:pPr>
            <a:endParaRPr b="0" lang="en-US" sz="1700" spc="-1" strike="noStrike">
              <a:solidFill>
                <a:schemeClr val="dk1">
                  <a:lumMod val="75000"/>
                  <a:lumOff val="25000"/>
                </a:schemeClr>
              </a:solidFill>
              <a:latin typeface="Franklin Gothic Book"/>
            </a:endParaRPr>
          </a:p>
        </p:txBody>
      </p:sp>
      <p:sp>
        <p:nvSpPr>
          <p:cNvPr id="142" name="TextBox 5"/>
          <p:cNvSpPr/>
          <p:nvPr/>
        </p:nvSpPr>
        <p:spPr>
          <a:xfrm>
            <a:off x="3535560" y="1640880"/>
            <a:ext cx="5608080" cy="47530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1800" spc="-1" strike="noStrike">
                <a:solidFill>
                  <a:schemeClr val="dk1"/>
                </a:solidFill>
                <a:latin typeface="Franklin Gothic Book"/>
              </a:rPr>
              <a:t># Define the start_keylogger function</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def start_keylogger():</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global listener</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listener = keyboard.Listener(on_press=on_press, on_release=on_release)</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listener.start()</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label.config(text="[+] Keylogger is running!\n[!] Saving the keys in 'keylogger.txt'")</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start_button.config(state='disabled')</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stop_button.config(state='normal')</a:t>
            </a:r>
            <a:endParaRPr b="0" lang="en-IN" sz="1800" spc="-1" strike="noStrike">
              <a:solidFill>
                <a:srgbClr val="000000"/>
              </a:solidFill>
              <a:latin typeface="Arial"/>
            </a:endParaRPr>
          </a:p>
          <a:p>
            <a:pPr defTabSz="914400">
              <a:lnSpc>
                <a:spcPct val="100000"/>
              </a:lnSpc>
            </a:pP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Define the stop_keylogger function</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def stop_keylogger():</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global listener</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listener.stop()</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label.config(text="Keylogger stopped.")</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start_button</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ea typeface="Franklin Gothic Demi"/>
              </a:rPr>
              <a:t>Result</a:t>
            </a:r>
            <a:endParaRPr b="0" lang="en-US" sz="4400" spc="-1" strike="noStrike">
              <a:solidFill>
                <a:schemeClr val="dk1"/>
              </a:solidFill>
              <a:latin typeface="Franklin Gothic Book"/>
            </a:endParaRPr>
          </a:p>
        </p:txBody>
      </p:sp>
      <p:pic>
        <p:nvPicPr>
          <p:cNvPr id="144" name="Content Placeholder 3" descr=""/>
          <p:cNvPicPr/>
          <p:nvPr/>
        </p:nvPicPr>
        <p:blipFill>
          <a:blip r:embed="rId1"/>
          <a:stretch/>
        </p:blipFill>
        <p:spPr>
          <a:xfrm>
            <a:off x="1384560" y="1719000"/>
            <a:ext cx="2990880" cy="34196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ea typeface="Franklin Gothic Demi"/>
              </a:rPr>
              <a:t>Result</a:t>
            </a:r>
            <a:endParaRPr b="0" lang="en-US" sz="4400" spc="-1" strike="noStrike">
              <a:solidFill>
                <a:schemeClr val="dk1"/>
              </a:solidFill>
              <a:latin typeface="Franklin Gothic Book"/>
            </a:endParaRPr>
          </a:p>
        </p:txBody>
      </p:sp>
      <p:pic>
        <p:nvPicPr>
          <p:cNvPr id="146" name="Content Placeholder 3" descr=""/>
          <p:cNvPicPr/>
          <p:nvPr/>
        </p:nvPicPr>
        <p:blipFill>
          <a:blip r:embed="rId1"/>
          <a:stretch/>
        </p:blipFill>
        <p:spPr>
          <a:xfrm>
            <a:off x="904320" y="1692720"/>
            <a:ext cx="7487280" cy="752400"/>
          </a:xfrm>
          <a:prstGeom prst="rect">
            <a:avLst/>
          </a:prstGeom>
          <a:ln w="0">
            <a:noFill/>
          </a:ln>
        </p:spPr>
      </p:pic>
      <p:pic>
        <p:nvPicPr>
          <p:cNvPr id="147" name="Picture 6" descr=""/>
          <p:cNvPicPr/>
          <p:nvPr/>
        </p:nvPicPr>
        <p:blipFill>
          <a:blip r:embed="rId2"/>
          <a:stretch/>
        </p:blipFill>
        <p:spPr>
          <a:xfrm>
            <a:off x="720720" y="3458160"/>
            <a:ext cx="11250000" cy="156312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ea typeface="Franklin Gothic Demi"/>
              </a:rPr>
              <a:t>Conclusion</a:t>
            </a:r>
            <a:endParaRPr b="0" lang="en-US" sz="4400" spc="-1" strike="noStrike">
              <a:solidFill>
                <a:schemeClr val="dk1"/>
              </a:solidFill>
              <a:latin typeface="Franklin Gothic Book"/>
            </a:endParaRPr>
          </a:p>
        </p:txBody>
      </p:sp>
      <p:sp>
        <p:nvSpPr>
          <p:cNvPr id="149" name="PlaceHolder 2"/>
          <p:cNvSpPr>
            <a:spLocks noGrp="1"/>
          </p:cNvSpPr>
          <p:nvPr>
            <p:ph/>
          </p:nvPr>
        </p:nvSpPr>
        <p:spPr>
          <a:xfrm>
            <a:off x="670680" y="1447200"/>
            <a:ext cx="11029320" cy="4672800"/>
          </a:xfrm>
          <a:prstGeom prst="rect">
            <a:avLst/>
          </a:prstGeom>
          <a:noFill/>
          <a:ln w="0">
            <a:noFill/>
          </a:ln>
        </p:spPr>
        <p:txBody>
          <a:bodyPr lIns="91440" rIns="91440" tIns="45720" bIns="45720" anchor="ctr">
            <a:normAutofit/>
          </a:bodyPr>
          <a:p>
            <a:pPr marL="305280" indent="-305280" defTabSz="457200">
              <a:lnSpc>
                <a:spcPct val="110000"/>
              </a:lnSpc>
              <a:spcBef>
                <a:spcPts val="1191"/>
              </a:spcBef>
              <a:spcAft>
                <a:spcPts val="992"/>
              </a:spcAft>
              <a:buClr>
                <a:srgbClr val="1cade4"/>
              </a:buClr>
              <a:buSzPct val="92000"/>
              <a:buFont typeface="Wingdings 2" charset="2"/>
              <a:buChar char=""/>
            </a:pPr>
            <a:r>
              <a:rPr b="0" lang="en-US" sz="2000" spc="-1" strike="noStrike">
                <a:solidFill>
                  <a:srgbClr val="374151"/>
                </a:solidFill>
                <a:latin typeface="__Inter_aaf875"/>
              </a:rPr>
              <a:t>The Python-Tkinter keylogger application discreetly monitors keyboard activity, addressing the increasing demand for unobtrusive digital surveillance.</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1191"/>
              </a:spcBef>
              <a:spcAft>
                <a:spcPts val="992"/>
              </a:spcAft>
              <a:buClr>
                <a:srgbClr val="1cade4"/>
              </a:buClr>
              <a:buSzPct val="92000"/>
              <a:buFont typeface="Wingdings 2" charset="2"/>
              <a:buChar char=""/>
            </a:pPr>
            <a:r>
              <a:rPr b="0" lang="en-US" sz="2000" spc="-1" strike="noStrike">
                <a:solidFill>
                  <a:srgbClr val="374151"/>
                </a:solidFill>
                <a:latin typeface="__Inter_aaf875"/>
              </a:rPr>
              <a:t>Through real-time logging and flexible data saving options, it offers comprehensive monitoring capabilities, catering to the needs of parents overseeing children's online activities and employers managing computer usage.</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1191"/>
              </a:spcBef>
              <a:spcAft>
                <a:spcPts val="992"/>
              </a:spcAft>
              <a:buClr>
                <a:srgbClr val="1cade4"/>
              </a:buClr>
              <a:buSzPct val="92000"/>
              <a:buFont typeface="Wingdings 2" charset="2"/>
              <a:buChar char=""/>
            </a:pPr>
            <a:r>
              <a:rPr b="0" lang="en-US" sz="2000" spc="-1" strike="noStrike">
                <a:solidFill>
                  <a:srgbClr val="374151"/>
                </a:solidFill>
                <a:latin typeface="__Inter_aaf875"/>
              </a:rPr>
              <a:t>With its user-friendly interface and ethical considerations, the keylogger system provides a straightforward yet effective solution for tracking keyboard activity, enhancing security and accountability in digital environments.</a:t>
            </a:r>
            <a:endParaRPr b="0" lang="en-US" sz="20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p:nvPr>
        </p:nvSpPr>
        <p:spPr>
          <a:xfrm>
            <a:off x="540000" y="1620000"/>
            <a:ext cx="11029320" cy="4672800"/>
          </a:xfrm>
          <a:prstGeom prst="rect">
            <a:avLst/>
          </a:prstGeom>
          <a:noFill/>
          <a:ln w="0">
            <a:noFill/>
          </a:ln>
        </p:spPr>
        <p:txBody>
          <a:bodyPr lIns="91440" rIns="91440" tIns="45720" bIns="45720" anchor="ctr">
            <a:noAutofit/>
          </a:bodyPr>
          <a:p>
            <a:pPr marL="306000" indent="0" defTabSz="457200">
              <a:lnSpc>
                <a:spcPct val="110000"/>
              </a:lnSpc>
              <a:spcBef>
                <a:spcPts val="340"/>
              </a:spcBef>
              <a:spcAft>
                <a:spcPts val="601"/>
              </a:spcAft>
              <a:buNone/>
            </a:pPr>
            <a:endParaRPr b="0" lang="en-US" sz="1700" spc="-1" strike="noStrike">
              <a:solidFill>
                <a:schemeClr val="dk1">
                  <a:lumMod val="75000"/>
                  <a:lumOff val="25000"/>
                </a:schemeClr>
              </a:solidFill>
              <a:latin typeface="Franklin Gothic Book"/>
            </a:endParaRPr>
          </a:p>
          <a:p>
            <a:pPr marL="306000" indent="-306000" defTabSz="457200">
              <a:lnSpc>
                <a:spcPct val="110000"/>
              </a:lnSpc>
              <a:spcBef>
                <a:spcPts val="1191"/>
              </a:spcBef>
              <a:spcAft>
                <a:spcPts val="992"/>
              </a:spcAft>
              <a:buClr>
                <a:srgbClr val="1cade4"/>
              </a:buClr>
              <a:buSzPct val="92000"/>
              <a:buFont typeface="Franklin Gothic Demi"/>
              <a:buAutoNum type="arabicPeriod"/>
            </a:pPr>
            <a:r>
              <a:rPr b="0" lang="en-US" sz="1700" spc="-1" strike="noStrike">
                <a:solidFill>
                  <a:srgbClr val="374151"/>
                </a:solidFill>
                <a:latin typeface="__Inter_aaf875"/>
              </a:rPr>
              <a:t>Advanced Data Analysis: Implement advanced data analysis techniques, such as natural language processing, sentiment analysis, and behavior pattern recognition, to extract valuable insights from the recorded keyboard activity, enabling deeper understanding of user behavior and intentions.</a:t>
            </a:r>
            <a:endParaRPr b="0" lang="en-US" sz="1700" spc="-1" strike="noStrike">
              <a:solidFill>
                <a:schemeClr val="dk1">
                  <a:lumMod val="75000"/>
                  <a:lumOff val="25000"/>
                </a:schemeClr>
              </a:solidFill>
              <a:latin typeface="Franklin Gothic Book"/>
            </a:endParaRPr>
          </a:p>
          <a:p>
            <a:pPr marL="306000" indent="-306000" defTabSz="457200">
              <a:lnSpc>
                <a:spcPct val="110000"/>
              </a:lnSpc>
              <a:spcBef>
                <a:spcPts val="1191"/>
              </a:spcBef>
              <a:spcAft>
                <a:spcPts val="992"/>
              </a:spcAft>
              <a:buClr>
                <a:srgbClr val="1cade4"/>
              </a:buClr>
              <a:buSzPct val="92000"/>
              <a:buFont typeface="Franklin Gothic Demi"/>
              <a:buAutoNum type="arabicPeriod"/>
            </a:pPr>
            <a:r>
              <a:rPr b="0" lang="en-US" sz="1700" spc="-1" strike="noStrike">
                <a:solidFill>
                  <a:srgbClr val="374151"/>
                </a:solidFill>
                <a:latin typeface="__Inter_aaf875"/>
              </a:rPr>
              <a:t>Integration with Security Systems: Integrate the keylogger application with existing security systems and tools, such as intrusion detection systems and antivirus software, to enhance overall cybersecurity measures by providing additional layers of monitoring and threat detection.</a:t>
            </a:r>
            <a:endParaRPr b="0" lang="en-US" sz="1700" spc="-1" strike="noStrike">
              <a:solidFill>
                <a:schemeClr val="dk1">
                  <a:lumMod val="75000"/>
                  <a:lumOff val="25000"/>
                </a:schemeClr>
              </a:solidFill>
              <a:latin typeface="Franklin Gothic Book"/>
            </a:endParaRPr>
          </a:p>
          <a:p>
            <a:pPr marL="306000" indent="-306000" defTabSz="457200">
              <a:lnSpc>
                <a:spcPct val="110000"/>
              </a:lnSpc>
              <a:spcBef>
                <a:spcPts val="1191"/>
              </a:spcBef>
              <a:spcAft>
                <a:spcPts val="992"/>
              </a:spcAft>
              <a:buClr>
                <a:srgbClr val="1cade4"/>
              </a:buClr>
              <a:buSzPct val="92000"/>
              <a:buFont typeface="Franklin Gothic Demi"/>
              <a:buAutoNum type="arabicPeriod"/>
            </a:pPr>
            <a:r>
              <a:rPr b="0" lang="en-US" sz="1700" spc="-1" strike="noStrike">
                <a:solidFill>
                  <a:srgbClr val="374151"/>
                </a:solidFill>
                <a:latin typeface="__Inter_aaf875"/>
              </a:rPr>
              <a:t>Remote Monitoring and Management: Develop remote monitoring and management capabilities, allowing administrators to monitor keyboard activity and manage keylogger settings remotely, enabling efficient oversight and control of multiple devices from a centralized location.</a:t>
            </a:r>
            <a:endParaRPr b="0" lang="en-US" sz="1700" spc="-1" strike="noStrike">
              <a:solidFill>
                <a:schemeClr val="dk1">
                  <a:lumMod val="75000"/>
                  <a:lumOff val="25000"/>
                </a:schemeClr>
              </a:solidFill>
              <a:latin typeface="Franklin Gothic Book"/>
            </a:endParaRPr>
          </a:p>
          <a:p>
            <a:pPr marL="306000" indent="-306000" defTabSz="457200">
              <a:lnSpc>
                <a:spcPct val="110000"/>
              </a:lnSpc>
              <a:spcBef>
                <a:spcPts val="1191"/>
              </a:spcBef>
              <a:spcAft>
                <a:spcPts val="992"/>
              </a:spcAft>
              <a:buClr>
                <a:srgbClr val="1cade4"/>
              </a:buClr>
              <a:buSzPct val="92000"/>
              <a:buFont typeface="Franklin Gothic Demi"/>
              <a:buAutoNum type="arabicPeriod"/>
            </a:pPr>
            <a:r>
              <a:rPr b="0" lang="en-US" sz="1700" spc="-1" strike="noStrike">
                <a:solidFill>
                  <a:srgbClr val="374151"/>
                </a:solidFill>
                <a:latin typeface="__Inter_aaf875"/>
              </a:rPr>
              <a:t>User Customization: Provide users with extensive customization options, allowing them to tailor the keylogger's settings and functionalities according to their specific monitoring needs and preferences, enhancing flexibility and user satisfaction.</a:t>
            </a:r>
            <a:endParaRPr b="0" lang="en-US" sz="1700" spc="-1" strike="noStrike">
              <a:solidFill>
                <a:schemeClr val="dk1">
                  <a:lumMod val="75000"/>
                  <a:lumOff val="25000"/>
                </a:schemeClr>
              </a:solidFill>
              <a:latin typeface="Franklin Gothic Book"/>
            </a:endParaRPr>
          </a:p>
          <a:p>
            <a:pPr indent="0" defTabSz="457200">
              <a:lnSpc>
                <a:spcPct val="110000"/>
              </a:lnSpc>
              <a:spcBef>
                <a:spcPts val="340"/>
              </a:spcBef>
              <a:spcAft>
                <a:spcPts val="601"/>
              </a:spcAft>
              <a:buNone/>
            </a:pPr>
            <a:endParaRPr b="0" lang="en-US" sz="1700" spc="-1" strike="noStrike">
              <a:solidFill>
                <a:schemeClr val="dk1">
                  <a:lumMod val="75000"/>
                  <a:lumOff val="25000"/>
                </a:schemeClr>
              </a:solidFill>
              <a:latin typeface="Franklin Gothic Book"/>
            </a:endParaRPr>
          </a:p>
        </p:txBody>
      </p:sp>
      <p:sp>
        <p:nvSpPr>
          <p:cNvPr id="151" name="Title 4"/>
          <p:cNvSpPr/>
          <p:nvPr/>
        </p:nvSpPr>
        <p:spPr>
          <a:xfrm>
            <a:off x="535680" y="844560"/>
            <a:ext cx="11029320" cy="529920"/>
          </a:xfrm>
          <a:prstGeom prst="rect">
            <a:avLst/>
          </a:prstGeom>
          <a:noFill/>
          <a:ln w="0">
            <a:noFill/>
          </a:ln>
        </p:spPr>
        <p:style>
          <a:lnRef idx="0"/>
          <a:fillRef idx="0"/>
          <a:effectRef idx="0"/>
          <a:fontRef idx="minor"/>
        </p:style>
        <p:txBody>
          <a:bodyPr anchor="b">
            <a:normAutofit fontScale="74983" lnSpcReduction="10000"/>
          </a:bodyPr>
          <a:p>
            <a:pPr defTabSz="457200">
              <a:lnSpc>
                <a:spcPct val="100000"/>
              </a:lnSpc>
            </a:pPr>
            <a:r>
              <a:rPr b="1" lang="en-US" sz="4400" spc="-1" strike="noStrike" cap="all">
                <a:solidFill>
                  <a:schemeClr val="accent1"/>
                </a:solidFill>
                <a:latin typeface="Arial"/>
              </a:rPr>
              <a:t>Future scope</a:t>
            </a:r>
            <a:endParaRPr b="0" lang="en-IN"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ea typeface="Franklin Gothic Demi"/>
              </a:rPr>
              <a:t>References</a:t>
            </a:r>
            <a:endParaRPr b="0" lang="en-US" sz="4400" spc="-1" strike="noStrike">
              <a:solidFill>
                <a:schemeClr val="dk1"/>
              </a:solidFill>
              <a:latin typeface="Franklin Gothic Book"/>
            </a:endParaRPr>
          </a:p>
        </p:txBody>
      </p:sp>
      <p:sp>
        <p:nvSpPr>
          <p:cNvPr id="153" name="PlaceHolder 2"/>
          <p:cNvSpPr>
            <a:spLocks noGrp="1"/>
          </p:cNvSpPr>
          <p:nvPr>
            <p:ph/>
          </p:nvPr>
        </p:nvSpPr>
        <p:spPr>
          <a:xfrm>
            <a:off x="581040" y="1302120"/>
            <a:ext cx="11029320" cy="4672800"/>
          </a:xfrm>
          <a:prstGeom prst="rect">
            <a:avLst/>
          </a:prstGeom>
          <a:noFill/>
          <a:ln w="0">
            <a:noFill/>
          </a:ln>
        </p:spPr>
        <p:txBody>
          <a:bodyPr lIns="91440" rIns="91440" tIns="45720" bIns="45720" anchor="ctr">
            <a:normAutofit/>
          </a:bodyPr>
          <a:p>
            <a:pPr marL="305280" indent="-305280" defTabSz="457200">
              <a:lnSpc>
                <a:spcPct val="110000"/>
              </a:lnSpc>
              <a:spcBef>
                <a:spcPts val="479"/>
              </a:spcBef>
              <a:spcAft>
                <a:spcPts val="601"/>
              </a:spcAft>
              <a:buClr>
                <a:srgbClr val="1cade4"/>
              </a:buClr>
              <a:buSzPct val="92000"/>
              <a:buFont typeface="Wingdings 2" charset="2"/>
              <a:buChar char=""/>
            </a:pPr>
            <a:r>
              <a:rPr b="0" lang="en-IN" sz="2400" spc="-1" strike="noStrike">
                <a:solidFill>
                  <a:schemeClr val="dk1">
                    <a:lumMod val="75000"/>
                    <a:lumOff val="25000"/>
                  </a:schemeClr>
                </a:solidFill>
                <a:latin typeface="Franklin Gothic Book"/>
              </a:rPr>
              <a:t>1. </a:t>
            </a:r>
            <a:r>
              <a:rPr b="0" lang="en-IN" sz="2400" spc="-1" strike="noStrike" u="sng">
                <a:solidFill>
                  <a:schemeClr val="dk1">
                    <a:lumMod val="75000"/>
                    <a:lumOff val="25000"/>
                  </a:schemeClr>
                </a:solidFill>
                <a:uFillTx/>
                <a:latin typeface="Franklin Gothic Book"/>
                <a:hlinkClick r:id="rId1"/>
              </a:rPr>
              <a:t>https://github.com/techtrainer20/TNSDC</a:t>
            </a:r>
            <a:endParaRPr b="0" lang="en-US" sz="2400" spc="-1" strike="noStrike">
              <a:solidFill>
                <a:schemeClr val="dk1">
                  <a:lumMod val="75000"/>
                  <a:lumOff val="25000"/>
                </a:schemeClr>
              </a:solidFill>
              <a:latin typeface="Franklin Gothic Book"/>
            </a:endParaRPr>
          </a:p>
          <a:p>
            <a:pPr marL="305280" indent="-305280" defTabSz="457200">
              <a:lnSpc>
                <a:spcPct val="110000"/>
              </a:lnSpc>
              <a:spcBef>
                <a:spcPts val="479"/>
              </a:spcBef>
              <a:spcAft>
                <a:spcPts val="601"/>
              </a:spcAft>
              <a:buClr>
                <a:srgbClr val="1cade4"/>
              </a:buClr>
              <a:buSzPct val="92000"/>
              <a:buFont typeface="Wingdings 2" charset="2"/>
              <a:buChar char=""/>
            </a:pPr>
            <a:r>
              <a:rPr b="0" lang="en-IN" sz="2400" spc="-1" strike="noStrike">
                <a:solidFill>
                  <a:schemeClr val="dk1">
                    <a:lumMod val="75000"/>
                    <a:lumOff val="25000"/>
                  </a:schemeClr>
                </a:solidFill>
                <a:latin typeface="Franklin Gothic Book"/>
              </a:rPr>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endParaRPr b="0" lang="en-US" sz="24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1463040" y="2766240"/>
            <a:ext cx="9298440" cy="1325160"/>
          </a:xfrm>
          <a:prstGeom prst="rect">
            <a:avLst/>
          </a:prstGeom>
          <a:noFill/>
          <a:ln w="0">
            <a:noFill/>
          </a:ln>
        </p:spPr>
        <p:txBody>
          <a:bodyPr lIns="91440" rIns="91440" tIns="45720" bIns="45720" anchor="b">
            <a:noAutofit/>
          </a:bodyPr>
          <a:p>
            <a:pPr indent="0" algn="ctr" defTabSz="457200">
              <a:lnSpc>
                <a:spcPct val="100000"/>
              </a:lnSpc>
              <a:buNone/>
            </a:pPr>
            <a:r>
              <a:rPr b="1" lang="en-US" sz="2800" spc="-1" strike="noStrike" cap="all">
                <a:solidFill>
                  <a:srgbClr val="002060"/>
                </a:solidFill>
                <a:latin typeface="Arial"/>
              </a:rPr>
              <a:t>THANK YOU</a:t>
            </a:r>
            <a:endParaRPr b="0" lang="en-US" sz="2800" spc="-1" strike="noStrike">
              <a:solidFill>
                <a:schemeClr val="dk1"/>
              </a:solidFill>
              <a:latin typeface="Franklin Gothic Book"/>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849600" y="558360"/>
            <a:ext cx="10515240" cy="1325160"/>
          </a:xfrm>
          <a:prstGeom prst="rect">
            <a:avLst/>
          </a:prstGeom>
          <a:noFill/>
          <a:ln w="0">
            <a:noFill/>
          </a:ln>
        </p:spPr>
        <p:txBody>
          <a:bodyPr lIns="91440" rIns="91440" tIns="45720" bIns="45720" anchor="b">
            <a:noAutofit/>
          </a:bodyPr>
          <a:p>
            <a:pPr indent="0" defTabSz="457200">
              <a:lnSpc>
                <a:spcPct val="100000"/>
              </a:lnSpc>
              <a:buNone/>
            </a:pPr>
            <a:r>
              <a:rPr b="1" lang="en-US" sz="2800" spc="-1" strike="noStrike" cap="all">
                <a:solidFill>
                  <a:srgbClr val="002060"/>
                </a:solidFill>
                <a:latin typeface="Arial"/>
              </a:rPr>
              <a:t>OUTLINE</a:t>
            </a:r>
            <a:endParaRPr b="0" lang="en-US" sz="2800" spc="-1" strike="noStrike">
              <a:solidFill>
                <a:schemeClr val="dk1"/>
              </a:solidFill>
              <a:latin typeface="Franklin Gothic Book"/>
            </a:endParaRPr>
          </a:p>
        </p:txBody>
      </p:sp>
      <p:sp>
        <p:nvSpPr>
          <p:cNvPr id="120" name="PlaceHolder 2"/>
          <p:cNvSpPr>
            <a:spLocks noGrp="1"/>
          </p:cNvSpPr>
          <p:nvPr>
            <p:ph/>
          </p:nvPr>
        </p:nvSpPr>
        <p:spPr>
          <a:xfrm>
            <a:off x="586440" y="1618920"/>
            <a:ext cx="11018520" cy="5238720"/>
          </a:xfrm>
          <a:prstGeom prst="rect">
            <a:avLst/>
          </a:prstGeom>
          <a:noFill/>
          <a:ln w="0">
            <a:noFill/>
          </a:ln>
        </p:spPr>
        <p:txBody>
          <a:bodyPr lIns="91440" rIns="91440" tIns="45720" bIns="45720" anchor="t">
            <a:noAutofit/>
          </a:bodyPr>
          <a:p>
            <a:pPr indent="0" defTabSz="457200">
              <a:lnSpc>
                <a:spcPct val="110000"/>
              </a:lnSpc>
              <a:spcBef>
                <a:spcPts val="400"/>
              </a:spcBef>
              <a:spcAft>
                <a:spcPts val="601"/>
              </a:spcAft>
              <a:buNone/>
              <a:tabLst>
                <a:tab algn="l" pos="0"/>
              </a:tabLst>
            </a:pPr>
            <a:r>
              <a:rPr b="1" lang="en-US" sz="2000" spc="-1" strike="noStrike">
                <a:solidFill>
                  <a:schemeClr val="dk1">
                    <a:lumMod val="75000"/>
                    <a:lumOff val="25000"/>
                  </a:schemeClr>
                </a:solidFill>
                <a:latin typeface="Arial"/>
                <a:ea typeface="Franklin Gothic Book"/>
              </a:rPr>
              <a:t>  </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Problem Statement </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Proposed Solution </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System </a:t>
            </a:r>
            <a:r>
              <a:rPr b="1" lang="en-US" sz="2000" spc="-1" strike="noStrike">
                <a:solidFill>
                  <a:schemeClr val="dk1">
                    <a:lumMod val="75000"/>
                    <a:lumOff val="25000"/>
                  </a:schemeClr>
                </a:solidFill>
                <a:latin typeface="Arial"/>
                <a:ea typeface="Franklin Gothic Book"/>
              </a:rPr>
              <a:t>Development Approach</a:t>
            </a:r>
            <a:r>
              <a:rPr b="0" lang="en-US" sz="2000" spc="-1" strike="noStrike">
                <a:solidFill>
                  <a:schemeClr val="dk1">
                    <a:lumMod val="75000"/>
                    <a:lumOff val="25000"/>
                  </a:schemeClr>
                </a:solidFill>
                <a:latin typeface="Arial"/>
                <a:ea typeface="Franklin Gothic Book"/>
              </a:rPr>
              <a:t> </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Algorithm &amp; Deployment  </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Result </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Conclusion</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Future Scope</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References</a:t>
            </a:r>
            <a:endParaRPr b="0" lang="en-US" sz="2000" spc="-1" strike="noStrike">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algn="l" pos="0"/>
              </a:tabLst>
            </a:pPr>
            <a:endParaRPr b="0" lang="en-US" sz="17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rPr>
              <a:t>Problem Statement</a:t>
            </a:r>
            <a:endParaRPr b="0" lang="en-US" sz="4400" spc="-1" strike="noStrike">
              <a:solidFill>
                <a:schemeClr val="dk1"/>
              </a:solidFill>
              <a:latin typeface="Franklin Gothic Book"/>
            </a:endParaRPr>
          </a:p>
        </p:txBody>
      </p:sp>
      <p:sp>
        <p:nvSpPr>
          <p:cNvPr id="122" name="PlaceHolder 2"/>
          <p:cNvSpPr>
            <a:spLocks noGrp="1"/>
          </p:cNvSpPr>
          <p:nvPr>
            <p:ph/>
          </p:nvPr>
        </p:nvSpPr>
        <p:spPr>
          <a:xfrm>
            <a:off x="581040" y="702000"/>
            <a:ext cx="11029320" cy="4672800"/>
          </a:xfrm>
          <a:prstGeom prst="rect">
            <a:avLst/>
          </a:prstGeom>
          <a:noFill/>
          <a:ln w="0">
            <a:noFill/>
          </a:ln>
        </p:spPr>
        <p:txBody>
          <a:bodyPr lIns="91440" rIns="91440" tIns="45720" bIns="45720" anchor="ctr">
            <a:normAutofit/>
          </a:bodyPr>
          <a:p>
            <a:pPr lvl="1" marL="629280" indent="0" defTabSz="457200">
              <a:lnSpc>
                <a:spcPct val="100000"/>
              </a:lnSpc>
              <a:spcBef>
                <a:spcPts val="1191"/>
              </a:spcBef>
              <a:spcAft>
                <a:spcPts val="992"/>
              </a:spcAft>
              <a:buNone/>
            </a:pPr>
            <a:endParaRPr b="0" lang="en-US" sz="2000" spc="-1" strike="noStrike">
              <a:solidFill>
                <a:schemeClr val="dk1">
                  <a:lumMod val="75000"/>
                  <a:lumOff val="25000"/>
                </a:schemeClr>
              </a:solidFill>
              <a:latin typeface="Franklin Gothic Book"/>
            </a:endParaRPr>
          </a:p>
          <a:p>
            <a:pPr lvl="1" marL="629280" indent="-305280" defTabSz="457200">
              <a:lnSpc>
                <a:spcPct val="100000"/>
              </a:lnSpc>
              <a:spcBef>
                <a:spcPts val="1191"/>
              </a:spcBef>
              <a:spcAft>
                <a:spcPts val="992"/>
              </a:spcAft>
              <a:buClr>
                <a:srgbClr val="1cade4"/>
              </a:buClr>
              <a:buSzPct val="92000"/>
              <a:buFont typeface="Wingdings 2" charset="2"/>
              <a:buChar char=""/>
            </a:pPr>
            <a:r>
              <a:rPr b="0" lang="en-US" sz="2000" spc="-1" strike="noStrike">
                <a:solidFill>
                  <a:srgbClr val="374151"/>
                </a:solidFill>
                <a:latin typeface="Times New Roman"/>
              </a:rPr>
              <a:t>In an increasingly digital world, where security and accountability are paramount, there's a growing necessity for unobtrusive monitoring of keyboard activity. For instance, parents may seek to oversee their children's online activities, while employers may require monitoring of employee computer usage. To address this need, the objective is to develop a Python-Tkinter based keylogger application. This tool will discreetly capture keyboard events such as key presses, releases, and holds, operating seamlessly in the background. It will offer real-time logging and the option to save data in text (.txt) and JSON (.json) formats. The goal is to provide a straightforward yet effective solution for tracking keyboard activity, aiding in scenarios like parental oversight and employee management.</a:t>
            </a:r>
            <a:endParaRPr b="0" lang="en-US" sz="2000" spc="-1" strike="noStrike">
              <a:solidFill>
                <a:schemeClr val="dk1">
                  <a:lumMod val="75000"/>
                  <a:lumOff val="25000"/>
                </a:schemeClr>
              </a:solidFill>
              <a:latin typeface="Franklin Gothic Book"/>
            </a:endParaRPr>
          </a:p>
          <a:p>
            <a:pPr lvl="1" marL="629280" indent="0" defTabSz="457200">
              <a:lnSpc>
                <a:spcPct val="100000"/>
              </a:lnSpc>
              <a:spcBef>
                <a:spcPts val="1191"/>
              </a:spcBef>
              <a:spcAft>
                <a:spcPts val="992"/>
              </a:spcAft>
              <a:buNone/>
            </a:pPr>
            <a:endParaRPr b="0" lang="en-US" sz="20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rPr>
              <a:t>Proposed Solution</a:t>
            </a:r>
            <a:endParaRPr b="0" lang="en-US" sz="4400" spc="-1" strike="noStrike">
              <a:solidFill>
                <a:schemeClr val="dk1"/>
              </a:solidFill>
              <a:latin typeface="Franklin Gothic Book"/>
            </a:endParaRPr>
          </a:p>
        </p:txBody>
      </p:sp>
      <p:sp>
        <p:nvSpPr>
          <p:cNvPr id="124" name="PlaceHolder 2"/>
          <p:cNvSpPr>
            <a:spLocks noGrp="1"/>
          </p:cNvSpPr>
          <p:nvPr>
            <p:ph/>
          </p:nvPr>
        </p:nvSpPr>
        <p:spPr>
          <a:xfrm>
            <a:off x="578880" y="1440000"/>
            <a:ext cx="11613240" cy="5563440"/>
          </a:xfrm>
          <a:prstGeom prst="rect">
            <a:avLst/>
          </a:prstGeom>
          <a:noFill/>
          <a:ln w="0">
            <a:noFill/>
          </a:ln>
        </p:spPr>
        <p:txBody>
          <a:bodyPr lIns="91440" rIns="91440" tIns="45720" bIns="45720" anchor="ctr">
            <a:noAutofit/>
          </a:bodyPr>
          <a:p>
            <a:pPr marL="306000" indent="-306000" defTabSz="457200">
              <a:lnSpc>
                <a:spcPct val="110000"/>
              </a:lnSpc>
              <a:spcBef>
                <a:spcPts val="1191"/>
              </a:spcBef>
              <a:spcAft>
                <a:spcPts val="992"/>
              </a:spcAft>
              <a:buClr>
                <a:srgbClr val="1cade4"/>
              </a:buClr>
              <a:buSzPct val="92000"/>
              <a:buFont typeface="Wingdings 2" charset="2"/>
              <a:buChar char=""/>
            </a:pPr>
            <a:r>
              <a:rPr b="1" lang="en-US" sz="1800" spc="-1" strike="noStrike">
                <a:solidFill>
                  <a:srgbClr val="374151"/>
                </a:solidFill>
                <a:latin typeface="__Inter_aaf875"/>
              </a:rPr>
              <a:t>To fulfill the need for discreet keyboard activity monitoring in today's digitally driven environment, we propose the development of a Python-Tkinter based keylogger application and the features include:</a:t>
            </a:r>
            <a:endParaRPr b="0" lang="en-US" sz="1800" spc="-1" strike="noStrike">
              <a:solidFill>
                <a:schemeClr val="dk1">
                  <a:lumMod val="75000"/>
                  <a:lumOff val="25000"/>
                </a:schemeClr>
              </a:solidFill>
              <a:latin typeface="Franklin Gothic Book"/>
            </a:endParaRPr>
          </a:p>
          <a:p>
            <a:pPr marL="306000" indent="-306000" defTabSz="457200">
              <a:lnSpc>
                <a:spcPct val="110000"/>
              </a:lnSpc>
              <a:spcBef>
                <a:spcPts val="1191"/>
              </a:spcBef>
              <a:spcAft>
                <a:spcPts val="992"/>
              </a:spcAft>
              <a:buClr>
                <a:srgbClr val="1cade4"/>
              </a:buClr>
              <a:buSzPct val="92000"/>
              <a:buFont typeface="Franklin Gothic Demi"/>
              <a:buAutoNum type="arabicPeriod"/>
            </a:pPr>
            <a:r>
              <a:rPr b="0" lang="en-US" sz="1700" spc="-1" strike="noStrike">
                <a:solidFill>
                  <a:srgbClr val="374151"/>
                </a:solidFill>
                <a:latin typeface="__Inter_aaf875"/>
              </a:rPr>
              <a:t>Comprehensive Event Capture: The keylogger will seamlessly capture various keyboard events, including key presses, releases, and holds, ensuring thorough monitoring of user activity.</a:t>
            </a:r>
            <a:endParaRPr b="0" lang="en-US" sz="1700" spc="-1" strike="noStrike">
              <a:solidFill>
                <a:schemeClr val="dk1">
                  <a:lumMod val="75000"/>
                  <a:lumOff val="25000"/>
                </a:schemeClr>
              </a:solidFill>
              <a:latin typeface="Franklin Gothic Book"/>
            </a:endParaRPr>
          </a:p>
          <a:p>
            <a:pPr marL="306000" indent="-306000" defTabSz="457200">
              <a:lnSpc>
                <a:spcPct val="110000"/>
              </a:lnSpc>
              <a:spcBef>
                <a:spcPts val="1191"/>
              </a:spcBef>
              <a:spcAft>
                <a:spcPts val="992"/>
              </a:spcAft>
              <a:buClr>
                <a:srgbClr val="1cade4"/>
              </a:buClr>
              <a:buSzPct val="92000"/>
              <a:buFont typeface="Franklin Gothic Demi"/>
              <a:buAutoNum type="arabicPeriod"/>
            </a:pPr>
            <a:r>
              <a:rPr b="0" lang="en-US" sz="1700" spc="-1" strike="noStrike">
                <a:solidFill>
                  <a:srgbClr val="374151"/>
                </a:solidFill>
                <a:latin typeface="__Inter_aaf875"/>
              </a:rPr>
              <a:t>Real-time Logging: Offering real-time logging capabilities, the keylogger will provide instant visibility into keyboard activity, allowing parents and employers to stay informed.</a:t>
            </a:r>
            <a:endParaRPr b="0" lang="en-US" sz="1700" spc="-1" strike="noStrike">
              <a:solidFill>
                <a:schemeClr val="dk1">
                  <a:lumMod val="75000"/>
                  <a:lumOff val="25000"/>
                </a:schemeClr>
              </a:solidFill>
              <a:latin typeface="Franklin Gothic Book"/>
            </a:endParaRPr>
          </a:p>
          <a:p>
            <a:pPr marL="306000" indent="-306000" defTabSz="457200">
              <a:lnSpc>
                <a:spcPct val="110000"/>
              </a:lnSpc>
              <a:spcBef>
                <a:spcPts val="1191"/>
              </a:spcBef>
              <a:spcAft>
                <a:spcPts val="992"/>
              </a:spcAft>
              <a:buClr>
                <a:srgbClr val="1cade4"/>
              </a:buClr>
              <a:buSzPct val="92000"/>
              <a:buFont typeface="Franklin Gothic Demi"/>
              <a:buAutoNum type="arabicPeriod"/>
            </a:pPr>
            <a:r>
              <a:rPr b="0" lang="en-US" sz="1700" spc="-1" strike="noStrike">
                <a:solidFill>
                  <a:srgbClr val="374151"/>
                </a:solidFill>
                <a:latin typeface="__Inter_aaf875"/>
              </a:rPr>
              <a:t>Flexible Data Saving Options: Users will have the flexibility to save recorded keystrokes in both text (.txt) and JSON (.json) formats, enhancing compatibility and ease of analysis.</a:t>
            </a:r>
            <a:endParaRPr b="0" lang="en-US" sz="1700" spc="-1" strike="noStrike">
              <a:solidFill>
                <a:schemeClr val="dk1">
                  <a:lumMod val="75000"/>
                  <a:lumOff val="25000"/>
                </a:schemeClr>
              </a:solidFill>
              <a:latin typeface="Franklin Gothic Book"/>
            </a:endParaRPr>
          </a:p>
          <a:p>
            <a:pPr marL="306000" indent="0" defTabSz="457200">
              <a:lnSpc>
                <a:spcPct val="110000"/>
              </a:lnSpc>
              <a:spcBef>
                <a:spcPts val="1191"/>
              </a:spcBef>
              <a:spcAft>
                <a:spcPts val="992"/>
              </a:spcAft>
              <a:buNone/>
            </a:pPr>
            <a:endParaRPr b="0" lang="en-US" sz="1700" spc="-1" strike="noStrike">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algn="l" pos="0"/>
              </a:tabLst>
            </a:pPr>
            <a:endParaRPr b="0" lang="en-US" sz="17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581040" y="6624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ea typeface="Franklin Gothic Demi"/>
              </a:rPr>
              <a:t>System  Approach</a:t>
            </a:r>
            <a:endParaRPr b="0" lang="en-US" sz="4400" spc="-1" strike="noStrike">
              <a:solidFill>
                <a:schemeClr val="dk1"/>
              </a:solidFill>
              <a:latin typeface="Franklin Gothic Book"/>
            </a:endParaRPr>
          </a:p>
        </p:txBody>
      </p:sp>
      <p:sp>
        <p:nvSpPr>
          <p:cNvPr id="126" name="PlaceHolder 2"/>
          <p:cNvSpPr>
            <a:spLocks noGrp="1"/>
          </p:cNvSpPr>
          <p:nvPr>
            <p:ph/>
          </p:nvPr>
        </p:nvSpPr>
        <p:spPr>
          <a:xfrm>
            <a:off x="180000" y="1800000"/>
            <a:ext cx="12060000" cy="4672800"/>
          </a:xfrm>
          <a:prstGeom prst="rect">
            <a:avLst/>
          </a:prstGeom>
          <a:noFill/>
          <a:ln w="0">
            <a:noFill/>
          </a:ln>
        </p:spPr>
        <p:txBody>
          <a:bodyPr lIns="91440" rIns="91440" tIns="45720" bIns="45720" anchor="ctr">
            <a:noAutofit/>
          </a:bodyPr>
          <a:p>
            <a:pPr indent="0" defTabSz="457200">
              <a:lnSpc>
                <a:spcPct val="110000"/>
              </a:lnSpc>
              <a:spcBef>
                <a:spcPts val="360"/>
              </a:spcBef>
              <a:spcAft>
                <a:spcPts val="601"/>
              </a:spcAft>
              <a:buNone/>
              <a:tabLst>
                <a:tab algn="l" pos="0"/>
              </a:tabLst>
            </a:pPr>
            <a:r>
              <a:rPr b="1" lang="en-IN" sz="1800" spc="-1" strike="noStrike">
                <a:solidFill>
                  <a:srgbClr val="0f0f0f"/>
                </a:solidFill>
                <a:latin typeface="Franklin Gothic Book"/>
              </a:rPr>
              <a:t>	</a:t>
            </a:r>
            <a:endParaRPr b="0" lang="en-US" sz="1800" spc="-1" strike="noStrike">
              <a:solidFill>
                <a:schemeClr val="dk1">
                  <a:lumMod val="75000"/>
                  <a:lumOff val="25000"/>
                </a:schemeClr>
              </a:solidFill>
              <a:latin typeface="Franklin Gothic Book"/>
            </a:endParaRPr>
          </a:p>
        </p:txBody>
      </p:sp>
      <p:sp>
        <p:nvSpPr>
          <p:cNvPr id="127" name="Rectangle 2"/>
          <p:cNvSpPr/>
          <p:nvPr/>
        </p:nvSpPr>
        <p:spPr>
          <a:xfrm>
            <a:off x="326160" y="1080000"/>
            <a:ext cx="11228040" cy="5706360"/>
          </a:xfrm>
          <a:prstGeom prst="rect">
            <a:avLst/>
          </a:prstGeom>
          <a:noFill/>
          <a:ln w="0">
            <a:noFill/>
          </a:ln>
        </p:spPr>
        <p:style>
          <a:lnRef idx="0"/>
          <a:fillRef idx="0"/>
          <a:effectRef idx="0"/>
          <a:fontRef idx="minor"/>
        </p:style>
        <p:txBody>
          <a:bodyPr numCol="1" spcCol="0" wrap="none" lIns="0" rIns="0" tIns="198360" bIns="198360" anchor="ctr">
            <a:spAutoFit/>
          </a:bodyPr>
          <a:p>
            <a:pPr defTabSz="914400">
              <a:lnSpc>
                <a:spcPct val="100000"/>
              </a:lnSpc>
              <a:tabLst>
                <a:tab algn="l" pos="0"/>
              </a:tabLst>
            </a:pPr>
            <a:r>
              <a:rPr b="1" lang="en-US" sz="2000" spc="-1" strike="noStrike">
                <a:solidFill>
                  <a:srgbClr val="374151"/>
                </a:solidFill>
                <a:latin typeface="__Inter_aaf875"/>
              </a:rPr>
              <a:t>The following is the development approach for the new keylogger:</a:t>
            </a:r>
            <a:endParaRPr b="0" lang="en-IN" sz="2000" spc="-1" strike="noStrike">
              <a:solidFill>
                <a:srgbClr val="000000"/>
              </a:solidFill>
              <a:latin typeface="Arial"/>
            </a:endParaRPr>
          </a:p>
          <a:p>
            <a:pPr defTabSz="914400">
              <a:lnSpc>
                <a:spcPct val="100000"/>
              </a:lnSpc>
              <a:tabLst>
                <a:tab algn="l" pos="0"/>
              </a:tabLst>
            </a:pPr>
            <a:endParaRPr b="0" lang="en-IN" sz="1100" spc="-1" strike="noStrike">
              <a:solidFill>
                <a:srgbClr val="000000"/>
              </a:solidFill>
              <a:latin typeface="Arial"/>
            </a:endParaRPr>
          </a:p>
          <a:p>
            <a:pPr defTabSz="914400">
              <a:lnSpc>
                <a:spcPct val="100000"/>
              </a:lnSpc>
              <a:spcBef>
                <a:spcPts val="1191"/>
              </a:spcBef>
              <a:spcAft>
                <a:spcPts val="992"/>
              </a:spcAft>
              <a:buClr>
                <a:srgbClr val="374151"/>
              </a:buClr>
              <a:buFont typeface="OpenSymbol"/>
              <a:buAutoNum type="arabicPeriod"/>
              <a:tabLst>
                <a:tab algn="l" pos="0"/>
              </a:tabLst>
            </a:pPr>
            <a:r>
              <a:rPr b="0" lang="en-US" sz="1800" spc="-1" strike="noStrike">
                <a:solidFill>
                  <a:srgbClr val="374151"/>
                </a:solidFill>
                <a:latin typeface="__Inter_aaf875"/>
              </a:rPr>
              <a:t>Requirement Analysis: Understand stakeholder needs, such as parents and employers, </a:t>
            </a:r>
            <a:endParaRPr b="0" lang="en-IN" sz="1800" spc="-1" strike="noStrike">
              <a:solidFill>
                <a:srgbClr val="000000"/>
              </a:solidFill>
              <a:latin typeface="Arial"/>
            </a:endParaRPr>
          </a:p>
          <a:p>
            <a:pPr defTabSz="914400">
              <a:lnSpc>
                <a:spcPct val="100000"/>
              </a:lnSpc>
              <a:spcBef>
                <a:spcPts val="1191"/>
              </a:spcBef>
              <a:spcAft>
                <a:spcPts val="992"/>
              </a:spcAft>
              <a:buClr>
                <a:srgbClr val="374151"/>
              </a:buClr>
              <a:buFont typeface="OpenSymbol"/>
              <a:buAutoNum type="arabicPeriod"/>
              <a:tabLst>
                <a:tab algn="l" pos="0"/>
              </a:tabLst>
            </a:pPr>
            <a:r>
              <a:rPr b="0" lang="en-US" sz="1800" spc="-1" strike="noStrike">
                <a:solidFill>
                  <a:srgbClr val="374151"/>
                </a:solidFill>
                <a:latin typeface="__Inter_aaf875"/>
              </a:rPr>
              <a:t>and define keylogger requirements.</a:t>
            </a:r>
            <a:endParaRPr b="0" lang="en-IN" sz="1800" spc="-1" strike="noStrike">
              <a:solidFill>
                <a:srgbClr val="000000"/>
              </a:solidFill>
              <a:latin typeface="Arial"/>
            </a:endParaRPr>
          </a:p>
          <a:p>
            <a:pPr defTabSz="914400">
              <a:lnSpc>
                <a:spcPct val="100000"/>
              </a:lnSpc>
              <a:spcBef>
                <a:spcPts val="1191"/>
              </a:spcBef>
              <a:spcAft>
                <a:spcPts val="992"/>
              </a:spcAft>
              <a:buClr>
                <a:srgbClr val="374151"/>
              </a:buClr>
              <a:buFont typeface="OpenSymbol"/>
              <a:buAutoNum type="arabicPeriod"/>
              <a:tabLst>
                <a:tab algn="l" pos="0"/>
              </a:tabLst>
            </a:pPr>
            <a:r>
              <a:rPr b="0" lang="en-US" sz="1800" spc="-1" strike="noStrike">
                <a:solidFill>
                  <a:srgbClr val="374151"/>
                </a:solidFill>
                <a:latin typeface="__Inter_aaf875"/>
              </a:rPr>
              <a:t>Design: Develop the keylogger's functionalities, user interface, and data handling mechanisms.</a:t>
            </a:r>
            <a:endParaRPr b="0" lang="en-IN" sz="1800" spc="-1" strike="noStrike">
              <a:solidFill>
                <a:srgbClr val="000000"/>
              </a:solidFill>
              <a:latin typeface="Arial"/>
            </a:endParaRPr>
          </a:p>
          <a:p>
            <a:pPr defTabSz="914400">
              <a:lnSpc>
                <a:spcPct val="100000"/>
              </a:lnSpc>
              <a:spcBef>
                <a:spcPts val="1191"/>
              </a:spcBef>
              <a:spcAft>
                <a:spcPts val="992"/>
              </a:spcAft>
              <a:buClr>
                <a:srgbClr val="374151"/>
              </a:buClr>
              <a:buFont typeface="OpenSymbol"/>
              <a:buAutoNum type="arabicPeriod"/>
              <a:tabLst>
                <a:tab algn="l" pos="0"/>
              </a:tabLst>
            </a:pPr>
            <a:r>
              <a:rPr b="0" lang="en-US" sz="1800" spc="-1" strike="noStrike">
                <a:solidFill>
                  <a:srgbClr val="374151"/>
                </a:solidFill>
                <a:latin typeface="__Inter_aaf875"/>
              </a:rPr>
              <a:t>Implementation: Code the keylogger using Python and Tkinter, and conduct rigorous testing.</a:t>
            </a:r>
            <a:endParaRPr b="0" lang="en-IN" sz="1800" spc="-1" strike="noStrike">
              <a:solidFill>
                <a:srgbClr val="000000"/>
              </a:solidFill>
              <a:latin typeface="Arial"/>
            </a:endParaRPr>
          </a:p>
          <a:p>
            <a:pPr defTabSz="914400">
              <a:lnSpc>
                <a:spcPct val="100000"/>
              </a:lnSpc>
              <a:spcBef>
                <a:spcPts val="1191"/>
              </a:spcBef>
              <a:spcAft>
                <a:spcPts val="992"/>
              </a:spcAft>
              <a:buClr>
                <a:srgbClr val="374151"/>
              </a:buClr>
              <a:buFont typeface="OpenSymbol"/>
              <a:buAutoNum type="arabicPeriod"/>
              <a:tabLst>
                <a:tab algn="l" pos="0"/>
              </a:tabLst>
            </a:pPr>
            <a:r>
              <a:rPr b="0" lang="en-US" sz="1800" spc="-1" strike="noStrike">
                <a:solidFill>
                  <a:srgbClr val="374151"/>
                </a:solidFill>
                <a:latin typeface="__Inter_aaf875"/>
              </a:rPr>
              <a:t>Deployment: Create installation packages, configure settings, and provide comprehensive </a:t>
            </a:r>
            <a:endParaRPr b="0" lang="en-IN" sz="1800" spc="-1" strike="noStrike">
              <a:solidFill>
                <a:srgbClr val="000000"/>
              </a:solidFill>
              <a:latin typeface="Arial"/>
            </a:endParaRPr>
          </a:p>
          <a:p>
            <a:pPr defTabSz="914400">
              <a:lnSpc>
                <a:spcPct val="100000"/>
              </a:lnSpc>
              <a:spcBef>
                <a:spcPts val="1191"/>
              </a:spcBef>
              <a:spcAft>
                <a:spcPts val="992"/>
              </a:spcAft>
              <a:buClr>
                <a:srgbClr val="374151"/>
              </a:buClr>
              <a:buFont typeface="OpenSymbol"/>
              <a:buAutoNum type="arabicPeriod"/>
              <a:tabLst>
                <a:tab algn="l" pos="0"/>
              </a:tabLst>
            </a:pPr>
            <a:r>
              <a:rPr b="0" lang="en-US" sz="1800" spc="-1" strike="noStrike">
                <a:solidFill>
                  <a:srgbClr val="374151"/>
                </a:solidFill>
                <a:latin typeface="__Inter_aaf875"/>
              </a:rPr>
              <a:t>documentation.</a:t>
            </a:r>
            <a:endParaRPr b="0" lang="en-IN" sz="1800" spc="-1" strike="noStrike">
              <a:solidFill>
                <a:srgbClr val="000000"/>
              </a:solidFill>
              <a:latin typeface="Arial"/>
            </a:endParaRPr>
          </a:p>
          <a:p>
            <a:pPr defTabSz="914400">
              <a:lnSpc>
                <a:spcPct val="100000"/>
              </a:lnSpc>
              <a:spcBef>
                <a:spcPts val="1191"/>
              </a:spcBef>
              <a:spcAft>
                <a:spcPts val="992"/>
              </a:spcAft>
              <a:buClr>
                <a:srgbClr val="374151"/>
              </a:buClr>
              <a:buFont typeface="OpenSymbol"/>
              <a:buAutoNum type="arabicPeriod"/>
              <a:tabLst>
                <a:tab algn="l" pos="0"/>
              </a:tabLst>
            </a:pPr>
            <a:r>
              <a:rPr b="0" lang="en-US" sz="1800" spc="-1" strike="noStrike">
                <a:solidFill>
                  <a:srgbClr val="374151"/>
                </a:solidFill>
                <a:latin typeface="__Inter_aaf875"/>
              </a:rPr>
              <a:t>Maintenance: Monitor performance, provide updates, offer user support, and ensure adherence </a:t>
            </a:r>
            <a:endParaRPr b="0" lang="en-IN" sz="1800" spc="-1" strike="noStrike">
              <a:solidFill>
                <a:srgbClr val="000000"/>
              </a:solidFill>
              <a:latin typeface="Arial"/>
            </a:endParaRPr>
          </a:p>
          <a:p>
            <a:pPr defTabSz="914400">
              <a:lnSpc>
                <a:spcPct val="100000"/>
              </a:lnSpc>
              <a:spcBef>
                <a:spcPts val="1191"/>
              </a:spcBef>
              <a:spcAft>
                <a:spcPts val="992"/>
              </a:spcAft>
              <a:buClr>
                <a:srgbClr val="374151"/>
              </a:buClr>
              <a:buFont typeface="OpenSymbol"/>
              <a:buAutoNum type="arabicPeriod"/>
              <a:tabLst>
                <a:tab algn="l" pos="0"/>
              </a:tabLst>
            </a:pPr>
            <a:r>
              <a:rPr b="0" lang="en-US" sz="1800" spc="-1" strike="noStrike">
                <a:solidFill>
                  <a:srgbClr val="374151"/>
                </a:solidFill>
                <a:latin typeface="__Inter_aaf875"/>
              </a:rPr>
              <a:t>to ethical standards and regulations.</a:t>
            </a:r>
            <a:endParaRPr b="0" lang="en-IN" sz="1800" spc="-1" strike="noStrike">
              <a:solidFill>
                <a:srgbClr val="000000"/>
              </a:solidFill>
              <a:latin typeface="Arial"/>
            </a:endParaRPr>
          </a:p>
          <a:p>
            <a:pPr defTabSz="914400">
              <a:lnSpc>
                <a:spcPct val="100000"/>
              </a:lnSpc>
              <a:spcBef>
                <a:spcPts val="1191"/>
              </a:spcBef>
              <a:spcAft>
                <a:spcPts val="992"/>
              </a:spcAft>
              <a:buClr>
                <a:srgbClr val="374151"/>
              </a:buClr>
              <a:buFont typeface="OpenSymbol"/>
              <a:buAutoNum type="arabicPeriod"/>
              <a:tabLst>
                <a:tab algn="l" pos="0"/>
              </a:tabLs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ea typeface="Franklin Gothic Demi"/>
              </a:rPr>
              <a:t>Algorithm &amp; Deployment</a:t>
            </a:r>
            <a:endParaRPr b="0" lang="en-US" sz="4400" spc="-1" strike="noStrike">
              <a:solidFill>
                <a:schemeClr val="dk1"/>
              </a:solidFill>
              <a:latin typeface="Franklin Gothic Book"/>
            </a:endParaRPr>
          </a:p>
        </p:txBody>
      </p:sp>
      <p:sp>
        <p:nvSpPr>
          <p:cNvPr id="129" name="PlaceHolder 2"/>
          <p:cNvSpPr>
            <a:spLocks noGrp="1"/>
          </p:cNvSpPr>
          <p:nvPr>
            <p:ph/>
          </p:nvPr>
        </p:nvSpPr>
        <p:spPr>
          <a:xfrm>
            <a:off x="380880" y="477000"/>
            <a:ext cx="11029320" cy="4672800"/>
          </a:xfrm>
          <a:prstGeom prst="rect">
            <a:avLst/>
          </a:prstGeom>
          <a:noFill/>
          <a:ln w="0">
            <a:noFill/>
          </a:ln>
        </p:spPr>
        <p:txBody>
          <a:bodyPr lIns="91440" rIns="91440" tIns="45720" bIns="45720" anchor="ctr">
            <a:noAutofit/>
          </a:bodyPr>
          <a:p>
            <a:pPr indent="0" defTabSz="457200">
              <a:lnSpc>
                <a:spcPct val="110000"/>
              </a:lnSpc>
              <a:spcBef>
                <a:spcPts val="400"/>
              </a:spcBef>
              <a:spcAft>
                <a:spcPts val="601"/>
              </a:spcAft>
              <a:buNone/>
              <a:tabLst>
                <a:tab algn="l" pos="0"/>
              </a:tabLst>
            </a:pPr>
            <a:r>
              <a:rPr b="1" lang="en-IN" sz="2000" spc="-1" strike="noStrike">
                <a:solidFill>
                  <a:srgbClr val="374151"/>
                </a:solidFill>
                <a:latin typeface="__Inter_aaf875"/>
              </a:rPr>
              <a:t>1.Import the necessary libraries:</a:t>
            </a:r>
            <a:endParaRPr b="0" lang="en-US" sz="2000" spc="-1" strike="noStrike">
              <a:solidFill>
                <a:schemeClr val="dk1">
                  <a:lumMod val="75000"/>
                  <a:lumOff val="25000"/>
                </a:schemeClr>
              </a:solidFill>
              <a:latin typeface="Franklin Gothic Book"/>
            </a:endParaRPr>
          </a:p>
          <a:p>
            <a:pPr indent="0" defTabSz="457200">
              <a:lnSpc>
                <a:spcPct val="110000"/>
              </a:lnSpc>
              <a:spcBef>
                <a:spcPts val="400"/>
              </a:spcBef>
              <a:spcAft>
                <a:spcPts val="601"/>
              </a:spcAft>
              <a:buNone/>
              <a:tabLst>
                <a:tab algn="l" pos="0"/>
              </a:tabLst>
            </a:pPr>
            <a:endParaRPr b="0" lang="en-US" sz="2000" spc="-1" strike="noStrike">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algn="l" pos="0"/>
              </a:tabLst>
            </a:pPr>
            <a:endParaRPr b="0" lang="en-US" sz="1700" spc="-1" strike="noStrike">
              <a:solidFill>
                <a:schemeClr val="dk1">
                  <a:lumMod val="75000"/>
                  <a:lumOff val="25000"/>
                </a:schemeClr>
              </a:solidFill>
              <a:latin typeface="Franklin Gothic Book"/>
            </a:endParaRPr>
          </a:p>
        </p:txBody>
      </p:sp>
      <p:pic>
        <p:nvPicPr>
          <p:cNvPr id="130" name="Picture 3" descr=""/>
          <p:cNvPicPr/>
          <p:nvPr/>
        </p:nvPicPr>
        <p:blipFill>
          <a:blip r:embed="rId1"/>
          <a:stretch/>
        </p:blipFill>
        <p:spPr>
          <a:xfrm>
            <a:off x="1767600" y="2813760"/>
            <a:ext cx="8087400" cy="15238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ea typeface="Franklin Gothic Demi"/>
              </a:rPr>
              <a:t>Algorithm &amp; Deployment</a:t>
            </a:r>
            <a:endParaRPr b="0" lang="en-US" sz="4400" spc="-1" strike="noStrike">
              <a:solidFill>
                <a:schemeClr val="dk1"/>
              </a:solidFill>
              <a:latin typeface="Franklin Gothic Book"/>
            </a:endParaRPr>
          </a:p>
        </p:txBody>
      </p:sp>
      <p:sp>
        <p:nvSpPr>
          <p:cNvPr id="132" name="PlaceHolder 2"/>
          <p:cNvSpPr>
            <a:spLocks noGrp="1"/>
          </p:cNvSpPr>
          <p:nvPr>
            <p:ph/>
          </p:nvPr>
        </p:nvSpPr>
        <p:spPr>
          <a:xfrm>
            <a:off x="218520" y="-431280"/>
            <a:ext cx="11029320" cy="4672800"/>
          </a:xfrm>
          <a:prstGeom prst="rect">
            <a:avLst/>
          </a:prstGeom>
          <a:noFill/>
          <a:ln w="0">
            <a:noFill/>
          </a:ln>
        </p:spPr>
        <p:txBody>
          <a:bodyPr lIns="91440" rIns="91440" tIns="45720" bIns="45720" anchor="ctr">
            <a:noAutofit/>
          </a:bodyPr>
          <a:p>
            <a:pPr indent="0" defTabSz="457200">
              <a:lnSpc>
                <a:spcPct val="110000"/>
              </a:lnSpc>
              <a:spcBef>
                <a:spcPts val="400"/>
              </a:spcBef>
              <a:spcAft>
                <a:spcPts val="601"/>
              </a:spcAft>
              <a:buNone/>
              <a:tabLst>
                <a:tab algn="l" pos="0"/>
              </a:tabLst>
            </a:pPr>
            <a:r>
              <a:rPr b="1" lang="en-IN" sz="2000" spc="-1" strike="noStrike">
                <a:solidFill>
                  <a:srgbClr val="374151"/>
                </a:solidFill>
                <a:latin typeface="__Inter_aaf875"/>
              </a:rPr>
              <a:t>1.Create GUI</a:t>
            </a:r>
            <a:endParaRPr b="0" lang="en-US" sz="2000" spc="-1" strike="noStrike">
              <a:solidFill>
                <a:schemeClr val="dk1">
                  <a:lumMod val="75000"/>
                  <a:lumOff val="25000"/>
                </a:schemeClr>
              </a:solidFill>
              <a:latin typeface="Franklin Gothic Book"/>
            </a:endParaRPr>
          </a:p>
          <a:p>
            <a:pPr indent="0" defTabSz="457200">
              <a:lnSpc>
                <a:spcPct val="110000"/>
              </a:lnSpc>
              <a:spcBef>
                <a:spcPts val="400"/>
              </a:spcBef>
              <a:spcAft>
                <a:spcPts val="601"/>
              </a:spcAft>
              <a:buNone/>
              <a:tabLst>
                <a:tab algn="l" pos="0"/>
              </a:tabLst>
            </a:pPr>
            <a:endParaRPr b="0" lang="en-US" sz="2000" spc="-1" strike="noStrike">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algn="l" pos="0"/>
              </a:tabLst>
            </a:pPr>
            <a:endParaRPr b="0" lang="en-US" sz="1700" spc="-1" strike="noStrike">
              <a:solidFill>
                <a:schemeClr val="dk1">
                  <a:lumMod val="75000"/>
                  <a:lumOff val="25000"/>
                </a:schemeClr>
              </a:solidFill>
              <a:latin typeface="Franklin Gothic Book"/>
            </a:endParaRPr>
          </a:p>
        </p:txBody>
      </p:sp>
      <p:pic>
        <p:nvPicPr>
          <p:cNvPr id="133" name="Picture 5" descr=""/>
          <p:cNvPicPr/>
          <p:nvPr/>
        </p:nvPicPr>
        <p:blipFill>
          <a:blip r:embed="rId1"/>
          <a:stretch/>
        </p:blipFill>
        <p:spPr>
          <a:xfrm>
            <a:off x="581040" y="1745280"/>
            <a:ext cx="10954800" cy="46674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ea typeface="Franklin Gothic Demi"/>
              </a:rPr>
              <a:t>Algorithm &amp; Deployment</a:t>
            </a:r>
            <a:endParaRPr b="0" lang="en-US" sz="4400" spc="-1" strike="noStrike">
              <a:solidFill>
                <a:schemeClr val="dk1"/>
              </a:solidFill>
              <a:latin typeface="Franklin Gothic Book"/>
            </a:endParaRPr>
          </a:p>
        </p:txBody>
      </p:sp>
      <p:sp>
        <p:nvSpPr>
          <p:cNvPr id="135" name="PlaceHolder 2"/>
          <p:cNvSpPr>
            <a:spLocks noGrp="1"/>
          </p:cNvSpPr>
          <p:nvPr>
            <p:ph/>
          </p:nvPr>
        </p:nvSpPr>
        <p:spPr>
          <a:xfrm>
            <a:off x="296640" y="-426960"/>
            <a:ext cx="11029320" cy="4672800"/>
          </a:xfrm>
          <a:prstGeom prst="rect">
            <a:avLst/>
          </a:prstGeom>
          <a:noFill/>
          <a:ln w="0">
            <a:noFill/>
          </a:ln>
        </p:spPr>
        <p:txBody>
          <a:bodyPr lIns="91440" rIns="91440" tIns="45720" bIns="45720" anchor="ctr">
            <a:noAutofit/>
          </a:bodyPr>
          <a:p>
            <a:pPr indent="0" defTabSz="457200">
              <a:lnSpc>
                <a:spcPct val="110000"/>
              </a:lnSpc>
              <a:spcBef>
                <a:spcPts val="400"/>
              </a:spcBef>
              <a:spcAft>
                <a:spcPts val="601"/>
              </a:spcAft>
              <a:buNone/>
              <a:tabLst>
                <a:tab algn="l" pos="0"/>
              </a:tabLst>
            </a:pPr>
            <a:r>
              <a:rPr b="1" lang="en-IN" sz="2000" spc="-1" strike="noStrike">
                <a:solidFill>
                  <a:srgbClr val="374151"/>
                </a:solidFill>
                <a:latin typeface="__Inter_aaf875"/>
              </a:rPr>
              <a:t>1.Import the necessary libraries:</a:t>
            </a:r>
            <a:endParaRPr b="0" lang="en-US" sz="2000" spc="-1" strike="noStrike">
              <a:solidFill>
                <a:schemeClr val="dk1">
                  <a:lumMod val="75000"/>
                  <a:lumOff val="25000"/>
                </a:schemeClr>
              </a:solidFill>
              <a:latin typeface="Franklin Gothic Book"/>
            </a:endParaRPr>
          </a:p>
          <a:p>
            <a:pPr indent="0" defTabSz="457200">
              <a:lnSpc>
                <a:spcPct val="110000"/>
              </a:lnSpc>
              <a:spcBef>
                <a:spcPts val="400"/>
              </a:spcBef>
              <a:spcAft>
                <a:spcPts val="601"/>
              </a:spcAft>
              <a:buNone/>
              <a:tabLst>
                <a:tab algn="l" pos="0"/>
              </a:tabLst>
            </a:pPr>
            <a:endParaRPr b="0" lang="en-US" sz="2000" spc="-1" strike="noStrike">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algn="l" pos="0"/>
              </a:tabLst>
            </a:pPr>
            <a:endParaRPr b="0" lang="en-US" sz="1700" spc="-1" strike="noStrike">
              <a:solidFill>
                <a:schemeClr val="dk1">
                  <a:lumMod val="75000"/>
                  <a:lumOff val="25000"/>
                </a:schemeClr>
              </a:solidFill>
              <a:latin typeface="Franklin Gothic Book"/>
            </a:endParaRPr>
          </a:p>
        </p:txBody>
      </p:sp>
      <p:sp>
        <p:nvSpPr>
          <p:cNvPr id="136" name="TextBox 5"/>
          <p:cNvSpPr/>
          <p:nvPr/>
        </p:nvSpPr>
        <p:spPr>
          <a:xfrm>
            <a:off x="3535560" y="1640880"/>
            <a:ext cx="5608080" cy="55760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1800" spc="-1" strike="noStrike">
                <a:solidFill>
                  <a:schemeClr val="dk1"/>
                </a:solidFill>
                <a:latin typeface="Franklin Gothic Book"/>
              </a:rPr>
              <a:t># Initialize the variables</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keys_used = []</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flag = False</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keys = ""</a:t>
            </a:r>
            <a:endParaRPr b="0" lang="en-IN" sz="1800" spc="-1" strike="noStrike">
              <a:solidFill>
                <a:srgbClr val="000000"/>
              </a:solidFill>
              <a:latin typeface="Arial"/>
            </a:endParaRPr>
          </a:p>
          <a:p>
            <a:pPr defTabSz="914400">
              <a:lnSpc>
                <a:spcPct val="100000"/>
              </a:lnSpc>
            </a:pP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Define the on_press function</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def on_press(key):</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global flag, keys_used, keys</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if flag == False:</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keys_used.append(</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{'Pressed': f'{key}'}</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flag = True</a:t>
            </a:r>
            <a:endParaRPr b="0" lang="en-IN" sz="1800" spc="-1" strike="noStrike">
              <a:solidFill>
                <a:srgbClr val="000000"/>
              </a:solidFill>
              <a:latin typeface="Arial"/>
            </a:endParaRPr>
          </a:p>
          <a:p>
            <a:pPr defTabSz="914400">
              <a:lnSpc>
                <a:spcPct val="100000"/>
              </a:lnSpc>
            </a:pP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if flag == True:</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keys_used.append(</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{'Held': f'{key}'}</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a:t>
            </a:r>
            <a:endParaRPr b="0" lang="en-IN" sz="1800" spc="-1" strike="noStrike">
              <a:solidFill>
                <a:srgbClr val="000000"/>
              </a:solidFill>
              <a:latin typeface="Arial"/>
            </a:endParaRPr>
          </a:p>
          <a:p>
            <a:pPr defTabSz="914400">
              <a:lnSpc>
                <a:spcPct val="100000"/>
              </a:lnSpc>
            </a:pPr>
            <a:endParaRPr b="0" lang="en-IN" sz="1800" spc="-1" strike="noStrike">
              <a:solidFill>
                <a:srgbClr val="000000"/>
              </a:solidFill>
              <a:latin typeface="Arial"/>
            </a:endParaRPr>
          </a:p>
          <a:p>
            <a:pPr defTabSz="914400">
              <a:lnSpc>
                <a:spcPct val="100000"/>
              </a:lnSpc>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ea typeface="Franklin Gothic Demi"/>
              </a:rPr>
              <a:t>Algorithm &amp; Deployment</a:t>
            </a:r>
            <a:endParaRPr b="0" lang="en-US" sz="4400" spc="-1" strike="noStrike">
              <a:solidFill>
                <a:schemeClr val="dk1"/>
              </a:solidFill>
              <a:latin typeface="Franklin Gothic Book"/>
            </a:endParaRPr>
          </a:p>
        </p:txBody>
      </p:sp>
      <p:sp>
        <p:nvSpPr>
          <p:cNvPr id="138" name="PlaceHolder 2"/>
          <p:cNvSpPr>
            <a:spLocks noGrp="1"/>
          </p:cNvSpPr>
          <p:nvPr>
            <p:ph/>
          </p:nvPr>
        </p:nvSpPr>
        <p:spPr>
          <a:xfrm>
            <a:off x="296640" y="-426960"/>
            <a:ext cx="11029320" cy="4672800"/>
          </a:xfrm>
          <a:prstGeom prst="rect">
            <a:avLst/>
          </a:prstGeom>
          <a:noFill/>
          <a:ln w="0">
            <a:noFill/>
          </a:ln>
        </p:spPr>
        <p:txBody>
          <a:bodyPr lIns="91440" rIns="91440" tIns="45720" bIns="45720" anchor="ctr">
            <a:noAutofit/>
          </a:bodyPr>
          <a:p>
            <a:pPr indent="0" defTabSz="457200">
              <a:lnSpc>
                <a:spcPct val="110000"/>
              </a:lnSpc>
              <a:spcBef>
                <a:spcPts val="400"/>
              </a:spcBef>
              <a:spcAft>
                <a:spcPts val="601"/>
              </a:spcAft>
              <a:buNone/>
              <a:tabLst>
                <a:tab algn="l" pos="0"/>
              </a:tabLst>
            </a:pPr>
            <a:r>
              <a:rPr b="1" lang="en-IN" sz="2000" spc="-1" strike="noStrike">
                <a:solidFill>
                  <a:srgbClr val="374151"/>
                </a:solidFill>
                <a:latin typeface="__Inter_aaf875"/>
              </a:rPr>
              <a:t>1.Import the necessary libraries:</a:t>
            </a:r>
            <a:endParaRPr b="0" lang="en-US" sz="2000" spc="-1" strike="noStrike">
              <a:solidFill>
                <a:schemeClr val="dk1">
                  <a:lumMod val="75000"/>
                  <a:lumOff val="25000"/>
                </a:schemeClr>
              </a:solidFill>
              <a:latin typeface="Franklin Gothic Book"/>
            </a:endParaRPr>
          </a:p>
          <a:p>
            <a:pPr indent="0" defTabSz="457200">
              <a:lnSpc>
                <a:spcPct val="110000"/>
              </a:lnSpc>
              <a:spcBef>
                <a:spcPts val="400"/>
              </a:spcBef>
              <a:spcAft>
                <a:spcPts val="601"/>
              </a:spcAft>
              <a:buNone/>
              <a:tabLst>
                <a:tab algn="l" pos="0"/>
              </a:tabLst>
            </a:pPr>
            <a:endParaRPr b="0" lang="en-US" sz="2000" spc="-1" strike="noStrike">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algn="l" pos="0"/>
              </a:tabLst>
            </a:pPr>
            <a:endParaRPr b="0" lang="en-US" sz="1700" spc="-1" strike="noStrike">
              <a:solidFill>
                <a:schemeClr val="dk1">
                  <a:lumMod val="75000"/>
                  <a:lumOff val="25000"/>
                </a:schemeClr>
              </a:solidFill>
              <a:latin typeface="Franklin Gothic Book"/>
            </a:endParaRPr>
          </a:p>
        </p:txBody>
      </p:sp>
      <p:sp>
        <p:nvSpPr>
          <p:cNvPr id="139" name="TextBox 5"/>
          <p:cNvSpPr/>
          <p:nvPr/>
        </p:nvSpPr>
        <p:spPr>
          <a:xfrm>
            <a:off x="3535560" y="1640880"/>
            <a:ext cx="5608080" cy="50274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1800" spc="-1" strike="noStrike">
                <a:solidFill>
                  <a:schemeClr val="dk1"/>
                </a:solidFill>
                <a:latin typeface="Franklin Gothic Book"/>
              </a:rPr>
              <a:t># Define the on_release function</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def on_release(key):</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global flag, keys_used, keys</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keys_used.append(</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{'Released': f'{key}'}</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a:t>
            </a:r>
            <a:endParaRPr b="0" lang="en-IN" sz="1800" spc="-1" strike="noStrike">
              <a:solidFill>
                <a:srgbClr val="000000"/>
              </a:solidFill>
              <a:latin typeface="Arial"/>
            </a:endParaRPr>
          </a:p>
          <a:p>
            <a:pPr defTabSz="914400">
              <a:lnSpc>
                <a:spcPct val="100000"/>
              </a:lnSpc>
            </a:pP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if flag == True:</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flag = False</a:t>
            </a:r>
            <a:endParaRPr b="0" lang="en-IN" sz="1800" spc="-1" strike="noStrike">
              <a:solidFill>
                <a:srgbClr val="000000"/>
              </a:solidFill>
              <a:latin typeface="Arial"/>
            </a:endParaRPr>
          </a:p>
          <a:p>
            <a:pPr defTabSz="914400">
              <a:lnSpc>
                <a:spcPct val="100000"/>
              </a:lnSpc>
            </a:pP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keys = keys + str(key)</a:t>
            </a:r>
            <a:endParaRPr b="0" lang="en-IN" sz="1800" spc="-1" strike="noStrike">
              <a:solidFill>
                <a:srgbClr val="000000"/>
              </a:solidFill>
              <a:latin typeface="Arial"/>
            </a:endParaRPr>
          </a:p>
          <a:p>
            <a:pPr defTabSz="914400">
              <a:lnSpc>
                <a:spcPct val="100000"/>
              </a:lnSpc>
            </a:pP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Define the generate_json_file function</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def generate_json_file(keys_used):</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with open('key_log.json', '+wb') as key_log:</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key_list_bytes = json.dumps(keys_used).encode()</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key_log.write(key_list_bytes)</a:t>
            </a:r>
            <a:endParaRPr b="0" lang="en-IN" sz="1800" spc="-1" strike="noStrike">
              <a:solidFill>
                <a:srgbClr val="000000"/>
              </a:solidFill>
              <a:latin typeface="Arial"/>
            </a:endParaRPr>
          </a:p>
          <a:p>
            <a:pPr defTabSz="914400">
              <a:lnSpc>
                <a:spcPct val="100000"/>
              </a:lnSpc>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3.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4.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5.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6.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7.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8.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9.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10</TotalTime>
  <Application>LibreOffice/24.2.2.2$Windows_X86_64 LibreOffice_project/d56cc158d8a96260b836f100ef4b4ef25d6f1a01</Application>
  <AppVersion>15.0000</AppVersion>
  <Words>1020</Words>
  <Paragraphs>107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2024-04-04T19:53:24Z</dcterms:modified>
  <cp:revision>25</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16</vt:i4>
  </property>
</Properties>
</file>