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9639-6AF7-4BDC-AC32-12C44D679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FAA49-B7B7-4D5A-B29A-71BD486A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832A-3DD1-487E-8480-9A29ACEC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28AF-6F03-4755-A05D-ECA958E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5C0A-B13A-4B9A-92F6-DD9B538D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647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85F-B484-4B85-A19D-BEE60E1A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6F8A9-4CF9-4705-9310-89E5E51C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3BF01-1B45-4C58-9E7A-9789E772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DD80-1D8A-48EB-9686-A6D95AE1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4BEA-3780-49DB-AD40-65686391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260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843E5-CC7C-4395-9B7C-9FA411B12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A8375-C974-4BA7-8EA4-BF575536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5D4E-AA9C-4F95-9FAA-0C7EF689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524A-DAA5-4D59-A485-025CDBC6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27FF-C50C-462D-A4C6-334EE7A9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0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ECA6-E3E1-4E5F-8467-75881F43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1EE6-A4B0-4876-AFC5-28B2D23A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1C4E-402A-44E5-8CA2-3A8F88AA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BFBE5-6F05-4824-AAC0-1A37BEFD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2D0A-17D8-4277-A463-146882EC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3363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71CA-4556-4BA8-B44D-130A96EF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9C275-04D3-461E-8717-720889F1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3D52-87B5-4EA3-A75C-D38282B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67695-DC14-46D7-A0A5-40123854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842A-555D-4581-AA5E-45828889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93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243A-2155-486D-A0DE-04E99947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DDFF-184C-4A37-B525-018C071B0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10B7-C9C3-4CCC-A030-CFF851D6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F8B02-D4F9-4E33-A9F9-3C068431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8165-841D-4482-972C-BEADEC4F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335A7-73B4-4EA8-82DA-B49E1CEA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367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FB15-40D2-4190-8FB3-41AAA527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30F58-492C-46DC-ACD0-67C577E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4F475-FEA5-4839-B507-8EC8FA58F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E772-A3DB-41FF-B3C0-3A8B26C6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3DB88-00A7-4625-90EF-BFA9FFB7D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1BD56-D19F-45EE-9634-F33D0EB0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BEBDD-539F-4FD0-A401-E8347571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08B52-6152-440C-9B70-AD30E191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58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6088-3B6F-4584-AEB4-6B563F7F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B8428-D8D7-43B3-9059-D761E2A2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7C49A-37CB-4351-BC78-A56B02A3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E6C02-CD11-4CE3-8E47-1597449D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99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4F06B-7438-4D05-8AC7-98F6F45B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361E2-0B23-4E7B-A987-E84D6B7B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AE4CC-3F13-447B-83A1-A08D3939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59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0A48-14B4-43FE-ADEF-CC104BD7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27CA-F0DA-4CA9-99E3-CDC1596C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0D1E-652F-4AF2-898B-B33500D51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3142-50D1-4BD9-82A9-BA126DF6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7ADD5-AA85-4B5E-9AB4-16243977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717FF-BEB3-4C62-BFE5-15868A6B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17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352B-E589-4BE3-AC63-A046E061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FA634-FE64-40AF-805E-0AF2485C4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DC1F-2E5A-4560-82A6-9F51F0DB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41DD6-23D9-489E-B96C-39AFB152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125FF-638A-48A0-9568-632A08FC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979F3-0736-4C5B-8F55-FB77E98A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574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CD7AF-8672-4201-B789-BB7F41F18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8913-AABB-496A-AF7E-6CE634BF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E3FB-FF32-47AA-8EBE-F4ACE8E52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DE75-CBD5-4207-8D20-BB000F08AE12}" type="datetimeFigureOut">
              <a:rPr lang="de-AT" smtClean="0"/>
              <a:t>16.11.2020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8D53-71D6-47FC-8CD2-7D30EF98D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B90D-E872-4E89-A66B-3ED20F68A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D62DA-B78C-458D-A005-09AFB3E112D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210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C89-4034-40BF-9EF3-931B1A358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Initial </a:t>
            </a:r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9BD01-1EAE-4D94-B69F-4F293AAE3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Game </a:t>
            </a:r>
            <a:r>
              <a:rPr lang="de-AT" dirty="0" err="1"/>
              <a:t>situations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pitch </a:t>
            </a:r>
            <a:r>
              <a:rPr lang="de-AT" dirty="0" err="1"/>
              <a:t>side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791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720F-F35A-4E7D-B58A-1602FB7A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5" y="158433"/>
            <a:ext cx="10515600" cy="357686"/>
          </a:xfrm>
        </p:spPr>
        <p:txBody>
          <a:bodyPr>
            <a:normAutofit fontScale="90000"/>
          </a:bodyPr>
          <a:lstStyle/>
          <a:p>
            <a:r>
              <a:rPr lang="de-AT" sz="2400" b="1" dirty="0"/>
              <a:t>Ball in „</a:t>
            </a:r>
            <a:r>
              <a:rPr lang="de-AT" sz="2400" b="1" dirty="0" err="1"/>
              <a:t>Self</a:t>
            </a:r>
            <a:r>
              <a:rPr lang="de-AT" sz="2400" b="1" dirty="0"/>
              <a:t>“ </a:t>
            </a:r>
            <a:r>
              <a:rPr lang="de-AT" sz="2400" b="1" dirty="0" err="1"/>
              <a:t>side</a:t>
            </a:r>
            <a:r>
              <a:rPr lang="de-AT" sz="2400" b="1" dirty="0"/>
              <a:t>:</a:t>
            </a:r>
            <a:br>
              <a:rPr lang="de-AT" sz="2400" b="1" dirty="0"/>
            </a:br>
            <a:r>
              <a:rPr lang="de-AT" sz="1600" b="1" dirty="0"/>
              <a:t>1 </a:t>
            </a:r>
            <a:r>
              <a:rPr lang="de-AT" sz="1600" b="1" dirty="0" err="1"/>
              <a:t>is</a:t>
            </a:r>
            <a:r>
              <a:rPr lang="de-AT" sz="1600" b="1" dirty="0"/>
              <a:t> </a:t>
            </a:r>
            <a:r>
              <a:rPr lang="de-AT" sz="1600" b="1" dirty="0" err="1"/>
              <a:t>always</a:t>
            </a:r>
            <a:r>
              <a:rPr lang="de-AT" sz="1600" b="1" dirty="0"/>
              <a:t> </a:t>
            </a:r>
            <a:r>
              <a:rPr lang="de-AT" sz="1600" b="1" dirty="0" err="1"/>
              <a:t>the</a:t>
            </a:r>
            <a:r>
              <a:rPr lang="de-AT" sz="1600" b="1" dirty="0"/>
              <a:t> </a:t>
            </a:r>
            <a:r>
              <a:rPr lang="de-AT" sz="1600" b="1" dirty="0" err="1"/>
              <a:t>closest</a:t>
            </a:r>
            <a:r>
              <a:rPr lang="de-AT" sz="1600" b="1" dirty="0"/>
              <a:t> </a:t>
            </a:r>
            <a:r>
              <a:rPr lang="de-AT" sz="1600" b="1" dirty="0" err="1"/>
              <a:t>player</a:t>
            </a:r>
            <a:r>
              <a:rPr lang="de-AT" sz="1600" b="1" dirty="0"/>
              <a:t> </a:t>
            </a:r>
            <a:r>
              <a:rPr lang="de-AT" sz="1600" b="1" dirty="0" err="1"/>
              <a:t>to</a:t>
            </a:r>
            <a:r>
              <a:rPr lang="de-AT" sz="1600" b="1" dirty="0"/>
              <a:t> ball</a:t>
            </a:r>
            <a:endParaRPr lang="de-AT" sz="2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8CC9D4-6C8D-48C7-B6B6-BF565FF40D21}"/>
              </a:ext>
            </a:extLst>
          </p:cNvPr>
          <p:cNvSpPr/>
          <p:nvPr/>
        </p:nvSpPr>
        <p:spPr>
          <a:xfrm>
            <a:off x="6966855" y="891222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9F4CB5-91E8-4FE1-9B74-D8B7F756106E}"/>
              </a:ext>
            </a:extLst>
          </p:cNvPr>
          <p:cNvSpPr/>
          <p:nvPr/>
        </p:nvSpPr>
        <p:spPr>
          <a:xfrm>
            <a:off x="674890" y="895872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D7A980-49E4-4682-BBEC-6D74F36961AD}"/>
              </a:ext>
            </a:extLst>
          </p:cNvPr>
          <p:cNvSpPr/>
          <p:nvPr/>
        </p:nvSpPr>
        <p:spPr>
          <a:xfrm>
            <a:off x="6966855" y="4043306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7901E8-A7E7-4E06-864B-C6DD661B2F6C}"/>
              </a:ext>
            </a:extLst>
          </p:cNvPr>
          <p:cNvSpPr/>
          <p:nvPr/>
        </p:nvSpPr>
        <p:spPr>
          <a:xfrm>
            <a:off x="674890" y="4043306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C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AE9AEB-4662-4C8E-8EC7-59463956E49E}"/>
              </a:ext>
            </a:extLst>
          </p:cNvPr>
          <p:cNvGrpSpPr/>
          <p:nvPr/>
        </p:nvGrpSpPr>
        <p:grpSpPr>
          <a:xfrm>
            <a:off x="437605" y="817979"/>
            <a:ext cx="3074124" cy="2726194"/>
            <a:chOff x="437605" y="817979"/>
            <a:chExt cx="3074124" cy="27261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7828A5-26C2-4545-BF49-A62C365FA4C4}"/>
                </a:ext>
              </a:extLst>
            </p:cNvPr>
            <p:cNvGrpSpPr/>
            <p:nvPr/>
          </p:nvGrpSpPr>
          <p:grpSpPr>
            <a:xfrm>
              <a:off x="437605" y="817979"/>
              <a:ext cx="3074124" cy="2717870"/>
              <a:chOff x="469176" y="1593055"/>
              <a:chExt cx="3074124" cy="27178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048F16E-518B-495B-9124-DF027ECBB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563302-4742-4BAA-B883-96BB4EDC7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5BCC63F-D5AD-404F-9B67-0B2822CE6F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56150D-49D3-4205-8103-7ED535A01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6A1FC93-93D4-4D11-AB04-D24149336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8CBFC23-642E-4AB8-BA51-AB9F007FA2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EEEA3E-0BA3-420D-84F9-4AB6BCEB6C38}"/>
                </a:ext>
              </a:extLst>
            </p:cNvPr>
            <p:cNvCxnSpPr/>
            <p:nvPr/>
          </p:nvCxnSpPr>
          <p:spPr>
            <a:xfrm flipH="1">
              <a:off x="3502998" y="827301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67246A-BE8F-487D-A8D6-E95AEDDD72B5}"/>
              </a:ext>
            </a:extLst>
          </p:cNvPr>
          <p:cNvGrpSpPr/>
          <p:nvPr/>
        </p:nvGrpSpPr>
        <p:grpSpPr>
          <a:xfrm>
            <a:off x="6720839" y="817979"/>
            <a:ext cx="3074124" cy="2727192"/>
            <a:chOff x="6720839" y="817979"/>
            <a:chExt cx="3074124" cy="27271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4396A-C85F-419A-81FE-52D4AA1E0373}"/>
                </a:ext>
              </a:extLst>
            </p:cNvPr>
            <p:cNvGrpSpPr/>
            <p:nvPr/>
          </p:nvGrpSpPr>
          <p:grpSpPr>
            <a:xfrm>
              <a:off x="6720839" y="827301"/>
              <a:ext cx="3074124" cy="2717870"/>
              <a:chOff x="469176" y="1593055"/>
              <a:chExt cx="3074124" cy="271787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B609EB-A484-434C-89A1-DE3C6E376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1699C63-A14B-4DA3-AAF9-385EB78DD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8B08457-1F6B-444D-B420-B9743FA5C6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AC2597-1286-47E5-9485-BF6E38A5C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5B40C5D-1407-4242-970D-30736B8D50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C5732B3-5D57-40AC-BAC0-A724759F6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354D9C-6AD9-408A-ABB9-A21893B4367E}"/>
                </a:ext>
              </a:extLst>
            </p:cNvPr>
            <p:cNvCxnSpPr/>
            <p:nvPr/>
          </p:nvCxnSpPr>
          <p:spPr>
            <a:xfrm flipH="1">
              <a:off x="9768770" y="817979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D69CE3-F5E9-4AE2-B2CE-D2F41E9075E2}"/>
              </a:ext>
            </a:extLst>
          </p:cNvPr>
          <p:cNvGrpSpPr/>
          <p:nvPr/>
        </p:nvGrpSpPr>
        <p:grpSpPr>
          <a:xfrm>
            <a:off x="6712108" y="3974736"/>
            <a:ext cx="3074124" cy="2735517"/>
            <a:chOff x="6712108" y="3974736"/>
            <a:chExt cx="3074124" cy="27355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973446D-3384-4540-B175-9DD6F8BF00FF}"/>
                </a:ext>
              </a:extLst>
            </p:cNvPr>
            <p:cNvGrpSpPr/>
            <p:nvPr/>
          </p:nvGrpSpPr>
          <p:grpSpPr>
            <a:xfrm>
              <a:off x="6712108" y="3974736"/>
              <a:ext cx="3074124" cy="2717870"/>
              <a:chOff x="469176" y="1593055"/>
              <a:chExt cx="3074124" cy="27178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5FBCDA9-8E3C-4E68-8821-96FB18D2C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FD01E3-4D1E-4CF8-ABC3-7C04BF6C9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469CDC1-D634-4B65-97D3-6B846605E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04036D2-8FBD-419A-B157-58F041DE8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3C814E-63C4-42E2-8809-7A64E6DBF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F804A5-23CE-4F6F-968B-A2427023E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28F895-C2DB-49C1-B190-0F5EB84F66D4}"/>
                </a:ext>
              </a:extLst>
            </p:cNvPr>
            <p:cNvCxnSpPr/>
            <p:nvPr/>
          </p:nvCxnSpPr>
          <p:spPr>
            <a:xfrm flipH="1">
              <a:off x="9768770" y="3993381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0E77FCC-8735-4B96-83B6-8038DE2AF267}"/>
              </a:ext>
            </a:extLst>
          </p:cNvPr>
          <p:cNvGrpSpPr/>
          <p:nvPr/>
        </p:nvGrpSpPr>
        <p:grpSpPr>
          <a:xfrm>
            <a:off x="428874" y="3965414"/>
            <a:ext cx="3074124" cy="2717870"/>
            <a:chOff x="428874" y="3965414"/>
            <a:chExt cx="3074124" cy="271787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F18EC2-8DE8-4F07-A601-E2F93565FF8D}"/>
                </a:ext>
              </a:extLst>
            </p:cNvPr>
            <p:cNvGrpSpPr/>
            <p:nvPr/>
          </p:nvGrpSpPr>
          <p:grpSpPr>
            <a:xfrm>
              <a:off x="428874" y="3965414"/>
              <a:ext cx="3074124" cy="2717870"/>
              <a:chOff x="469176" y="1593055"/>
              <a:chExt cx="3074124" cy="271787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7AD99FC-0AB9-4421-8026-67DA1AB6D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C47F7F-4845-4A34-84A2-19F1A21D1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1D076C1-DDB8-4A61-B43F-6FA777EAE7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34CB015-5403-4091-92B8-44E30AB29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FC611FF-921F-4C46-BA9D-9DB59CEED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ACFC8AB-F04B-468A-A2F4-C4DE08725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48FA54-BE44-4AC0-8A61-B0CCC604D9CD}"/>
                </a:ext>
              </a:extLst>
            </p:cNvPr>
            <p:cNvCxnSpPr/>
            <p:nvPr/>
          </p:nvCxnSpPr>
          <p:spPr>
            <a:xfrm flipH="1">
              <a:off x="3489902" y="3965414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57C777D-EDA6-4E38-A683-D72C1C22F5A8}"/>
              </a:ext>
            </a:extLst>
          </p:cNvPr>
          <p:cNvSpPr/>
          <p:nvPr/>
        </p:nvSpPr>
        <p:spPr>
          <a:xfrm>
            <a:off x="2192887" y="2020986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5AD54-B7D4-4F4E-8867-41C4B25467D5}"/>
              </a:ext>
            </a:extLst>
          </p:cNvPr>
          <p:cNvSpPr/>
          <p:nvPr/>
        </p:nvSpPr>
        <p:spPr>
          <a:xfrm>
            <a:off x="8484034" y="2035802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0AB8F2-8ADD-474A-B110-740A67D86D31}"/>
              </a:ext>
            </a:extLst>
          </p:cNvPr>
          <p:cNvSpPr/>
          <p:nvPr/>
        </p:nvSpPr>
        <p:spPr>
          <a:xfrm>
            <a:off x="8484034" y="5344602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3D9AB5-AB20-439C-AA83-1A2FF9F3B6CC}"/>
              </a:ext>
            </a:extLst>
          </p:cNvPr>
          <p:cNvSpPr/>
          <p:nvPr/>
        </p:nvSpPr>
        <p:spPr>
          <a:xfrm>
            <a:off x="2116571" y="5344602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EF18F8-0C4F-4E4B-A73F-CD7918AEB251}"/>
              </a:ext>
            </a:extLst>
          </p:cNvPr>
          <p:cNvSpPr/>
          <p:nvPr/>
        </p:nvSpPr>
        <p:spPr>
          <a:xfrm>
            <a:off x="1420668" y="5323850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2515FA-5F00-4BFF-A73A-2B5548350BC7}"/>
              </a:ext>
            </a:extLst>
          </p:cNvPr>
          <p:cNvSpPr/>
          <p:nvPr/>
        </p:nvSpPr>
        <p:spPr>
          <a:xfrm>
            <a:off x="2716502" y="2164986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3EFD41-699E-4144-918C-0DD571049009}"/>
              </a:ext>
            </a:extLst>
          </p:cNvPr>
          <p:cNvSpPr/>
          <p:nvPr/>
        </p:nvSpPr>
        <p:spPr>
          <a:xfrm>
            <a:off x="7719991" y="5186778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9966DE-6953-4E0E-93B9-C1D3FDE6CBC9}"/>
              </a:ext>
            </a:extLst>
          </p:cNvPr>
          <p:cNvSpPr/>
          <p:nvPr/>
        </p:nvSpPr>
        <p:spPr>
          <a:xfrm>
            <a:off x="8871784" y="1848746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18E24F-1AD0-4523-B42A-EE3D983BDD4C}"/>
              </a:ext>
            </a:extLst>
          </p:cNvPr>
          <p:cNvSpPr/>
          <p:nvPr/>
        </p:nvSpPr>
        <p:spPr>
          <a:xfrm>
            <a:off x="567663" y="5102449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5B78F1-220D-443E-AE8E-85195F4D4B70}"/>
              </a:ext>
            </a:extLst>
          </p:cNvPr>
          <p:cNvSpPr/>
          <p:nvPr/>
        </p:nvSpPr>
        <p:spPr>
          <a:xfrm>
            <a:off x="939250" y="1709803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26DCA7-F37F-486A-A8B5-7222598E273E}"/>
              </a:ext>
            </a:extLst>
          </p:cNvPr>
          <p:cNvSpPr/>
          <p:nvPr/>
        </p:nvSpPr>
        <p:spPr>
          <a:xfrm>
            <a:off x="8980944" y="4225472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38615F-9D92-4CAF-AC3D-BB53E4106D30}"/>
              </a:ext>
            </a:extLst>
          </p:cNvPr>
          <p:cNvSpPr/>
          <p:nvPr/>
        </p:nvSpPr>
        <p:spPr>
          <a:xfrm>
            <a:off x="9079032" y="2845843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67E06A-37E9-469A-A7DC-0061B9C10454}"/>
              </a:ext>
            </a:extLst>
          </p:cNvPr>
          <p:cNvSpPr txBox="1"/>
          <p:nvPr/>
        </p:nvSpPr>
        <p:spPr>
          <a:xfrm>
            <a:off x="3744608" y="827301"/>
            <a:ext cx="160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A1: 1 </a:t>
            </a:r>
            <a:r>
              <a:rPr lang="de-AT" dirty="0" err="1"/>
              <a:t>guard</a:t>
            </a:r>
            <a:endParaRPr lang="de-AT" dirty="0"/>
          </a:p>
          <a:p>
            <a:r>
              <a:rPr lang="de-AT" dirty="0"/>
              <a:t>A2: 2 </a:t>
            </a:r>
            <a:r>
              <a:rPr lang="de-AT" dirty="0" err="1"/>
              <a:t>intersect</a:t>
            </a:r>
            <a:endParaRPr lang="de-AT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9A3699-ABBC-4D13-AFE1-7ABB8D7A315C}"/>
              </a:ext>
            </a:extLst>
          </p:cNvPr>
          <p:cNvSpPr txBox="1"/>
          <p:nvPr/>
        </p:nvSpPr>
        <p:spPr>
          <a:xfrm>
            <a:off x="10069314" y="827301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B1: 1 </a:t>
            </a:r>
            <a:r>
              <a:rPr lang="de-AT" dirty="0" err="1"/>
              <a:t>recover</a:t>
            </a:r>
            <a:endParaRPr lang="de-AT" dirty="0"/>
          </a:p>
          <a:p>
            <a:r>
              <a:rPr lang="de-AT" dirty="0"/>
              <a:t>B2: 2 </a:t>
            </a:r>
            <a:r>
              <a:rPr lang="de-AT" dirty="0" err="1"/>
              <a:t>guard</a:t>
            </a:r>
            <a:endParaRPr lang="de-AT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83380C-B1CF-4EA5-8DB2-3F8807BAFA16}"/>
              </a:ext>
            </a:extLst>
          </p:cNvPr>
          <p:cNvSpPr txBox="1"/>
          <p:nvPr/>
        </p:nvSpPr>
        <p:spPr>
          <a:xfrm>
            <a:off x="3742038" y="3965414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C1: 1 shoot</a:t>
            </a:r>
          </a:p>
          <a:p>
            <a:r>
              <a:rPr lang="de-AT" dirty="0"/>
              <a:t>C2: 2 </a:t>
            </a:r>
            <a:r>
              <a:rPr lang="de-AT" dirty="0" err="1"/>
              <a:t>guard</a:t>
            </a:r>
            <a:endParaRPr lang="de-AT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6F135E-8ED1-4741-93B5-494A7E266FDE}"/>
              </a:ext>
            </a:extLst>
          </p:cNvPr>
          <p:cNvSpPr txBox="1"/>
          <p:nvPr/>
        </p:nvSpPr>
        <p:spPr>
          <a:xfrm>
            <a:off x="10074796" y="3993381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D1: 1 shoot</a:t>
            </a:r>
          </a:p>
          <a:p>
            <a:r>
              <a:rPr lang="de-AT" dirty="0"/>
              <a:t>D2: 2 </a:t>
            </a:r>
            <a:r>
              <a:rPr lang="de-AT" dirty="0" err="1"/>
              <a:t>guard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2659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720F-F35A-4E7D-B58A-1602FB7A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05" y="158433"/>
            <a:ext cx="10515600" cy="357686"/>
          </a:xfrm>
        </p:spPr>
        <p:txBody>
          <a:bodyPr>
            <a:normAutofit fontScale="90000"/>
          </a:bodyPr>
          <a:lstStyle/>
          <a:p>
            <a:r>
              <a:rPr lang="de-AT" sz="2400" b="1" dirty="0"/>
              <a:t>Ball in „Opponent“ </a:t>
            </a:r>
            <a:r>
              <a:rPr lang="de-AT" sz="2400" b="1" dirty="0" err="1"/>
              <a:t>side</a:t>
            </a:r>
            <a:r>
              <a:rPr lang="de-AT" sz="2400" b="1" dirty="0"/>
              <a:t>:</a:t>
            </a:r>
            <a:br>
              <a:rPr lang="de-AT" sz="2400" b="1" dirty="0"/>
            </a:br>
            <a:r>
              <a:rPr lang="de-AT" sz="1600" b="1" dirty="0"/>
              <a:t>1 </a:t>
            </a:r>
            <a:r>
              <a:rPr lang="de-AT" sz="1600" b="1" dirty="0" err="1"/>
              <a:t>is</a:t>
            </a:r>
            <a:r>
              <a:rPr lang="de-AT" sz="1600" b="1" dirty="0"/>
              <a:t> </a:t>
            </a:r>
            <a:r>
              <a:rPr lang="de-AT" sz="1600" b="1" dirty="0" err="1"/>
              <a:t>always</a:t>
            </a:r>
            <a:r>
              <a:rPr lang="de-AT" sz="1600" b="1" dirty="0"/>
              <a:t> </a:t>
            </a:r>
            <a:r>
              <a:rPr lang="de-AT" sz="1600" b="1" dirty="0" err="1"/>
              <a:t>the</a:t>
            </a:r>
            <a:r>
              <a:rPr lang="de-AT" sz="1600" b="1" dirty="0"/>
              <a:t> </a:t>
            </a:r>
            <a:r>
              <a:rPr lang="de-AT" sz="1600" b="1" dirty="0" err="1"/>
              <a:t>closest</a:t>
            </a:r>
            <a:r>
              <a:rPr lang="de-AT" sz="1600" b="1" dirty="0"/>
              <a:t> </a:t>
            </a:r>
            <a:r>
              <a:rPr lang="de-AT" sz="1600" b="1" dirty="0" err="1"/>
              <a:t>player</a:t>
            </a:r>
            <a:r>
              <a:rPr lang="de-AT" sz="1600" b="1" dirty="0"/>
              <a:t> </a:t>
            </a:r>
            <a:r>
              <a:rPr lang="de-AT" sz="1600" b="1" dirty="0" err="1"/>
              <a:t>to</a:t>
            </a:r>
            <a:r>
              <a:rPr lang="de-AT" sz="1600" b="1" dirty="0"/>
              <a:t> ball</a:t>
            </a:r>
            <a:endParaRPr lang="de-AT" sz="2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8CC9D4-6C8D-48C7-B6B6-BF565FF40D21}"/>
              </a:ext>
            </a:extLst>
          </p:cNvPr>
          <p:cNvSpPr/>
          <p:nvPr/>
        </p:nvSpPr>
        <p:spPr>
          <a:xfrm>
            <a:off x="6833505" y="891222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9F4CB5-91E8-4FE1-9B74-D8B7F756106E}"/>
              </a:ext>
            </a:extLst>
          </p:cNvPr>
          <p:cNvSpPr/>
          <p:nvPr/>
        </p:nvSpPr>
        <p:spPr>
          <a:xfrm>
            <a:off x="541540" y="895872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D7A980-49E4-4682-BBEC-6D74F36961AD}"/>
              </a:ext>
            </a:extLst>
          </p:cNvPr>
          <p:cNvSpPr/>
          <p:nvPr/>
        </p:nvSpPr>
        <p:spPr>
          <a:xfrm>
            <a:off x="6833505" y="4043306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7901E8-A7E7-4E06-864B-C6DD661B2F6C}"/>
              </a:ext>
            </a:extLst>
          </p:cNvPr>
          <p:cNvSpPr/>
          <p:nvPr/>
        </p:nvSpPr>
        <p:spPr>
          <a:xfrm>
            <a:off x="541540" y="4043306"/>
            <a:ext cx="296092" cy="296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AE9AEB-4662-4C8E-8EC7-59463956E49E}"/>
              </a:ext>
            </a:extLst>
          </p:cNvPr>
          <p:cNvGrpSpPr/>
          <p:nvPr/>
        </p:nvGrpSpPr>
        <p:grpSpPr>
          <a:xfrm rot="10800000">
            <a:off x="437605" y="817979"/>
            <a:ext cx="3074124" cy="2726194"/>
            <a:chOff x="437605" y="817979"/>
            <a:chExt cx="3074124" cy="27261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7828A5-26C2-4545-BF49-A62C365FA4C4}"/>
                </a:ext>
              </a:extLst>
            </p:cNvPr>
            <p:cNvGrpSpPr/>
            <p:nvPr/>
          </p:nvGrpSpPr>
          <p:grpSpPr>
            <a:xfrm>
              <a:off x="437605" y="817979"/>
              <a:ext cx="3074124" cy="2717870"/>
              <a:chOff x="469176" y="1593055"/>
              <a:chExt cx="3074124" cy="27178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048F16E-518B-495B-9124-DF027ECBBE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563302-4742-4BAA-B883-96BB4EDC78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5BCC63F-D5AD-404F-9B67-0B2822CE6F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56150D-49D3-4205-8103-7ED535A01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6A1FC93-93D4-4D11-AB04-D241493366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8CBFC23-642E-4AB8-BA51-AB9F007FA2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EEEA3E-0BA3-420D-84F9-4AB6BCEB6C38}"/>
                </a:ext>
              </a:extLst>
            </p:cNvPr>
            <p:cNvCxnSpPr/>
            <p:nvPr/>
          </p:nvCxnSpPr>
          <p:spPr>
            <a:xfrm flipH="1">
              <a:off x="3502998" y="827301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267246A-BE8F-487D-A8D6-E95AEDDD72B5}"/>
              </a:ext>
            </a:extLst>
          </p:cNvPr>
          <p:cNvGrpSpPr/>
          <p:nvPr/>
        </p:nvGrpSpPr>
        <p:grpSpPr>
          <a:xfrm rot="10800000">
            <a:off x="6720839" y="817979"/>
            <a:ext cx="3074124" cy="2727192"/>
            <a:chOff x="6720839" y="817979"/>
            <a:chExt cx="3074124" cy="272719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F4396A-C85F-419A-81FE-52D4AA1E0373}"/>
                </a:ext>
              </a:extLst>
            </p:cNvPr>
            <p:cNvGrpSpPr/>
            <p:nvPr/>
          </p:nvGrpSpPr>
          <p:grpSpPr>
            <a:xfrm>
              <a:off x="6720839" y="827301"/>
              <a:ext cx="3074124" cy="2717870"/>
              <a:chOff x="469176" y="1593055"/>
              <a:chExt cx="3074124" cy="271787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B609EB-A484-434C-89A1-DE3C6E376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1699C63-A14B-4DA3-AAF9-385EB78DD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8B08457-1F6B-444D-B420-B9743FA5C6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AC2597-1286-47E5-9485-BF6E38A5C5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5B40C5D-1407-4242-970D-30736B8D50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C5732B3-5D57-40AC-BAC0-A724759F6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354D9C-6AD9-408A-ABB9-A21893B4367E}"/>
                </a:ext>
              </a:extLst>
            </p:cNvPr>
            <p:cNvCxnSpPr/>
            <p:nvPr/>
          </p:nvCxnSpPr>
          <p:spPr>
            <a:xfrm flipH="1">
              <a:off x="9768770" y="817979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DD69CE3-F5E9-4AE2-B2CE-D2F41E9075E2}"/>
              </a:ext>
            </a:extLst>
          </p:cNvPr>
          <p:cNvGrpSpPr/>
          <p:nvPr/>
        </p:nvGrpSpPr>
        <p:grpSpPr>
          <a:xfrm rot="10800000">
            <a:off x="6712108" y="3974736"/>
            <a:ext cx="3074124" cy="2735517"/>
            <a:chOff x="6712108" y="3974736"/>
            <a:chExt cx="3074124" cy="27355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973446D-3384-4540-B175-9DD6F8BF00FF}"/>
                </a:ext>
              </a:extLst>
            </p:cNvPr>
            <p:cNvGrpSpPr/>
            <p:nvPr/>
          </p:nvGrpSpPr>
          <p:grpSpPr>
            <a:xfrm>
              <a:off x="6712108" y="3974736"/>
              <a:ext cx="3074124" cy="2717870"/>
              <a:chOff x="469176" y="1593055"/>
              <a:chExt cx="3074124" cy="271787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5FBCDA9-8E3C-4E68-8821-96FB18D2C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FD01E3-4D1E-4CF8-ABC3-7C04BF6C9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469CDC1-D634-4B65-97D3-6B846605E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04036D2-8FBD-419A-B157-58F041DE8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3C814E-63C4-42E2-8809-7A64E6DBF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4F804A5-23CE-4F6F-968B-A2427023E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28F895-C2DB-49C1-B190-0F5EB84F66D4}"/>
                </a:ext>
              </a:extLst>
            </p:cNvPr>
            <p:cNvCxnSpPr/>
            <p:nvPr/>
          </p:nvCxnSpPr>
          <p:spPr>
            <a:xfrm flipH="1">
              <a:off x="9768770" y="3993381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0E77FCC-8735-4B96-83B6-8038DE2AF267}"/>
              </a:ext>
            </a:extLst>
          </p:cNvPr>
          <p:cNvGrpSpPr/>
          <p:nvPr/>
        </p:nvGrpSpPr>
        <p:grpSpPr>
          <a:xfrm rot="10800000">
            <a:off x="428874" y="3965414"/>
            <a:ext cx="3074124" cy="2717870"/>
            <a:chOff x="428874" y="3965414"/>
            <a:chExt cx="3074124" cy="271787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F18EC2-8DE8-4F07-A601-E2F93565FF8D}"/>
                </a:ext>
              </a:extLst>
            </p:cNvPr>
            <p:cNvGrpSpPr/>
            <p:nvPr/>
          </p:nvGrpSpPr>
          <p:grpSpPr>
            <a:xfrm>
              <a:off x="428874" y="3965414"/>
              <a:ext cx="3074124" cy="2717870"/>
              <a:chOff x="469176" y="1593055"/>
              <a:chExt cx="3074124" cy="271787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7AD99FC-0AB9-4421-8026-67DA1AB6D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2184" y="160237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1C47F7F-4845-4A34-84A2-19F1A21D1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1593055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1D076C1-DDB8-4A61-B43F-6FA777EAE7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184" y="3479800"/>
                <a:ext cx="0" cy="8311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34CB015-5403-4091-92B8-44E30AB29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453" y="4309927"/>
                <a:ext cx="29511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FC611FF-921F-4C46-BA9D-9DB59CEED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2433501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ACFC8AB-F04B-468A-A2F4-C4DE08725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76" y="3485040"/>
                <a:ext cx="246016" cy="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48FA54-BE44-4AC0-8A61-B0CCC604D9CD}"/>
                </a:ext>
              </a:extLst>
            </p:cNvPr>
            <p:cNvCxnSpPr/>
            <p:nvPr/>
          </p:nvCxnSpPr>
          <p:spPr>
            <a:xfrm flipH="1">
              <a:off x="3489902" y="3965414"/>
              <a:ext cx="8731" cy="271687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57C777D-EDA6-4E38-A683-D72C1C22F5A8}"/>
              </a:ext>
            </a:extLst>
          </p:cNvPr>
          <p:cNvSpPr/>
          <p:nvPr/>
        </p:nvSpPr>
        <p:spPr>
          <a:xfrm>
            <a:off x="1710292" y="1896473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825AD54-B7D4-4F4E-8867-41C4B25467D5}"/>
              </a:ext>
            </a:extLst>
          </p:cNvPr>
          <p:cNvSpPr/>
          <p:nvPr/>
        </p:nvSpPr>
        <p:spPr>
          <a:xfrm>
            <a:off x="8001439" y="1911289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20AB8F2-8ADD-474A-B110-740A67D86D31}"/>
              </a:ext>
            </a:extLst>
          </p:cNvPr>
          <p:cNvSpPr/>
          <p:nvPr/>
        </p:nvSpPr>
        <p:spPr>
          <a:xfrm>
            <a:off x="8001439" y="5220089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3D9AB5-AB20-439C-AA83-1A2FF9F3B6CC}"/>
              </a:ext>
            </a:extLst>
          </p:cNvPr>
          <p:cNvSpPr/>
          <p:nvPr/>
        </p:nvSpPr>
        <p:spPr>
          <a:xfrm>
            <a:off x="2072126" y="5220089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EF18F8-0C4F-4E4B-A73F-CD7918AEB251}"/>
              </a:ext>
            </a:extLst>
          </p:cNvPr>
          <p:cNvSpPr/>
          <p:nvPr/>
        </p:nvSpPr>
        <p:spPr>
          <a:xfrm>
            <a:off x="1394240" y="5001431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2515FA-5F00-4BFF-A73A-2B5548350BC7}"/>
              </a:ext>
            </a:extLst>
          </p:cNvPr>
          <p:cNvSpPr/>
          <p:nvPr/>
        </p:nvSpPr>
        <p:spPr>
          <a:xfrm>
            <a:off x="1974616" y="2055212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3EFD41-699E-4144-918C-0DD571049009}"/>
              </a:ext>
            </a:extLst>
          </p:cNvPr>
          <p:cNvSpPr/>
          <p:nvPr/>
        </p:nvSpPr>
        <p:spPr>
          <a:xfrm>
            <a:off x="7341940" y="5046197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89966DE-6953-4E0E-93B9-C1D3FDE6CBC9}"/>
              </a:ext>
            </a:extLst>
          </p:cNvPr>
          <p:cNvSpPr/>
          <p:nvPr/>
        </p:nvSpPr>
        <p:spPr>
          <a:xfrm>
            <a:off x="8279426" y="1384956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18E24F-1AD0-4523-B42A-EE3D983BDD4C}"/>
              </a:ext>
            </a:extLst>
          </p:cNvPr>
          <p:cNvSpPr/>
          <p:nvPr/>
        </p:nvSpPr>
        <p:spPr>
          <a:xfrm>
            <a:off x="541540" y="5613684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5B78F1-220D-443E-AE8E-85195F4D4B70}"/>
              </a:ext>
            </a:extLst>
          </p:cNvPr>
          <p:cNvSpPr/>
          <p:nvPr/>
        </p:nvSpPr>
        <p:spPr>
          <a:xfrm>
            <a:off x="2344300" y="927992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26DCA7-F37F-486A-A8B5-7222598E273E}"/>
              </a:ext>
            </a:extLst>
          </p:cNvPr>
          <p:cNvSpPr/>
          <p:nvPr/>
        </p:nvSpPr>
        <p:spPr>
          <a:xfrm>
            <a:off x="8309584" y="4223852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38615F-9D92-4CAF-AC3D-BB53E4106D30}"/>
              </a:ext>
            </a:extLst>
          </p:cNvPr>
          <p:cNvSpPr/>
          <p:nvPr/>
        </p:nvSpPr>
        <p:spPr>
          <a:xfrm>
            <a:off x="6866226" y="2474813"/>
            <a:ext cx="526742" cy="52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67E06A-37E9-469A-A7DC-0061B9C10454}"/>
              </a:ext>
            </a:extLst>
          </p:cNvPr>
          <p:cNvSpPr txBox="1"/>
          <p:nvPr/>
        </p:nvSpPr>
        <p:spPr>
          <a:xfrm>
            <a:off x="3744608" y="827301"/>
            <a:ext cx="160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E1: 1 </a:t>
            </a:r>
            <a:r>
              <a:rPr lang="de-AT" dirty="0" err="1"/>
              <a:t>recover</a:t>
            </a:r>
            <a:endParaRPr lang="de-AT" dirty="0"/>
          </a:p>
          <a:p>
            <a:r>
              <a:rPr lang="de-AT" dirty="0"/>
              <a:t>E2: 2 </a:t>
            </a:r>
            <a:r>
              <a:rPr lang="de-AT" dirty="0" err="1"/>
              <a:t>center</a:t>
            </a:r>
            <a:endParaRPr lang="de-AT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9A3699-ABBC-4D13-AFE1-7ABB8D7A315C}"/>
              </a:ext>
            </a:extLst>
          </p:cNvPr>
          <p:cNvSpPr txBox="1"/>
          <p:nvPr/>
        </p:nvSpPr>
        <p:spPr>
          <a:xfrm>
            <a:off x="10069314" y="827301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F1: 1 </a:t>
            </a:r>
            <a:r>
              <a:rPr lang="de-AT" dirty="0" err="1"/>
              <a:t>center</a:t>
            </a:r>
            <a:endParaRPr lang="de-AT" dirty="0"/>
          </a:p>
          <a:p>
            <a:r>
              <a:rPr lang="de-AT" dirty="0"/>
              <a:t>F2: 2 shoot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83380C-B1CF-4EA5-8DB2-3F8807BAFA16}"/>
              </a:ext>
            </a:extLst>
          </p:cNvPr>
          <p:cNvSpPr txBox="1"/>
          <p:nvPr/>
        </p:nvSpPr>
        <p:spPr>
          <a:xfrm>
            <a:off x="3742038" y="3965414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G1: 1 shoot</a:t>
            </a:r>
          </a:p>
          <a:p>
            <a:r>
              <a:rPr lang="de-AT" dirty="0"/>
              <a:t>G2: 2 </a:t>
            </a:r>
            <a:r>
              <a:rPr lang="de-AT" dirty="0" err="1"/>
              <a:t>center</a:t>
            </a:r>
            <a:endParaRPr lang="de-AT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6F135E-8ED1-4741-93B5-494A7E266FDE}"/>
              </a:ext>
            </a:extLst>
          </p:cNvPr>
          <p:cNvSpPr txBox="1"/>
          <p:nvPr/>
        </p:nvSpPr>
        <p:spPr>
          <a:xfrm>
            <a:off x="10074796" y="3993381"/>
            <a:ext cx="144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H1: 1 shoot</a:t>
            </a:r>
          </a:p>
          <a:p>
            <a:r>
              <a:rPr lang="de-AT" dirty="0"/>
              <a:t>H2: 2 </a:t>
            </a:r>
            <a:r>
              <a:rPr lang="de-AT" dirty="0" err="1"/>
              <a:t>center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9201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Initial Decision Tree</vt:lpstr>
      <vt:lpstr>Ball in „Self“ side: 1 is always the closest player to ball</vt:lpstr>
      <vt:lpstr>Ball in „Opponent“ side: 1 is always the closest player to 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Danninger</dc:creator>
  <cp:lastModifiedBy>Philipp Danninger</cp:lastModifiedBy>
  <cp:revision>7</cp:revision>
  <dcterms:created xsi:type="dcterms:W3CDTF">2020-11-16T10:14:35Z</dcterms:created>
  <dcterms:modified xsi:type="dcterms:W3CDTF">2020-11-16T11:12:48Z</dcterms:modified>
</cp:coreProperties>
</file>