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03c6d3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03c6d3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b03c6d3a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b03c6d3a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a7d20375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a7d20375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0ee837d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b0ee837d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0ee837d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0ee837d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ee837db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ee837d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9000">
                <a:srgbClr val="121B2A"/>
              </a:gs>
              <a:gs pos="100000">
                <a:srgbClr val="121B2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29652" y="3291221"/>
            <a:ext cx="6653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529652" y="2034511"/>
            <a:ext cx="6653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0" y="4133850"/>
            <a:ext cx="9144000" cy="1009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21B2A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838201"/>
            <a:ext cx="9144000" cy="3467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063488"/>
            <a:ext cx="82296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B2A"/>
              </a:buClr>
              <a:buSzPts val="2000"/>
              <a:buFont typeface="Arial"/>
              <a:buNone/>
              <a:defRPr sz="2000">
                <a:solidFill>
                  <a:srgbClr val="121B2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5679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-9600"/>
            <a:ext cx="82296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presentationgo.co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88899" y="5219701"/>
            <a:ext cx="1263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800"/>
              <a:buFont typeface="Open Sans"/>
              <a:buNone/>
            </a:pPr>
            <a:r>
              <a:rPr b="0" i="0" lang="en" sz="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© </a:t>
            </a:r>
            <a:r>
              <a:rPr b="0" i="0" lang="en" sz="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"/>
              </a:rPr>
              <a:t>presentationgo.com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1654908" y="-55353"/>
            <a:ext cx="1569273" cy="459167"/>
            <a:chOff x="-2096383" y="21447"/>
            <a:chExt cx="1569273" cy="612223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-2096383" y="21447"/>
              <a:ext cx="36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Open Sans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By: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-1002010" y="387370"/>
              <a:ext cx="474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Open Sans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3" name="Google Shape;13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529652" y="2034511"/>
            <a:ext cx="66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Big Mountain Resort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529652" y="3291221"/>
            <a:ext cx="66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Weekend Pass Study Findings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-9600"/>
            <a:ext cx="8229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33">
                <a:latin typeface="Droid Sans"/>
                <a:ea typeface="Droid Sans"/>
                <a:cs typeface="Droid Sans"/>
                <a:sym typeface="Droid Sans"/>
              </a:rPr>
              <a:t>Big Mountain Ticket Price: Current Status</a:t>
            </a:r>
            <a:endParaRPr sz="2433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112688"/>
            <a:ext cx="82296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Adult Weekend Passes at Big Mountain: $81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New chairlift will provide better access to the resort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New chairlift comes with an extra $1.54m annual operating cost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-9600"/>
            <a:ext cx="8229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Recommendations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063488"/>
            <a:ext cx="82296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New 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Adult Weekend Pass: $96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Implement Scenario #2: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roid Sans"/>
              <a:buChar char="○"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Add one run</a:t>
            </a:r>
            <a:endParaRPr sz="1600">
              <a:latin typeface="Droid Sans"/>
              <a:ea typeface="Droid Sans"/>
              <a:cs typeface="Droid Sans"/>
              <a:sym typeface="Droid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roid Sans"/>
              <a:buChar char="○"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Increase vertical drop 50’</a:t>
            </a:r>
            <a:endParaRPr sz="1600">
              <a:latin typeface="Droid Sans"/>
              <a:ea typeface="Droid Sans"/>
              <a:cs typeface="Droid Sans"/>
              <a:sym typeface="Droid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roid Sans"/>
              <a:buChar char="○"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Add another chairlift</a:t>
            </a:r>
            <a:endParaRPr sz="16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-9600"/>
            <a:ext cx="8229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Analysis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063488"/>
            <a:ext cx="82296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276 competing resorts were included in the analysis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Competitors’ ticket prices were measured in proportion to their amenities and locations within the US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The same analysis was performed on Big Mountain to determine how well we price our Weekend Pass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57200" y="1063488"/>
            <a:ext cx="82296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Our results indicated that ticket prices are not set arbitrarily by our competitors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Instead,  a certain combination of amenities is responsible for higher or lower ticket prices. 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-9600"/>
            <a:ext cx="8229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1063488"/>
            <a:ext cx="82296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We created a ticket pricing model based on the highest-demanded features: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Vertical drop height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Number of fast quads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Total runs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Acreage covered by snow-making machines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-9600"/>
            <a:ext cx="8229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457200" y="1063488"/>
            <a:ext cx="82296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Big Mountain ranks at or near the top with each of the highest-demand features among the 276 resorts analyzed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Big Mountain should also adopt Scenario #2 and add a run, increase vertical drop by 150’, and add another lift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These changes, in addition to Big Mountain’s standing in the industry, both support the increase to a $96 Weekend Pass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-9600"/>
            <a:ext cx="8229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Summary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to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