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sldIdLst>
    <p:sldId id="730" r:id="rId2"/>
    <p:sldId id="1266" r:id="rId3"/>
    <p:sldId id="1238" r:id="rId4"/>
    <p:sldId id="814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9" r:id="rId14"/>
    <p:sldId id="810" r:id="rId15"/>
    <p:sldId id="812" r:id="rId16"/>
    <p:sldId id="813" r:id="rId17"/>
    <p:sldId id="815" r:id="rId18"/>
    <p:sldId id="816" r:id="rId19"/>
    <p:sldId id="817" r:id="rId20"/>
    <p:sldId id="818" r:id="rId21"/>
    <p:sldId id="819" r:id="rId22"/>
    <p:sldId id="822" r:id="rId23"/>
    <p:sldId id="821" r:id="rId24"/>
    <p:sldId id="1267" r:id="rId25"/>
    <p:sldId id="1268" r:id="rId26"/>
    <p:sldId id="1269" r:id="rId27"/>
    <p:sldId id="1270" r:id="rId28"/>
    <p:sldId id="1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连 阡" initials="连" lastIdx="2" clrIdx="0">
    <p:extLst>
      <p:ext uri="{19B8F6BF-5375-455C-9EA6-DF929625EA0E}">
        <p15:presenceInfo xmlns:p15="http://schemas.microsoft.com/office/powerpoint/2012/main" userId="c89ed2132b7340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5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5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5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3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6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3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6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3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0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7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3C5E41-E52F-4046-AF5B-76D5968C23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2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、完成本文档中所有的测试程序并填写运行结果，从而体会二进制与十进制文件的差异，掌握与文件有关的流函数的正确用法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1600" b="1" dirty="0">
                <a:latin typeface="+mn-ea"/>
              </a:rPr>
              <a:t>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91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__ODOA__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__10___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__ODOA__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B2FD24-F9A8-4903-B0CE-3C103AAA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" r="-1"/>
          <a:stretch/>
        </p:blipFill>
        <p:spPr>
          <a:xfrm>
            <a:off x="3662031" y="5095344"/>
            <a:ext cx="1947463" cy="683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886F8-A99C-499F-9589-AD9F4B371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" t="4589"/>
          <a:stretch/>
        </p:blipFill>
        <p:spPr>
          <a:xfrm>
            <a:off x="8465543" y="5095344"/>
            <a:ext cx="1947463" cy="6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__OAOD__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__13___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__OD__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__\n_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092E67-86A9-4BF3-9718-D6FE3FAA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21" y="5095344"/>
            <a:ext cx="1861126" cy="6130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2BDB1A-0B99-4E3E-87D0-D4E6099DA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" t="1774"/>
          <a:stretch/>
        </p:blipFill>
        <p:spPr>
          <a:xfrm>
            <a:off x="8292421" y="5095344"/>
            <a:ext cx="2120585" cy="6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___5__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字节，为什么？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被视为结尾，实际是 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/>
              </a:rPr>
              <a:t>A B C \r \n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共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4AC32-E71C-40B1-9F6C-D266ADB1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4" y="5877272"/>
            <a:ext cx="765916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9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__20___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23D7A-6C49-4D02-820D-F015DB26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5608957"/>
            <a:ext cx="944059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\x1A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</a:t>
            </a:r>
            <a:r>
              <a:rPr lang="zh-CN" altLang="en-US" sz="1600" b="1" dirty="0">
                <a:latin typeface="+mn-ea"/>
              </a:rPr>
              <a:t>，输入到此停止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_15__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原因是：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二进制读入</a:t>
            </a:r>
            <a:r>
              <a:rPr lang="en-US" altLang="zh-CN" sz="1600" b="1" u="sng" dirty="0">
                <a:latin typeface="+mn-ea"/>
              </a:rPr>
              <a:t>\x1A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可以继续读下去</a:t>
            </a:r>
            <a:endParaRPr kumimoji="1" lang="en-US" altLang="zh-CN" sz="1600" b="1" u="sng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568AD-19B9-47EC-B9FC-91494703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08" y="5373216"/>
            <a:ext cx="1815469" cy="4367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CD1E1A-4300-4CE9-8939-1B358D781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077" y="5373216"/>
            <a:ext cx="2038929" cy="4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\x1A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</a:t>
            </a:r>
            <a:r>
              <a:rPr lang="zh-CN" altLang="en-US" sz="1600" b="1" dirty="0">
                <a:latin typeface="+mn-ea"/>
              </a:rPr>
              <a:t>，输入到此停止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 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\x1A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</a:t>
            </a:r>
            <a:r>
              <a:rPr lang="zh-CN" altLang="en-US" sz="1600" b="1" dirty="0">
                <a:latin typeface="+mn-ea"/>
              </a:rPr>
              <a:t>，输入到此停止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D869C5-0D0C-44FA-8CEA-77DE0A32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71" y="5393886"/>
            <a:ext cx="1688445" cy="3926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A23D33-2513-4ECE-8AEC-1A969AA6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40" y="5393886"/>
            <a:ext cx="1923865" cy="4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latin typeface="宋体"/>
                <a:ea typeface="宋体"/>
              </a:rPr>
              <a:t>xff</a:t>
            </a:r>
            <a:r>
              <a:rPr kumimoji="1" lang="zh-CN" altLang="en-US" sz="1200" b="1" dirty="0">
                <a:latin typeface="宋体"/>
                <a:ea typeface="宋体"/>
              </a:rPr>
              <a:t>可以用二</a:t>
            </a:r>
            <a:r>
              <a:rPr kumimoji="1" lang="en-US" altLang="zh-CN" sz="1200" b="1" dirty="0">
                <a:latin typeface="宋体"/>
                <a:ea typeface="宋体"/>
              </a:rPr>
              <a:t>/</a:t>
            </a:r>
            <a:r>
              <a:rPr kumimoji="1" lang="zh-CN" altLang="en-US" sz="1200" b="1" dirty="0">
                <a:latin typeface="宋体"/>
                <a:ea typeface="宋体"/>
              </a:rPr>
              <a:t>十进制正确读取</a:t>
            </a:r>
            <a:endParaRPr kumimoji="1" lang="en-US" altLang="zh-CN" sz="1200" b="1" dirty="0">
              <a:latin typeface="宋体"/>
              <a:ea typeface="宋体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8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latin typeface="宋体"/>
                <a:ea typeface="宋体"/>
              </a:rPr>
              <a:t>xff</a:t>
            </a:r>
            <a:r>
              <a:rPr kumimoji="1" lang="zh-CN" altLang="en-US" sz="1200" b="1" dirty="0">
                <a:latin typeface="宋体"/>
                <a:ea typeface="宋体"/>
              </a:rPr>
              <a:t>不能用二</a:t>
            </a:r>
            <a:r>
              <a:rPr kumimoji="1" lang="en-US" altLang="zh-CN" sz="1200" b="1" dirty="0">
                <a:latin typeface="宋体"/>
                <a:ea typeface="宋体"/>
              </a:rPr>
              <a:t>/</a:t>
            </a:r>
            <a:r>
              <a:rPr kumimoji="1" lang="zh-CN" altLang="en-US" sz="1200" b="1" dirty="0">
                <a:latin typeface="宋体"/>
                <a:ea typeface="宋体"/>
              </a:rPr>
              <a:t>十进制错误读取</a:t>
            </a:r>
            <a:endParaRPr kumimoji="1" lang="en-US" altLang="zh-CN" sz="1200" b="1" dirty="0"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11~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13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</a:t>
            </a:r>
            <a:r>
              <a:rPr lang="en-US" altLang="zh-CN" sz="1200" b="1" dirty="0">
                <a:latin typeface="+mn-ea"/>
              </a:rPr>
              <a:t> \x1A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</a:t>
            </a:r>
            <a:r>
              <a:rPr kumimoji="1" lang="en-US" altLang="zh-CN" sz="1200" b="1" dirty="0">
                <a:latin typeface="宋体"/>
                <a:ea typeface="宋体"/>
              </a:rPr>
              <a:t> \</a:t>
            </a:r>
            <a:r>
              <a:rPr kumimoji="1" lang="en-US" altLang="zh-CN" sz="1200" b="1" dirty="0" err="1">
                <a:latin typeface="宋体"/>
                <a:ea typeface="宋体"/>
              </a:rPr>
              <a:t>xff</a:t>
            </a:r>
            <a:r>
              <a:rPr kumimoji="1" lang="en-US" altLang="zh-CN" sz="1200" b="1" dirty="0">
                <a:latin typeface="宋体"/>
                <a:ea typeface="宋体"/>
              </a:rPr>
              <a:t>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十进制方式正确读取的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FE6D99-4CBB-40BC-8788-DB8CE0C7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07" y="5343151"/>
            <a:ext cx="1559749" cy="3775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722BA5-F9E0-4CBB-A63D-2A7B6919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476" y="5343151"/>
            <a:ext cx="165281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in &gt;&gt; name;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5"/>
            <a:ext cx="4835769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____28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说明：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 &gt;&gt;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回车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__\0____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name[30];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(name, 26);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403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____28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读入时，是读到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回车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停止，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不在数组最后加入一个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__\0____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70250" y="6489106"/>
            <a:ext cx="9642756" cy="28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仅对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</a:t>
            </a:r>
            <a:r>
              <a:rPr kumimoji="1" lang="en-US" altLang="zh-CN" sz="1200" b="1" dirty="0" err="1"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方式读时有效，可返回最后读取的字节数；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则对两种读入方式均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</a:t>
            </a:r>
            <a:r>
              <a:rPr kumimoji="1" lang="zh-CN" altLang="en-US" sz="1200" b="1" dirty="0">
                <a:latin typeface="宋体"/>
                <a:ea typeface="宋体"/>
              </a:rPr>
              <a:t>有效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F49BD5-8E76-4215-8374-31BF64584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25"/>
          <a:stretch/>
        </p:blipFill>
        <p:spPr>
          <a:xfrm>
            <a:off x="3188134" y="5416597"/>
            <a:ext cx="2189961" cy="6065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9B8781-C707-4D04-B130-EC7C453C9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27"/>
          <a:stretch/>
        </p:blipFill>
        <p:spPr>
          <a:xfrm>
            <a:off x="8023903" y="5373216"/>
            <a:ext cx="3134883" cy="6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6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 = "00000000000000000000000000000";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20);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(name[20])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336976"/>
            <a:ext cx="4835769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_____________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 = "00000000000000000000000000000";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200);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5336974"/>
            <a:ext cx="4806987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205B-F5CF-4A27-9D46-D80E525C1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09"/>
          <a:stretch/>
        </p:blipFill>
        <p:spPr>
          <a:xfrm>
            <a:off x="3189710" y="5601147"/>
            <a:ext cx="2694559" cy="891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6FA88A-A5CE-4BB0-8722-CBCFAD6A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129" y="5601147"/>
            <a:ext cx="2694560" cy="7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name[10]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(-5,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::cur);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(name, 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name[10]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73723" y="6119445"/>
            <a:ext cx="9639283" cy="4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seekg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仅在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</a:t>
            </a:r>
            <a:r>
              <a:rPr kumimoji="1" lang="zh-CN" altLang="en-US" sz="1200" b="1" dirty="0">
                <a:latin typeface="宋体"/>
                <a:ea typeface="宋体"/>
              </a:rPr>
              <a:t>输入正确不越界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情况下返回正确值，因此，每次操作完成后，最好判断流对象自身状态，正确才可继续下一步。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3364BD-A9C5-4E59-BB6E-449FA1820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8"/>
          <a:stretch/>
        </p:blipFill>
        <p:spPr>
          <a:xfrm>
            <a:off x="2915622" y="5095344"/>
            <a:ext cx="1941523" cy="8958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359A4-1224-4F47-9753-4C5912A8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918" y="5085184"/>
            <a:ext cx="2588332" cy="8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后判断流对象状态是否正确，若不正确则恢复正确状态后再继续使用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E34F3-39C2-4AE2-A235-2354365C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31" y="4943694"/>
            <a:ext cx="2495899" cy="10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：读写方式打开时的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同步移动问题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均可以使用，且读写后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两个函数的返回值均相同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、文件指针的移动，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B873F3-FBB2-4241-BFB4-EB0B0B42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13" y="4264873"/>
            <a:ext cx="2698675" cy="11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4437113"/>
            <a:ext cx="4810460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后，虽然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可以移动文件指针，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但是写入的位置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在文件末尾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、自行测试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方式打开加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的情况，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与本例的结论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不一致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1B7D91-01D6-410A-A7BB-793F1A1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184" y="4209031"/>
            <a:ext cx="2989176" cy="12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均可以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使用，且无论读写，两个函数的返回值均相同，表示两个文件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指针是同步移动的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76E578-6A0C-4B0B-B08C-5087E12C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600" y="4194184"/>
            <a:ext cx="3154379" cy="10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system("pause");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"0123456789";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system(“pause”)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____36______</a:t>
            </a:r>
          </a:p>
        </p:txBody>
      </p:sp>
    </p:spTree>
    <p:extLst>
      <p:ext uri="{BB962C8B-B14F-4D97-AF65-F5344CB8AC3E}">
        <p14:creationId xmlns:p14="http://schemas.microsoft.com/office/powerpoint/2010/main" val="297455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system("pause");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"0123456789";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system(“pause”)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_____10_____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注：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ate = at end</a:t>
            </a:r>
          </a:p>
        </p:txBody>
      </p:sp>
    </p:spTree>
    <p:extLst>
      <p:ext uri="{BB962C8B-B14F-4D97-AF65-F5344CB8AC3E}">
        <p14:creationId xmlns:p14="http://schemas.microsoft.com/office/powerpoint/2010/main" val="148649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system("pause");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::ate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"0123456789";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system(“pause”)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、同时加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ate|ios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__26___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___36_______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结论：结合本例及前两例，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82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system("pause");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system(“pause”)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、正常读方式打开，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___65___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44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system("pause");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system(“pause”)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en-US" altLang="zh-CN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__26___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_-1__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、结合本例及上例，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、为了避免细节记忆错误，另一种做法是，舍弃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特性不同，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在需要读写时直接用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自行移动文件开头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结尾，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你是否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  <a:r>
              <a:rPr kumimoji="1" lang="zh-CN" altLang="en-US" sz="1200" b="1">
                <a:solidFill>
                  <a:srgbClr val="000000"/>
                </a:solidFill>
                <a:latin typeface="宋体"/>
                <a:ea typeface="宋体" pitchFamily="2" charset="-122"/>
              </a:rPr>
              <a:t>赞成</a:t>
            </a:r>
            <a:r>
              <a:rPr kumimoji="1" lang="en-US" altLang="zh-CN" sz="1200" b="1">
                <a:solidFill>
                  <a:srgbClr val="000000"/>
                </a:solidFill>
                <a:latin typeface="宋体"/>
                <a:ea typeface="宋体" pitchFamily="2" charset="-122"/>
              </a:rPr>
              <a:t>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赞成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这种做法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78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3B411-023B-4561-8233-C541642E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48F82-4B0F-4473-91B4-7D5A55CB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99F83-FFFB-41D8-97D3-FCFDF2167E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135" b="39911"/>
          <a:stretch/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351D50A-4645-4D2A-8029-AEFE632543D0}"/>
              </a:ext>
            </a:extLst>
          </p:cNvPr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CF9D7A-64B0-4F97-A17E-7E6F8E90C56F}"/>
              </a:ext>
            </a:extLst>
          </p:cNvPr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91CDD3-C156-47A6-ACAB-0FE30B052DCA}"/>
              </a:ext>
            </a:extLst>
          </p:cNvPr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9743FF-E62D-47D7-9D15-2AC0656CC8F4}"/>
              </a:ext>
            </a:extLst>
          </p:cNvPr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</a:p>
        </p:txBody>
      </p:sp>
    </p:spTree>
    <p:extLst>
      <p:ext uri="{BB962C8B-B14F-4D97-AF65-F5344CB8AC3E}">
        <p14:creationId xmlns:p14="http://schemas.microsoft.com/office/powerpoint/2010/main" val="25024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___7___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___5___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CF51F-1523-4927-94DD-FE713318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34" y="4917156"/>
            <a:ext cx="7068536" cy="485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7BFA30-5AED-45EC-97EC-1490306E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34" y="5934465"/>
            <a:ext cx="687801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___6___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___5___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在十进制和二进制方式下有无区别？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5803D4-9BAF-467F-8E2B-819B9D07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85" y="4797152"/>
            <a:ext cx="6954220" cy="4191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4219FA-2C39-4BFA-9F2F-5F500CB6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85" y="5553236"/>
            <a:ext cx="677322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__1__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___10___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2EBE96-7590-41A8-87AD-B4396AD3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2"/>
          <a:stretch/>
        </p:blipFill>
        <p:spPr>
          <a:xfrm>
            <a:off x="4228554" y="5445224"/>
            <a:ext cx="2733093" cy="535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CF9019-87B5-4FAF-94D3-482CEB8A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60" y="5001443"/>
            <a:ext cx="695422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__2__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___13 10___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5721A-D1E6-4E11-827C-44AF7B3B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80" y="5445224"/>
            <a:ext cx="2926614" cy="652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56E6F2-068E-4C02-8010-A8DC4F5B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11" y="4995489"/>
            <a:ext cx="6647891" cy="4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4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__OAOD__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__10___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9492" y="5085185"/>
            <a:ext cx="480351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_OAOD_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3CF59-35A6-462A-A4A4-9E9DE0F4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25" y="5095344"/>
            <a:ext cx="1962992" cy="6408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D72B85-4248-476A-AF20-D867E0D1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319" y="5078171"/>
            <a:ext cx="2029688" cy="6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§8.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__ODOA__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__10___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9493" y="5085185"/>
            <a:ext cx="480351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__ODOA__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CC4515-1755-4C55-88E7-7933CDF1C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" r="-1"/>
          <a:stretch/>
        </p:blipFill>
        <p:spPr>
          <a:xfrm>
            <a:off x="3662031" y="5095344"/>
            <a:ext cx="1947463" cy="6834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B9ADE3-A95A-454A-BAA8-DB2762A9A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" t="4589"/>
          <a:stretch/>
        </p:blipFill>
        <p:spPr>
          <a:xfrm>
            <a:off x="8465543" y="5095344"/>
            <a:ext cx="1947463" cy="6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835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7838</Words>
  <Application>Microsoft Office PowerPoint</Application>
  <PresentationFormat>宽屏</PresentationFormat>
  <Paragraphs>1061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连 阡</cp:lastModifiedBy>
  <cp:revision>30</cp:revision>
  <dcterms:created xsi:type="dcterms:W3CDTF">2020-08-13T13:39:53Z</dcterms:created>
  <dcterms:modified xsi:type="dcterms:W3CDTF">2021-12-12T12:21:29Z</dcterms:modified>
</cp:coreProperties>
</file>