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0" r:id="rId5"/>
    <p:sldId id="259" r:id="rId6"/>
    <p:sldId id="264" r:id="rId7"/>
    <p:sldId id="263"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C229E2-786F-38FA-99D0-55456620ED43}" v="323" dt="2025-02-19T15:13:19.213"/>
    <p1510:client id="{5BD6F888-E5B4-2740-9996-0113CEC87E62}" v="327" dt="2025-02-19T15:22:43.5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p:scale>
          <a:sx n="78" d="100"/>
          <a:sy n="78" d="100"/>
        </p:scale>
        <p:origin x="576" y="9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QIAN Jiayi" userId="S::jiayi.qian@edhec.com::0030de5d-d85e-42d3-89a8-4de63ec73809" providerId="AD" clId="Web-{2AC229E2-786F-38FA-99D0-55456620ED43}"/>
    <pc:docChg chg="addSld delSld modSld">
      <pc:chgData name="QIAN Jiayi" userId="S::jiayi.qian@edhec.com::0030de5d-d85e-42d3-89a8-4de63ec73809" providerId="AD" clId="Web-{2AC229E2-786F-38FA-99D0-55456620ED43}" dt="2025-02-19T15:13:18.057" v="254" actId="20577"/>
      <pc:docMkLst>
        <pc:docMk/>
      </pc:docMkLst>
      <pc:sldChg chg="modSp">
        <pc:chgData name="QIAN Jiayi" userId="S::jiayi.qian@edhec.com::0030de5d-d85e-42d3-89a8-4de63ec73809" providerId="AD" clId="Web-{2AC229E2-786F-38FA-99D0-55456620ED43}" dt="2025-02-19T15:13:15.588" v="252" actId="20577"/>
        <pc:sldMkLst>
          <pc:docMk/>
          <pc:sldMk cId="193633087" sldId="259"/>
        </pc:sldMkLst>
        <pc:spChg chg="mod">
          <ac:chgData name="QIAN Jiayi" userId="S::jiayi.qian@edhec.com::0030de5d-d85e-42d3-89a8-4de63ec73809" providerId="AD" clId="Web-{2AC229E2-786F-38FA-99D0-55456620ED43}" dt="2025-02-19T15:13:15.588" v="252" actId="20577"/>
          <ac:spMkLst>
            <pc:docMk/>
            <pc:sldMk cId="193633087" sldId="259"/>
            <ac:spMk id="3" creationId="{A1CE42CC-C15D-771C-2C20-E2FE35A072FF}"/>
          </ac:spMkLst>
        </pc:spChg>
      </pc:sldChg>
      <pc:sldChg chg="new">
        <pc:chgData name="QIAN Jiayi" userId="S::jiayi.qian@edhec.com::0030de5d-d85e-42d3-89a8-4de63ec73809" providerId="AD" clId="Web-{2AC229E2-786F-38FA-99D0-55456620ED43}" dt="2025-02-19T14:54:14.400" v="0"/>
        <pc:sldMkLst>
          <pc:docMk/>
          <pc:sldMk cId="760345743" sldId="262"/>
        </pc:sldMkLst>
      </pc:sldChg>
      <pc:sldChg chg="addSp delSp modSp new mod setBg">
        <pc:chgData name="QIAN Jiayi" userId="S::jiayi.qian@edhec.com::0030de5d-d85e-42d3-89a8-4de63ec73809" providerId="AD" clId="Web-{2AC229E2-786F-38FA-99D0-55456620ED43}" dt="2025-02-19T15:08:41.784" v="227" actId="20577"/>
        <pc:sldMkLst>
          <pc:docMk/>
          <pc:sldMk cId="2910181802" sldId="263"/>
        </pc:sldMkLst>
        <pc:spChg chg="mod">
          <ac:chgData name="QIAN Jiayi" userId="S::jiayi.qian@edhec.com::0030de5d-d85e-42d3-89a8-4de63ec73809" providerId="AD" clId="Web-{2AC229E2-786F-38FA-99D0-55456620ED43}" dt="2025-02-19T15:08:41.784" v="227" actId="20577"/>
          <ac:spMkLst>
            <pc:docMk/>
            <pc:sldMk cId="2910181802" sldId="263"/>
            <ac:spMk id="2" creationId="{36D50478-B73F-98E3-97A6-BA7FC11248B6}"/>
          </ac:spMkLst>
        </pc:spChg>
        <pc:spChg chg="del">
          <ac:chgData name="QIAN Jiayi" userId="S::jiayi.qian@edhec.com::0030de5d-d85e-42d3-89a8-4de63ec73809" providerId="AD" clId="Web-{2AC229E2-786F-38FA-99D0-55456620ED43}" dt="2025-02-19T14:55:14.730" v="2"/>
          <ac:spMkLst>
            <pc:docMk/>
            <pc:sldMk cId="2910181802" sldId="263"/>
            <ac:spMk id="3" creationId="{8EFC7B13-2562-EC39-685D-BBEF62E7873A}"/>
          </ac:spMkLst>
        </pc:spChg>
        <pc:spChg chg="add del mod">
          <ac:chgData name="QIAN Jiayi" userId="S::jiayi.qian@edhec.com::0030de5d-d85e-42d3-89a8-4de63ec73809" providerId="AD" clId="Web-{2AC229E2-786F-38FA-99D0-55456620ED43}" dt="2025-02-19T15:08:04.111" v="213"/>
          <ac:spMkLst>
            <pc:docMk/>
            <pc:sldMk cId="2910181802" sldId="263"/>
            <ac:spMk id="7" creationId="{5945A0C4-0304-64CF-EDF2-2D12F52F29EF}"/>
          </ac:spMkLst>
        </pc:spChg>
        <pc:spChg chg="add del">
          <ac:chgData name="QIAN Jiayi" userId="S::jiayi.qian@edhec.com::0030de5d-d85e-42d3-89a8-4de63ec73809" providerId="AD" clId="Web-{2AC229E2-786F-38FA-99D0-55456620ED43}" dt="2025-02-19T14:57:12.764" v="20"/>
          <ac:spMkLst>
            <pc:docMk/>
            <pc:sldMk cId="2910181802" sldId="263"/>
            <ac:spMk id="9" creationId="{820B1E59-D704-6443-ADC9-9AE3B8C09BC5}"/>
          </ac:spMkLst>
        </pc:spChg>
        <pc:spChg chg="add del mod">
          <ac:chgData name="QIAN Jiayi" userId="S::jiayi.qian@edhec.com::0030de5d-d85e-42d3-89a8-4de63ec73809" providerId="AD" clId="Web-{2AC229E2-786F-38FA-99D0-55456620ED43}" dt="2025-02-19T15:08:06.517" v="214"/>
          <ac:spMkLst>
            <pc:docMk/>
            <pc:sldMk cId="2910181802" sldId="263"/>
            <ac:spMk id="11" creationId="{C68F9BFA-C097-7008-E1C9-85BE93043B47}"/>
          </ac:spMkLst>
        </pc:spChg>
        <pc:spChg chg="add del">
          <ac:chgData name="QIAN Jiayi" userId="S::jiayi.qian@edhec.com::0030de5d-d85e-42d3-89a8-4de63ec73809" providerId="AD" clId="Web-{2AC229E2-786F-38FA-99D0-55456620ED43}" dt="2025-02-19T14:57:12.764" v="20"/>
          <ac:spMkLst>
            <pc:docMk/>
            <pc:sldMk cId="2910181802" sldId="263"/>
            <ac:spMk id="12" creationId="{99F1FFA9-D672-408C-9220-ADEEC6ABDD09}"/>
          </ac:spMkLst>
        </pc:spChg>
        <pc:picChg chg="add mod ord">
          <ac:chgData name="QIAN Jiayi" userId="S::jiayi.qian@edhec.com::0030de5d-d85e-42d3-89a8-4de63ec73809" providerId="AD" clId="Web-{2AC229E2-786F-38FA-99D0-55456620ED43}" dt="2025-02-19T15:08:31.283" v="224" actId="1076"/>
          <ac:picMkLst>
            <pc:docMk/>
            <pc:sldMk cId="2910181802" sldId="263"/>
            <ac:picMk id="4" creationId="{55DBD197-9D06-B1BC-2CEA-89BC88A07668}"/>
          </ac:picMkLst>
        </pc:picChg>
        <pc:picChg chg="add mod modCrop">
          <ac:chgData name="QIAN Jiayi" userId="S::jiayi.qian@edhec.com::0030de5d-d85e-42d3-89a8-4de63ec73809" providerId="AD" clId="Web-{2AC229E2-786F-38FA-99D0-55456620ED43}" dt="2025-02-19T15:08:33.096" v="225" actId="1076"/>
          <ac:picMkLst>
            <pc:docMk/>
            <pc:sldMk cId="2910181802" sldId="263"/>
            <ac:picMk id="5" creationId="{9B7345E7-BDD3-BD88-C1CC-6571E05B3EDC}"/>
          </ac:picMkLst>
        </pc:picChg>
        <pc:picChg chg="add del mod modCrop">
          <ac:chgData name="QIAN Jiayi" userId="S::jiayi.qian@edhec.com::0030de5d-d85e-42d3-89a8-4de63ec73809" providerId="AD" clId="Web-{2AC229E2-786F-38FA-99D0-55456620ED43}" dt="2025-02-19T15:08:19.517" v="218"/>
          <ac:picMkLst>
            <pc:docMk/>
            <pc:sldMk cId="2910181802" sldId="263"/>
            <ac:picMk id="8" creationId="{95ECF612-8E42-7C1E-49FF-F7840E32424F}"/>
          </ac:picMkLst>
        </pc:picChg>
      </pc:sldChg>
      <pc:sldChg chg="modSp">
        <pc:chgData name="QIAN Jiayi" userId="S::jiayi.qian@edhec.com::0030de5d-d85e-42d3-89a8-4de63ec73809" providerId="AD" clId="Web-{2AC229E2-786F-38FA-99D0-55456620ED43}" dt="2025-02-19T15:13:18.057" v="254" actId="20577"/>
        <pc:sldMkLst>
          <pc:docMk/>
          <pc:sldMk cId="820664651" sldId="264"/>
        </pc:sldMkLst>
        <pc:spChg chg="mod">
          <ac:chgData name="QIAN Jiayi" userId="S::jiayi.qian@edhec.com::0030de5d-d85e-42d3-89a8-4de63ec73809" providerId="AD" clId="Web-{2AC229E2-786F-38FA-99D0-55456620ED43}" dt="2025-02-19T15:13:18.057" v="254" actId="20577"/>
          <ac:spMkLst>
            <pc:docMk/>
            <pc:sldMk cId="820664651" sldId="264"/>
            <ac:spMk id="3" creationId="{A1CE42CC-C15D-771C-2C20-E2FE35A072FF}"/>
          </ac:spMkLst>
        </pc:spChg>
      </pc:sldChg>
      <pc:sldChg chg="add del replId">
        <pc:chgData name="QIAN Jiayi" userId="S::jiayi.qian@edhec.com::0030de5d-d85e-42d3-89a8-4de63ec73809" providerId="AD" clId="Web-{2AC229E2-786F-38FA-99D0-55456620ED43}" dt="2025-02-19T14:56:32.498" v="16"/>
        <pc:sldMkLst>
          <pc:docMk/>
          <pc:sldMk cId="858250336" sldId="264"/>
        </pc:sldMkLst>
      </pc:sldChg>
      <pc:sldChg chg="new del">
        <pc:chgData name="QIAN Jiayi" userId="S::jiayi.qian@edhec.com::0030de5d-d85e-42d3-89a8-4de63ec73809" providerId="AD" clId="Web-{2AC229E2-786F-38FA-99D0-55456620ED43}" dt="2025-02-19T15:10:19.193" v="234"/>
        <pc:sldMkLst>
          <pc:docMk/>
          <pc:sldMk cId="3731508114" sldId="265"/>
        </pc:sldMkLst>
      </pc:sldChg>
      <pc:sldChg chg="addSp delSp modSp add replId">
        <pc:chgData name="QIAN Jiayi" userId="S::jiayi.qian@edhec.com::0030de5d-d85e-42d3-89a8-4de63ec73809" providerId="AD" clId="Web-{2AC229E2-786F-38FA-99D0-55456620ED43}" dt="2025-02-19T15:10:00.614" v="233" actId="14100"/>
        <pc:sldMkLst>
          <pc:docMk/>
          <pc:sldMk cId="771473536" sldId="266"/>
        </pc:sldMkLst>
        <pc:spChg chg="mod">
          <ac:chgData name="QIAN Jiayi" userId="S::jiayi.qian@edhec.com::0030de5d-d85e-42d3-89a8-4de63ec73809" providerId="AD" clId="Web-{2AC229E2-786F-38FA-99D0-55456620ED43}" dt="2025-02-19T15:08:45.987" v="229" actId="20577"/>
          <ac:spMkLst>
            <pc:docMk/>
            <pc:sldMk cId="771473536" sldId="266"/>
            <ac:spMk id="2" creationId="{8E16EF56-940E-64A5-A24F-9C1881350132}"/>
          </ac:spMkLst>
        </pc:spChg>
        <pc:spChg chg="add del mod">
          <ac:chgData name="QIAN Jiayi" userId="S::jiayi.qian@edhec.com::0030de5d-d85e-42d3-89a8-4de63ec73809" providerId="AD" clId="Web-{2AC229E2-786F-38FA-99D0-55456620ED43}" dt="2025-02-19T15:07:31.938" v="200"/>
          <ac:spMkLst>
            <pc:docMk/>
            <pc:sldMk cId="771473536" sldId="266"/>
            <ac:spMk id="6" creationId="{B0879281-76D3-520F-5F4C-0809B62DF572}"/>
          </ac:spMkLst>
        </pc:spChg>
        <pc:spChg chg="mod">
          <ac:chgData name="QIAN Jiayi" userId="S::jiayi.qian@edhec.com::0030de5d-d85e-42d3-89a8-4de63ec73809" providerId="AD" clId="Web-{2AC229E2-786F-38FA-99D0-55456620ED43}" dt="2025-02-19T15:09:55.942" v="232" actId="1076"/>
          <ac:spMkLst>
            <pc:docMk/>
            <pc:sldMk cId="771473536" sldId="266"/>
            <ac:spMk id="7" creationId="{0F39502E-D81B-AD7C-A1AB-9CAC67093A25}"/>
          </ac:spMkLst>
        </pc:spChg>
        <pc:spChg chg="del">
          <ac:chgData name="QIAN Jiayi" userId="S::jiayi.qian@edhec.com::0030de5d-d85e-42d3-89a8-4de63ec73809" providerId="AD" clId="Web-{2AC229E2-786F-38FA-99D0-55456620ED43}" dt="2025-02-19T15:07:49.532" v="209"/>
          <ac:spMkLst>
            <pc:docMk/>
            <pc:sldMk cId="771473536" sldId="266"/>
            <ac:spMk id="11" creationId="{D57BF656-C38A-BAB5-42E8-C26C187C9B4B}"/>
          </ac:spMkLst>
        </pc:spChg>
        <pc:picChg chg="del">
          <ac:chgData name="QIAN Jiayi" userId="S::jiayi.qian@edhec.com::0030de5d-d85e-42d3-89a8-4de63ec73809" providerId="AD" clId="Web-{2AC229E2-786F-38FA-99D0-55456620ED43}" dt="2025-02-19T15:07:25.672" v="198"/>
          <ac:picMkLst>
            <pc:docMk/>
            <pc:sldMk cId="771473536" sldId="266"/>
            <ac:picMk id="4" creationId="{C19337CD-99F5-4E06-B1E9-B1A1064913FA}"/>
          </ac:picMkLst>
        </pc:picChg>
        <pc:picChg chg="del">
          <ac:chgData name="QIAN Jiayi" userId="S::jiayi.qian@edhec.com::0030de5d-d85e-42d3-89a8-4de63ec73809" providerId="AD" clId="Web-{2AC229E2-786F-38FA-99D0-55456620ED43}" dt="2025-02-19T15:07:26.516" v="199"/>
          <ac:picMkLst>
            <pc:docMk/>
            <pc:sldMk cId="771473536" sldId="266"/>
            <ac:picMk id="5" creationId="{E0804D2D-DA91-5112-23BA-38D80EE301C2}"/>
          </ac:picMkLst>
        </pc:picChg>
        <pc:picChg chg="mod">
          <ac:chgData name="QIAN Jiayi" userId="S::jiayi.qian@edhec.com::0030de5d-d85e-42d3-89a8-4de63ec73809" providerId="AD" clId="Web-{2AC229E2-786F-38FA-99D0-55456620ED43}" dt="2025-02-19T15:10:00.614" v="233" actId="14100"/>
          <ac:picMkLst>
            <pc:docMk/>
            <pc:sldMk cId="771473536" sldId="266"/>
            <ac:picMk id="8" creationId="{3A25C77C-F191-191D-DBEC-8C3F8940E3CC}"/>
          </ac:picMkLst>
        </pc:picChg>
      </pc:sldChg>
    </pc:docChg>
  </pc:docChgLst>
  <pc:docChgLst>
    <pc:chgData name="ZHU Shujuan" userId="e56833da-5e2d-48d2-8a0e-562073cd5f95" providerId="ADAL" clId="{5BD6F888-E5B4-2740-9996-0113CEC87E62}"/>
    <pc:docChg chg="undo custSel addSld delSld modSld">
      <pc:chgData name="ZHU Shujuan" userId="e56833da-5e2d-48d2-8a0e-562073cd5f95" providerId="ADAL" clId="{5BD6F888-E5B4-2740-9996-0113CEC87E62}" dt="2025-02-19T15:22:43.542" v="327" actId="1076"/>
      <pc:docMkLst>
        <pc:docMk/>
      </pc:docMkLst>
      <pc:sldChg chg="modSp mod">
        <pc:chgData name="ZHU Shujuan" userId="e56833da-5e2d-48d2-8a0e-562073cd5f95" providerId="ADAL" clId="{5BD6F888-E5B4-2740-9996-0113CEC87E62}" dt="2025-02-19T15:07:40.154" v="84" actId="20577"/>
        <pc:sldMkLst>
          <pc:docMk/>
          <pc:sldMk cId="95992585" sldId="256"/>
        </pc:sldMkLst>
        <pc:spChg chg="mod">
          <ac:chgData name="ZHU Shujuan" userId="e56833da-5e2d-48d2-8a0e-562073cd5f95" providerId="ADAL" clId="{5BD6F888-E5B4-2740-9996-0113CEC87E62}" dt="2025-02-19T15:07:40.154" v="84" actId="20577"/>
          <ac:spMkLst>
            <pc:docMk/>
            <pc:sldMk cId="95992585" sldId="256"/>
            <ac:spMk id="6" creationId="{9B2BDF6E-EEFA-CECF-78F7-B1F662751079}"/>
          </ac:spMkLst>
        </pc:spChg>
        <pc:spChg chg="mod">
          <ac:chgData name="ZHU Shujuan" userId="e56833da-5e2d-48d2-8a0e-562073cd5f95" providerId="ADAL" clId="{5BD6F888-E5B4-2740-9996-0113CEC87E62}" dt="2025-02-19T15:07:32.690" v="72" actId="20577"/>
          <ac:spMkLst>
            <pc:docMk/>
            <pc:sldMk cId="95992585" sldId="256"/>
            <ac:spMk id="8" creationId="{69C62C30-2F41-EEC9-CAAE-A0313908FB81}"/>
          </ac:spMkLst>
        </pc:spChg>
      </pc:sldChg>
      <pc:sldChg chg="addSp delSp modSp mod">
        <pc:chgData name="ZHU Shujuan" userId="e56833da-5e2d-48d2-8a0e-562073cd5f95" providerId="ADAL" clId="{5BD6F888-E5B4-2740-9996-0113CEC87E62}" dt="2025-02-19T15:13:02.076" v="107" actId="1076"/>
        <pc:sldMkLst>
          <pc:docMk/>
          <pc:sldMk cId="95992585" sldId="257"/>
        </pc:sldMkLst>
        <pc:spChg chg="mod">
          <ac:chgData name="ZHU Shujuan" userId="e56833da-5e2d-48d2-8a0e-562073cd5f95" providerId="ADAL" clId="{5BD6F888-E5B4-2740-9996-0113CEC87E62}" dt="2025-02-19T15:11:42.708" v="99" actId="166"/>
          <ac:spMkLst>
            <pc:docMk/>
            <pc:sldMk cId="95992585" sldId="257"/>
            <ac:spMk id="4" creationId="{942C3E2B-F6FC-6514-4083-AC218AC3D011}"/>
          </ac:spMkLst>
        </pc:spChg>
        <pc:picChg chg="add del">
          <ac:chgData name="ZHU Shujuan" userId="e56833da-5e2d-48d2-8a0e-562073cd5f95" providerId="ADAL" clId="{5BD6F888-E5B4-2740-9996-0113CEC87E62}" dt="2025-02-19T15:11:37.152" v="96" actId="478"/>
          <ac:picMkLst>
            <pc:docMk/>
            <pc:sldMk cId="95992585" sldId="257"/>
            <ac:picMk id="2" creationId="{B5AA89A7-5BF9-4446-81A8-5BD62DF0C792}"/>
          </ac:picMkLst>
        </pc:picChg>
        <pc:picChg chg="add del mod">
          <ac:chgData name="ZHU Shujuan" userId="e56833da-5e2d-48d2-8a0e-562073cd5f95" providerId="ADAL" clId="{5BD6F888-E5B4-2740-9996-0113CEC87E62}" dt="2025-02-19T15:10:54.757" v="94"/>
          <ac:picMkLst>
            <pc:docMk/>
            <pc:sldMk cId="95992585" sldId="257"/>
            <ac:picMk id="5" creationId="{AD3CBA6E-D28F-4B1C-BC09-66BF6884E546}"/>
          </ac:picMkLst>
        </pc:picChg>
        <pc:picChg chg="add mod">
          <ac:chgData name="ZHU Shujuan" userId="e56833da-5e2d-48d2-8a0e-562073cd5f95" providerId="ADAL" clId="{5BD6F888-E5B4-2740-9996-0113CEC87E62}" dt="2025-02-19T15:13:02.076" v="107" actId="1076"/>
          <ac:picMkLst>
            <pc:docMk/>
            <pc:sldMk cId="95992585" sldId="257"/>
            <ac:picMk id="6" creationId="{55174957-060C-7BD5-9C8C-3F6E368CFAB2}"/>
          </ac:picMkLst>
        </pc:picChg>
      </pc:sldChg>
      <pc:sldChg chg="addSp delSp modSp mod">
        <pc:chgData name="ZHU Shujuan" userId="e56833da-5e2d-48d2-8a0e-562073cd5f95" providerId="ADAL" clId="{5BD6F888-E5B4-2740-9996-0113CEC87E62}" dt="2025-02-19T15:22:43.542" v="327" actId="1076"/>
        <pc:sldMkLst>
          <pc:docMk/>
          <pc:sldMk cId="193633087" sldId="259"/>
        </pc:sldMkLst>
        <pc:spChg chg="mod">
          <ac:chgData name="ZHU Shujuan" userId="e56833da-5e2d-48d2-8a0e-562073cd5f95" providerId="ADAL" clId="{5BD6F888-E5B4-2740-9996-0113CEC87E62}" dt="2025-02-19T15:18:46.712" v="294" actId="1076"/>
          <ac:spMkLst>
            <pc:docMk/>
            <pc:sldMk cId="193633087" sldId="259"/>
            <ac:spMk id="3" creationId="{A1CE42CC-C15D-771C-2C20-E2FE35A072FF}"/>
          </ac:spMkLst>
        </pc:spChg>
        <pc:spChg chg="add del mod">
          <ac:chgData name="ZHU Shujuan" userId="e56833da-5e2d-48d2-8a0e-562073cd5f95" providerId="ADAL" clId="{5BD6F888-E5B4-2740-9996-0113CEC87E62}" dt="2025-02-19T15:13:27.933" v="112"/>
          <ac:spMkLst>
            <pc:docMk/>
            <pc:sldMk cId="193633087" sldId="259"/>
            <ac:spMk id="12" creationId="{E4250384-9ABD-A0C2-08EC-A48A36303A4B}"/>
          </ac:spMkLst>
        </pc:spChg>
        <pc:picChg chg="mod">
          <ac:chgData name="ZHU Shujuan" userId="e56833da-5e2d-48d2-8a0e-562073cd5f95" providerId="ADAL" clId="{5BD6F888-E5B4-2740-9996-0113CEC87E62}" dt="2025-02-19T15:22:41.889" v="326" actId="1076"/>
          <ac:picMkLst>
            <pc:docMk/>
            <pc:sldMk cId="193633087" sldId="259"/>
            <ac:picMk id="8" creationId="{0DB261CF-346E-D7E8-E1D8-A301F808829B}"/>
          </ac:picMkLst>
        </pc:picChg>
        <pc:picChg chg="del mod">
          <ac:chgData name="ZHU Shujuan" userId="e56833da-5e2d-48d2-8a0e-562073cd5f95" providerId="ADAL" clId="{5BD6F888-E5B4-2740-9996-0113CEC87E62}" dt="2025-02-19T15:16:18.560" v="241" actId="478"/>
          <ac:picMkLst>
            <pc:docMk/>
            <pc:sldMk cId="193633087" sldId="259"/>
            <ac:picMk id="9" creationId="{1D575F71-0A5D-6E2C-37E0-6B45FEAB949C}"/>
          </ac:picMkLst>
        </pc:picChg>
        <pc:picChg chg="del mod">
          <ac:chgData name="ZHU Shujuan" userId="e56833da-5e2d-48d2-8a0e-562073cd5f95" providerId="ADAL" clId="{5BD6F888-E5B4-2740-9996-0113CEC87E62}" dt="2025-02-19T15:16:38.858" v="248" actId="478"/>
          <ac:picMkLst>
            <pc:docMk/>
            <pc:sldMk cId="193633087" sldId="259"/>
            <ac:picMk id="10" creationId="{C827A4CF-FD88-DF8F-102C-E5636988D713}"/>
          </ac:picMkLst>
        </pc:picChg>
        <pc:picChg chg="add mod">
          <ac:chgData name="ZHU Shujuan" userId="e56833da-5e2d-48d2-8a0e-562073cd5f95" providerId="ADAL" clId="{5BD6F888-E5B4-2740-9996-0113CEC87E62}" dt="2025-02-19T15:22:43.542" v="327" actId="1076"/>
          <ac:picMkLst>
            <pc:docMk/>
            <pc:sldMk cId="193633087" sldId="259"/>
            <ac:picMk id="11" creationId="{05530A92-D916-A11E-559D-E87D848C9A75}"/>
          </ac:picMkLst>
        </pc:picChg>
        <pc:picChg chg="add del mod">
          <ac:chgData name="ZHU Shujuan" userId="e56833da-5e2d-48d2-8a0e-562073cd5f95" providerId="ADAL" clId="{5BD6F888-E5B4-2740-9996-0113CEC87E62}" dt="2025-02-19T15:16:37.956" v="247" actId="478"/>
          <ac:picMkLst>
            <pc:docMk/>
            <pc:sldMk cId="193633087" sldId="259"/>
            <ac:picMk id="13" creationId="{70247D84-A027-EBB4-09A3-10729AF947AF}"/>
          </ac:picMkLst>
        </pc:picChg>
      </pc:sldChg>
      <pc:sldChg chg="addSp delSp modSp add del mod">
        <pc:chgData name="ZHU Shujuan" userId="e56833da-5e2d-48d2-8a0e-562073cd5f95" providerId="ADAL" clId="{5BD6F888-E5B4-2740-9996-0113CEC87E62}" dt="2025-02-19T15:13:27.282" v="110" actId="2696"/>
        <pc:sldMkLst>
          <pc:docMk/>
          <pc:sldMk cId="3510835167" sldId="261"/>
        </pc:sldMkLst>
        <pc:picChg chg="add mod">
          <ac:chgData name="ZHU Shujuan" userId="e56833da-5e2d-48d2-8a0e-562073cd5f95" providerId="ADAL" clId="{5BD6F888-E5B4-2740-9996-0113CEC87E62}" dt="2025-02-19T14:53:59.430" v="4" actId="1076"/>
          <ac:picMkLst>
            <pc:docMk/>
            <pc:sldMk cId="3510835167" sldId="261"/>
            <ac:picMk id="2" creationId="{0D8ABE2B-63AA-C02B-8899-EA77317D3742}"/>
          </ac:picMkLst>
        </pc:picChg>
        <pc:picChg chg="del">
          <ac:chgData name="ZHU Shujuan" userId="e56833da-5e2d-48d2-8a0e-562073cd5f95" providerId="ADAL" clId="{5BD6F888-E5B4-2740-9996-0113CEC87E62}" dt="2025-02-19T14:53:55.289" v="1" actId="478"/>
          <ac:picMkLst>
            <pc:docMk/>
            <pc:sldMk cId="3510835167" sldId="261"/>
            <ac:picMk id="8" creationId="{0DB261CF-346E-D7E8-E1D8-A301F808829B}"/>
          </ac:picMkLst>
        </pc:picChg>
        <pc:picChg chg="del">
          <ac:chgData name="ZHU Shujuan" userId="e56833da-5e2d-48d2-8a0e-562073cd5f95" providerId="ADAL" clId="{5BD6F888-E5B4-2740-9996-0113CEC87E62}" dt="2025-02-19T15:04:03.189" v="5" actId="478"/>
          <ac:picMkLst>
            <pc:docMk/>
            <pc:sldMk cId="3510835167" sldId="261"/>
            <ac:picMk id="9" creationId="{1D575F71-0A5D-6E2C-37E0-6B45FEAB949C}"/>
          </ac:picMkLst>
        </pc:picChg>
      </pc:sldChg>
      <pc:sldChg chg="del">
        <pc:chgData name="ZHU Shujuan" userId="e56833da-5e2d-48d2-8a0e-562073cd5f95" providerId="ADAL" clId="{5BD6F888-E5B4-2740-9996-0113CEC87E62}" dt="2025-02-19T15:09:32.919" v="91" actId="2696"/>
        <pc:sldMkLst>
          <pc:docMk/>
          <pc:sldMk cId="760345743" sldId="262"/>
        </pc:sldMkLst>
      </pc:sldChg>
      <pc:sldChg chg="modSp mod">
        <pc:chgData name="ZHU Shujuan" userId="e56833da-5e2d-48d2-8a0e-562073cd5f95" providerId="ADAL" clId="{5BD6F888-E5B4-2740-9996-0113CEC87E62}" dt="2025-02-19T15:20:09.498" v="317" actId="1076"/>
        <pc:sldMkLst>
          <pc:docMk/>
          <pc:sldMk cId="2910181802" sldId="263"/>
        </pc:sldMkLst>
        <pc:spChg chg="mod">
          <ac:chgData name="ZHU Shujuan" userId="e56833da-5e2d-48d2-8a0e-562073cd5f95" providerId="ADAL" clId="{5BD6F888-E5B4-2740-9996-0113CEC87E62}" dt="2025-02-19T15:20:09.498" v="317" actId="1076"/>
          <ac:spMkLst>
            <pc:docMk/>
            <pc:sldMk cId="2910181802" sldId="263"/>
            <ac:spMk id="2" creationId="{36D50478-B73F-98E3-97A6-BA7FC11248B6}"/>
          </ac:spMkLst>
        </pc:spChg>
      </pc:sldChg>
      <pc:sldChg chg="addSp delSp modSp add mod">
        <pc:chgData name="ZHU Shujuan" userId="e56833da-5e2d-48d2-8a0e-562073cd5f95" providerId="ADAL" clId="{5BD6F888-E5B4-2740-9996-0113CEC87E62}" dt="2025-02-19T15:19:26.785" v="309" actId="1076"/>
        <pc:sldMkLst>
          <pc:docMk/>
          <pc:sldMk cId="820664651" sldId="264"/>
        </pc:sldMkLst>
        <pc:spChg chg="mod">
          <ac:chgData name="ZHU Shujuan" userId="e56833da-5e2d-48d2-8a0e-562073cd5f95" providerId="ADAL" clId="{5BD6F888-E5B4-2740-9996-0113CEC87E62}" dt="2025-02-19T15:19:24.880" v="308" actId="1076"/>
          <ac:spMkLst>
            <pc:docMk/>
            <pc:sldMk cId="820664651" sldId="264"/>
            <ac:spMk id="3" creationId="{A1CE42CC-C15D-771C-2C20-E2FE35A072FF}"/>
          </ac:spMkLst>
        </pc:spChg>
        <pc:picChg chg="add mod">
          <ac:chgData name="ZHU Shujuan" userId="e56833da-5e2d-48d2-8a0e-562073cd5f95" providerId="ADAL" clId="{5BD6F888-E5B4-2740-9996-0113CEC87E62}" dt="2025-02-19T15:19:03.165" v="301" actId="1076"/>
          <ac:picMkLst>
            <pc:docMk/>
            <pc:sldMk cId="820664651" sldId="264"/>
            <ac:picMk id="2" creationId="{4BA7D537-7A60-6BB5-04AD-2CCCF07D7E02}"/>
          </ac:picMkLst>
        </pc:picChg>
        <pc:picChg chg="del mod">
          <ac:chgData name="ZHU Shujuan" userId="e56833da-5e2d-48d2-8a0e-562073cd5f95" providerId="ADAL" clId="{5BD6F888-E5B4-2740-9996-0113CEC87E62}" dt="2025-02-19T15:18:54.664" v="296" actId="478"/>
          <ac:picMkLst>
            <pc:docMk/>
            <pc:sldMk cId="820664651" sldId="264"/>
            <ac:picMk id="8" creationId="{0DB261CF-346E-D7E8-E1D8-A301F808829B}"/>
          </ac:picMkLst>
        </pc:picChg>
        <pc:picChg chg="del mod">
          <ac:chgData name="ZHU Shujuan" userId="e56833da-5e2d-48d2-8a0e-562073cd5f95" providerId="ADAL" clId="{5BD6F888-E5B4-2740-9996-0113CEC87E62}" dt="2025-02-19T15:16:07.724" v="237" actId="478"/>
          <ac:picMkLst>
            <pc:docMk/>
            <pc:sldMk cId="820664651" sldId="264"/>
            <ac:picMk id="9" creationId="{1D575F71-0A5D-6E2C-37E0-6B45FEAB949C}"/>
          </ac:picMkLst>
        </pc:picChg>
        <pc:picChg chg="mod">
          <ac:chgData name="ZHU Shujuan" userId="e56833da-5e2d-48d2-8a0e-562073cd5f95" providerId="ADAL" clId="{5BD6F888-E5B4-2740-9996-0113CEC87E62}" dt="2025-02-19T15:19:26.785" v="309" actId="1076"/>
          <ac:picMkLst>
            <pc:docMk/>
            <pc:sldMk cId="820664651" sldId="264"/>
            <ac:picMk id="10" creationId="{C827A4CF-FD88-DF8F-102C-E5636988D713}"/>
          </ac:picMkLst>
        </pc:picChg>
        <pc:picChg chg="del mod">
          <ac:chgData name="ZHU Shujuan" userId="e56833da-5e2d-48d2-8a0e-562073cd5f95" providerId="ADAL" clId="{5BD6F888-E5B4-2740-9996-0113CEC87E62}" dt="2025-02-19T15:18:55.626" v="297" actId="478"/>
          <ac:picMkLst>
            <pc:docMk/>
            <pc:sldMk cId="820664651" sldId="264"/>
            <ac:picMk id="11" creationId="{05530A92-D916-A11E-559D-E87D848C9A75}"/>
          </ac:picMkLst>
        </pc:picChg>
      </pc:sldChg>
      <pc:sldChg chg="modSp mod">
        <pc:chgData name="ZHU Shujuan" userId="e56833da-5e2d-48d2-8a0e-562073cd5f95" providerId="ADAL" clId="{5BD6F888-E5B4-2740-9996-0113CEC87E62}" dt="2025-02-19T15:20:47.167" v="324" actId="1076"/>
        <pc:sldMkLst>
          <pc:docMk/>
          <pc:sldMk cId="771473536" sldId="266"/>
        </pc:sldMkLst>
        <pc:spChg chg="mod">
          <ac:chgData name="ZHU Shujuan" userId="e56833da-5e2d-48d2-8a0e-562073cd5f95" providerId="ADAL" clId="{5BD6F888-E5B4-2740-9996-0113CEC87E62}" dt="2025-02-19T15:20:47.167" v="324" actId="1076"/>
          <ac:spMkLst>
            <pc:docMk/>
            <pc:sldMk cId="771473536" sldId="266"/>
            <ac:spMk id="2" creationId="{8E16EF56-940E-64A5-A24F-9C1881350132}"/>
          </ac:spMkLst>
        </pc:spChg>
        <pc:spChg chg="mod">
          <ac:chgData name="ZHU Shujuan" userId="e56833da-5e2d-48d2-8a0e-562073cd5f95" providerId="ADAL" clId="{5BD6F888-E5B4-2740-9996-0113CEC87E62}" dt="2025-02-19T15:20:36.966" v="322" actId="1076"/>
          <ac:spMkLst>
            <pc:docMk/>
            <pc:sldMk cId="771473536" sldId="266"/>
            <ac:spMk id="7" creationId="{0F39502E-D81B-AD7C-A1AB-9CAC67093A25}"/>
          </ac:spMkLst>
        </pc:spChg>
        <pc:picChg chg="mod">
          <ac:chgData name="ZHU Shujuan" userId="e56833da-5e2d-48d2-8a0e-562073cd5f95" providerId="ADAL" clId="{5BD6F888-E5B4-2740-9996-0113CEC87E62}" dt="2025-02-19T15:20:40.665" v="323" actId="1076"/>
          <ac:picMkLst>
            <pc:docMk/>
            <pc:sldMk cId="771473536" sldId="266"/>
            <ac:picMk id="8" creationId="{3A25C77C-F191-191D-DBEC-8C3F8940E3CC}"/>
          </ac:picMkLst>
        </pc:picChg>
      </pc:sldChg>
      <pc:sldChg chg="add del">
        <pc:chgData name="ZHU Shujuan" userId="e56833da-5e2d-48d2-8a0e-562073cd5f95" providerId="ADAL" clId="{5BD6F888-E5B4-2740-9996-0113CEC87E62}" dt="2025-02-19T15:19:29.311" v="310" actId="2696"/>
        <pc:sldMkLst>
          <pc:docMk/>
          <pc:sldMk cId="765072818" sldId="26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2/19/25</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2/19/25</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2/19/25</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2/19/25</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2/19/25</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2/19/25</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2/19/25</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2/19/25</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2/19/25</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2/19/25</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2/19/25</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2/19/25</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B2BDF6E-EEFA-CECF-78F7-B1F662751079}"/>
              </a:ext>
            </a:extLst>
          </p:cNvPr>
          <p:cNvSpPr>
            <a:spLocks noGrp="1"/>
          </p:cNvSpPr>
          <p:nvPr>
            <p:ph type="ctrTitle"/>
          </p:nvPr>
        </p:nvSpPr>
        <p:spPr/>
        <p:txBody>
          <a:bodyPr/>
          <a:lstStyle/>
          <a:p>
            <a:r>
              <a:rPr lang="en-US" dirty="0"/>
              <a:t>Panerai Visualization</a:t>
            </a:r>
            <a:r>
              <a:rPr lang="zh-CN" altLang="en-US" dirty="0"/>
              <a:t> </a:t>
            </a:r>
            <a:r>
              <a:rPr lang="en-US" altLang="zh-CN" dirty="0"/>
              <a:t>and</a:t>
            </a:r>
            <a:r>
              <a:rPr lang="zh-CN" altLang="en-US" dirty="0"/>
              <a:t> </a:t>
            </a:r>
            <a:r>
              <a:rPr lang="en-US" altLang="zh-CN" dirty="0"/>
              <a:t>Model</a:t>
            </a:r>
            <a:endParaRPr lang="en-US" dirty="0"/>
          </a:p>
        </p:txBody>
      </p:sp>
      <p:sp>
        <p:nvSpPr>
          <p:cNvPr id="8" name="Subtitle 7">
            <a:extLst>
              <a:ext uri="{FF2B5EF4-FFF2-40B4-BE49-F238E27FC236}">
                <a16:creationId xmlns:a16="http://schemas.microsoft.com/office/drawing/2014/main" id="{69C62C30-2F41-EEC9-CAAE-A0313908FB81}"/>
              </a:ext>
            </a:extLst>
          </p:cNvPr>
          <p:cNvSpPr>
            <a:spLocks noGrp="1"/>
          </p:cNvSpPr>
          <p:nvPr>
            <p:ph type="subTitle" idx="1"/>
          </p:nvPr>
        </p:nvSpPr>
        <p:spPr/>
        <p:txBody>
          <a:bodyPr/>
          <a:lstStyle/>
          <a:p>
            <a:r>
              <a:rPr lang="en-US" altLang="zh-CN" dirty="0"/>
              <a:t>EDHEC-DAAI-DS-Group</a:t>
            </a:r>
            <a:r>
              <a:rPr lang="zh-CN" altLang="en-US" dirty="0"/>
              <a:t> </a:t>
            </a:r>
            <a:r>
              <a:rPr lang="en-US" altLang="zh-CN" dirty="0"/>
              <a:t>10</a:t>
            </a:r>
            <a:endParaRPr lang="en-CN" altLang="zh-CN" dirty="0"/>
          </a:p>
        </p:txBody>
      </p:sp>
    </p:spTree>
    <p:extLst>
      <p:ext uri="{BB962C8B-B14F-4D97-AF65-F5344CB8AC3E}">
        <p14:creationId xmlns:p14="http://schemas.microsoft.com/office/powerpoint/2010/main" val="95992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418C150-AFC5-FF2F-434B-03E0792350A7}"/>
              </a:ext>
            </a:extLst>
          </p:cNvPr>
          <p:cNvPicPr>
            <a:picLocks noChangeAspect="1"/>
          </p:cNvPicPr>
          <p:nvPr/>
        </p:nvPicPr>
        <p:blipFill>
          <a:blip r:embed="rId2"/>
          <a:stretch>
            <a:fillRect/>
          </a:stretch>
        </p:blipFill>
        <p:spPr>
          <a:xfrm>
            <a:off x="247650" y="957555"/>
            <a:ext cx="8260470" cy="4942890"/>
          </a:xfrm>
          <a:prstGeom prst="rect">
            <a:avLst/>
          </a:prstGeom>
        </p:spPr>
      </p:pic>
      <p:sp>
        <p:nvSpPr>
          <p:cNvPr id="5" name="TextBox 4">
            <a:extLst>
              <a:ext uri="{FF2B5EF4-FFF2-40B4-BE49-F238E27FC236}">
                <a16:creationId xmlns:a16="http://schemas.microsoft.com/office/drawing/2014/main" id="{4653DBEB-1047-2EF4-2C06-D4A91241328A}"/>
              </a:ext>
            </a:extLst>
          </p:cNvPr>
          <p:cNvSpPr txBox="1"/>
          <p:nvPr/>
        </p:nvSpPr>
        <p:spPr>
          <a:xfrm>
            <a:off x="8797290" y="1630974"/>
            <a:ext cx="3261360" cy="2800767"/>
          </a:xfrm>
          <a:prstGeom prst="rect">
            <a:avLst/>
          </a:prstGeom>
          <a:noFill/>
        </p:spPr>
        <p:txBody>
          <a:bodyPr wrap="square">
            <a:spAutoFit/>
          </a:bodyPr>
          <a:lstStyle/>
          <a:p>
            <a:r>
              <a:rPr lang="en-US" sz="1600" dirty="0"/>
              <a:t>We use Tableau to connect to </a:t>
            </a:r>
            <a:r>
              <a:rPr lang="en-US" sz="1600" dirty="0" err="1"/>
              <a:t>BigQuery</a:t>
            </a:r>
            <a:r>
              <a:rPr lang="en-US" sz="1600" dirty="0"/>
              <a:t> data tables </a:t>
            </a:r>
            <a:r>
              <a:rPr lang="en-US" altLang="zh-CN" sz="1600" dirty="0"/>
              <a:t>to</a:t>
            </a:r>
            <a:r>
              <a:rPr lang="zh-CN" altLang="en-US" sz="1600" dirty="0"/>
              <a:t> </a:t>
            </a:r>
            <a:r>
              <a:rPr lang="en-US" altLang="zh-CN" sz="1600" dirty="0"/>
              <a:t>get</a:t>
            </a:r>
            <a:r>
              <a:rPr lang="en-US" sz="1600" dirty="0"/>
              <a:t> business insights analysis. </a:t>
            </a:r>
          </a:p>
          <a:p>
            <a:r>
              <a:rPr lang="en-US" sz="1600" dirty="0"/>
              <a:t>A total of three tables are used: </a:t>
            </a:r>
          </a:p>
          <a:p>
            <a:pPr marL="285750" indent="-285750">
              <a:buFont typeface="Arial" panose="020B0604020202020204" pitchFamily="34" charset="0"/>
              <a:buChar char="•"/>
            </a:pPr>
            <a:r>
              <a:rPr lang="en-US" sz="1600" b="1" dirty="0" err="1"/>
              <a:t>edhec_cleaned</a:t>
            </a:r>
            <a:r>
              <a:rPr lang="en-US" sz="1600" dirty="0"/>
              <a:t> and </a:t>
            </a:r>
            <a:r>
              <a:rPr lang="en-US" sz="1600" b="1" dirty="0"/>
              <a:t>sales</a:t>
            </a:r>
            <a:r>
              <a:rPr lang="en-US" sz="1600" dirty="0"/>
              <a:t>, which are extracted from </a:t>
            </a:r>
            <a:r>
              <a:rPr lang="en-US" sz="1600" dirty="0" err="1"/>
              <a:t>BigQuery’s</a:t>
            </a:r>
            <a:r>
              <a:rPr lang="en-US" sz="1600" dirty="0"/>
              <a:t> public dataset using SQL</a:t>
            </a:r>
          </a:p>
          <a:p>
            <a:pPr marL="285750" indent="-285750">
              <a:buFont typeface="Arial" panose="020B0604020202020204" pitchFamily="34" charset="0"/>
              <a:buChar char="•"/>
            </a:pPr>
            <a:r>
              <a:rPr lang="en-US" sz="1600" b="1" dirty="0" err="1"/>
              <a:t>panerai</a:t>
            </a:r>
            <a:r>
              <a:rPr lang="en-US" sz="1600" dirty="0"/>
              <a:t>, which we scraped ourselves using custom code.</a:t>
            </a:r>
          </a:p>
          <a:p>
            <a:r>
              <a:rPr lang="en-US" sz="1600" dirty="0"/>
              <a:t>A</a:t>
            </a:r>
            <a:r>
              <a:rPr lang="en-US" altLang="zh-CN" sz="1600" dirty="0"/>
              <a:t>ll</a:t>
            </a:r>
            <a:r>
              <a:rPr lang="zh-CN" altLang="en-US" sz="1600" dirty="0"/>
              <a:t> </a:t>
            </a:r>
            <a:r>
              <a:rPr lang="en-US" altLang="zh-CN" sz="1600" dirty="0"/>
              <a:t>the</a:t>
            </a:r>
            <a:r>
              <a:rPr lang="zh-CN" altLang="en-US" sz="1600" dirty="0"/>
              <a:t> </a:t>
            </a:r>
            <a:r>
              <a:rPr lang="en-US" altLang="zh-CN" sz="1600" dirty="0"/>
              <a:t>table</a:t>
            </a:r>
            <a:r>
              <a:rPr lang="zh-CN" altLang="en-US" sz="1600" dirty="0"/>
              <a:t> </a:t>
            </a:r>
            <a:r>
              <a:rPr lang="en-US" altLang="zh-CN" sz="1600" dirty="0"/>
              <a:t>were</a:t>
            </a:r>
            <a:r>
              <a:rPr lang="zh-CN" altLang="en-US" sz="1600" dirty="0"/>
              <a:t> </a:t>
            </a:r>
            <a:r>
              <a:rPr lang="en-US" altLang="zh-CN" sz="1600" dirty="0"/>
              <a:t>connected</a:t>
            </a:r>
            <a:r>
              <a:rPr lang="zh-CN" altLang="en-US" sz="1600" dirty="0"/>
              <a:t> </a:t>
            </a:r>
            <a:r>
              <a:rPr lang="en-US" altLang="zh-CN" sz="1600" dirty="0"/>
              <a:t>by</a:t>
            </a:r>
            <a:r>
              <a:rPr lang="zh-CN" altLang="en-US" sz="1600" dirty="0"/>
              <a:t> </a:t>
            </a:r>
            <a:r>
              <a:rPr lang="en-US" altLang="zh-CN" sz="1600" dirty="0"/>
              <a:t>‘Reference</a:t>
            </a:r>
            <a:r>
              <a:rPr lang="zh-CN" altLang="en-US" sz="1600" dirty="0"/>
              <a:t> </a:t>
            </a:r>
            <a:r>
              <a:rPr lang="en-US" altLang="zh-CN" sz="1600" dirty="0"/>
              <a:t>Code’</a:t>
            </a:r>
            <a:endParaRPr lang="en-CN" sz="1600" dirty="0"/>
          </a:p>
        </p:txBody>
      </p:sp>
      <p:sp>
        <p:nvSpPr>
          <p:cNvPr id="7" name="TextBox 6">
            <a:extLst>
              <a:ext uri="{FF2B5EF4-FFF2-40B4-BE49-F238E27FC236}">
                <a16:creationId xmlns:a16="http://schemas.microsoft.com/office/drawing/2014/main" id="{0EAA4D2A-F530-0099-8A4D-BCD8BEC1AFDF}"/>
              </a:ext>
            </a:extLst>
          </p:cNvPr>
          <p:cNvSpPr txBox="1"/>
          <p:nvPr/>
        </p:nvSpPr>
        <p:spPr>
          <a:xfrm>
            <a:off x="247650" y="274614"/>
            <a:ext cx="3261360" cy="461665"/>
          </a:xfrm>
          <a:prstGeom prst="rect">
            <a:avLst/>
          </a:prstGeom>
          <a:noFill/>
        </p:spPr>
        <p:txBody>
          <a:bodyPr wrap="square">
            <a:spAutoFit/>
          </a:bodyPr>
          <a:lstStyle/>
          <a:p>
            <a:r>
              <a:rPr lang="en-US" altLang="zh-CN" sz="2400" b="1" dirty="0"/>
              <a:t>Data</a:t>
            </a:r>
            <a:r>
              <a:rPr lang="zh-CN" altLang="en-US" sz="2400" b="1" dirty="0"/>
              <a:t> </a:t>
            </a:r>
            <a:r>
              <a:rPr lang="en-US" altLang="zh-CN" sz="2400" b="1" dirty="0"/>
              <a:t>source</a:t>
            </a:r>
            <a:r>
              <a:rPr lang="zh-CN" altLang="en-US" sz="2400" b="1" dirty="0"/>
              <a:t> </a:t>
            </a:r>
            <a:r>
              <a:rPr lang="en-US" altLang="zh-CN" sz="2400" b="1" dirty="0"/>
              <a:t>connection</a:t>
            </a:r>
            <a:endParaRPr lang="en-US" sz="2400" b="1" dirty="0"/>
          </a:p>
        </p:txBody>
      </p:sp>
    </p:spTree>
    <p:extLst>
      <p:ext uri="{BB962C8B-B14F-4D97-AF65-F5344CB8AC3E}">
        <p14:creationId xmlns:p14="http://schemas.microsoft.com/office/powerpoint/2010/main" val="525799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CE42CC-C15D-771C-2C20-E2FE35A072FF}"/>
              </a:ext>
            </a:extLst>
          </p:cNvPr>
          <p:cNvSpPr txBox="1"/>
          <p:nvPr/>
        </p:nvSpPr>
        <p:spPr>
          <a:xfrm>
            <a:off x="8757037" y="443567"/>
            <a:ext cx="3261360" cy="5970865"/>
          </a:xfrm>
          <a:prstGeom prst="rect">
            <a:avLst/>
          </a:prstGeom>
          <a:noFill/>
        </p:spPr>
        <p:txBody>
          <a:bodyPr wrap="square">
            <a:spAutoFit/>
          </a:bodyPr>
          <a:lstStyle/>
          <a:p>
            <a:r>
              <a:rPr lang="en-US" altLang="zh-CN" b="1" dirty="0"/>
              <a:t>Price</a:t>
            </a:r>
            <a:r>
              <a:rPr lang="zh-CN" altLang="en-US" b="1" dirty="0"/>
              <a:t> </a:t>
            </a:r>
            <a:r>
              <a:rPr lang="en-US" altLang="zh-CN" b="1" dirty="0"/>
              <a:t>per</a:t>
            </a:r>
            <a:r>
              <a:rPr lang="zh-CN" altLang="en-US" b="1" dirty="0"/>
              <a:t> </a:t>
            </a:r>
            <a:r>
              <a:rPr lang="en-US" altLang="zh-CN" b="1" dirty="0"/>
              <a:t>limited</a:t>
            </a:r>
            <a:r>
              <a:rPr lang="zh-CN" altLang="en-US" b="1" dirty="0"/>
              <a:t> </a:t>
            </a:r>
            <a:r>
              <a:rPr lang="en-US" altLang="zh-CN" b="1" dirty="0"/>
              <a:t>edition:</a:t>
            </a:r>
          </a:p>
          <a:p>
            <a:r>
              <a:rPr lang="en-US" altLang="zh-CN" sz="1400" dirty="0"/>
              <a:t>Limited Edition Premium: Across all collections, the price of limited edition ("True" under Product Sp.) watches is consistently higher than non-limited editions ("False"), reflecting the premium associated with exclusivity.</a:t>
            </a:r>
          </a:p>
          <a:p>
            <a:endParaRPr lang="en-US" altLang="zh-CN" sz="1400" dirty="0"/>
          </a:p>
          <a:p>
            <a:r>
              <a:rPr lang="en-US" altLang="zh-CN" sz="1400" dirty="0"/>
              <a:t>Submersible Collection Stands Out: The Submersible collection has the highest price disparity between limited and non-limited editions, especially in CNY (201,166 vs. 645,086) and USD (152,935 vs. 110,973). This suggests that exclusivity in this collection carries a significantly higher premium.</a:t>
            </a:r>
          </a:p>
          <a:p>
            <a:endParaRPr lang="en-US" sz="1400" dirty="0"/>
          </a:p>
          <a:p>
            <a:r>
              <a:rPr lang="en-US" sz="1400" dirty="0" err="1"/>
              <a:t>Radiomir</a:t>
            </a:r>
            <a:r>
              <a:rPr lang="en-US" sz="1400" dirty="0"/>
              <a:t> vs. Luminor: The </a:t>
            </a:r>
            <a:r>
              <a:rPr lang="en-US" sz="1400" dirty="0" err="1"/>
              <a:t>Radiomir</a:t>
            </a:r>
            <a:r>
              <a:rPr lang="en-US" sz="1400" dirty="0"/>
              <a:t> and Luminor collections maintain similar price patterns, with limited editions showing a moderate price increase compared to standard models. However, Luminor Due has the smallest price gap between limited and non-limited editions, suggesting it may be positioned differently in the market.</a:t>
            </a:r>
          </a:p>
        </p:txBody>
      </p:sp>
      <p:pic>
        <p:nvPicPr>
          <p:cNvPr id="6" name="slide2" descr="Dashboard">
            <a:extLst>
              <a:ext uri="{FF2B5EF4-FFF2-40B4-BE49-F238E27FC236}">
                <a16:creationId xmlns:a16="http://schemas.microsoft.com/office/drawing/2014/main" id="{55174957-060C-7BD5-9C8C-3F6E368CFA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603" y="-1"/>
            <a:ext cx="8572500" cy="6858000"/>
          </a:xfrm>
          <a:prstGeom prst="rect">
            <a:avLst/>
          </a:prstGeom>
        </p:spPr>
      </p:pic>
      <p:sp>
        <p:nvSpPr>
          <p:cNvPr id="4" name="Rectangle 3">
            <a:extLst>
              <a:ext uri="{FF2B5EF4-FFF2-40B4-BE49-F238E27FC236}">
                <a16:creationId xmlns:a16="http://schemas.microsoft.com/office/drawing/2014/main" id="{942C3E2B-F6FC-6514-4083-AC218AC3D011}"/>
              </a:ext>
            </a:extLst>
          </p:cNvPr>
          <p:cNvSpPr/>
          <p:nvPr/>
        </p:nvSpPr>
        <p:spPr>
          <a:xfrm>
            <a:off x="0" y="132522"/>
            <a:ext cx="5791200" cy="2014330"/>
          </a:xfrm>
          <a:prstGeom prst="rect">
            <a:avLst/>
          </a:prstGeom>
          <a:noFill/>
          <a:ln w="31750"/>
        </p:spPr>
        <p:style>
          <a:lnRef idx="2">
            <a:schemeClr val="accent6"/>
          </a:lnRef>
          <a:fillRef idx="1">
            <a:schemeClr val="lt1"/>
          </a:fillRef>
          <a:effectRef idx="0">
            <a:schemeClr val="accent6"/>
          </a:effectRef>
          <a:fontRef idx="minor">
            <a:schemeClr val="dk1"/>
          </a:fontRef>
        </p:style>
        <p:txBody>
          <a:bodyPr rtlCol="0" anchor="ctr"/>
          <a:lstStyle/>
          <a:p>
            <a:pPr algn="ctr"/>
            <a:endParaRPr lang="en-CN" b="1" dirty="0">
              <a:ln w="0">
                <a:solidFill>
                  <a:sysClr val="windowText" lastClr="000000"/>
                </a:solidFill>
              </a:ln>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95992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CE42CC-C15D-771C-2C20-E2FE35A072FF}"/>
              </a:ext>
            </a:extLst>
          </p:cNvPr>
          <p:cNvSpPr txBox="1"/>
          <p:nvPr/>
        </p:nvSpPr>
        <p:spPr>
          <a:xfrm>
            <a:off x="8054673" y="1736228"/>
            <a:ext cx="3261360" cy="3385542"/>
          </a:xfrm>
          <a:prstGeom prst="rect">
            <a:avLst/>
          </a:prstGeom>
          <a:noFill/>
        </p:spPr>
        <p:txBody>
          <a:bodyPr wrap="square">
            <a:spAutoFit/>
          </a:bodyPr>
          <a:lstStyle/>
          <a:p>
            <a:r>
              <a:rPr lang="en-US" altLang="zh-CN" b="1" dirty="0"/>
              <a:t>Collection</a:t>
            </a:r>
            <a:r>
              <a:rPr lang="zh-CN" altLang="en-US" b="1" dirty="0"/>
              <a:t> </a:t>
            </a:r>
            <a:r>
              <a:rPr lang="en-US" altLang="zh-CN" b="1" dirty="0"/>
              <a:t>Price</a:t>
            </a:r>
            <a:r>
              <a:rPr lang="zh-CN" altLang="en-US" b="1" dirty="0"/>
              <a:t> </a:t>
            </a:r>
            <a:r>
              <a:rPr lang="en-US" altLang="zh-CN" b="1" dirty="0"/>
              <a:t>per</a:t>
            </a:r>
            <a:r>
              <a:rPr lang="zh-CN" altLang="en-US" b="1" dirty="0"/>
              <a:t> </a:t>
            </a:r>
            <a:r>
              <a:rPr lang="en-US" altLang="zh-CN" b="1" dirty="0"/>
              <a:t>country</a:t>
            </a:r>
            <a:r>
              <a:rPr lang="zh-CN" altLang="en-US" b="1" dirty="0"/>
              <a:t>：</a:t>
            </a:r>
            <a:endParaRPr lang="en-US" altLang="zh-CN" b="1" dirty="0"/>
          </a:p>
          <a:p>
            <a:r>
              <a:rPr lang="en-US" altLang="zh-CN" sz="1400" dirty="0"/>
              <a:t>The same collection has significant pricing differences in different countries, for example, prices in CNY and USD are significantly higher compared to USD, HKD and other currencies, indicating a strong focus on the European market or higher luxury taxes in these regions.</a:t>
            </a:r>
          </a:p>
          <a:p>
            <a:endParaRPr lang="en-US" altLang="zh-CN" sz="1400" dirty="0"/>
          </a:p>
          <a:p>
            <a:r>
              <a:rPr lang="en-US" altLang="zh-CN" sz="1400" dirty="0"/>
              <a:t>Two collections saw significant price increases: the Submersible and </a:t>
            </a:r>
            <a:r>
              <a:rPr lang="en-US" altLang="zh-CN" sz="1400" dirty="0" err="1"/>
              <a:t>Radiomir</a:t>
            </a:r>
            <a:r>
              <a:rPr lang="en-US" altLang="zh-CN" sz="1400" dirty="0"/>
              <a:t> collections, likely due to limited edition models, which drive prices higher, reinforcing their exclusivity and high valuation.</a:t>
            </a:r>
            <a:endParaRPr lang="en-US" sz="1400" dirty="0"/>
          </a:p>
        </p:txBody>
      </p:sp>
      <p:pic>
        <p:nvPicPr>
          <p:cNvPr id="5" name="Picture 4">
            <a:extLst>
              <a:ext uri="{FF2B5EF4-FFF2-40B4-BE49-F238E27FC236}">
                <a16:creationId xmlns:a16="http://schemas.microsoft.com/office/drawing/2014/main" id="{A9883CB8-EFBF-98AC-73F5-317B49D86455}"/>
              </a:ext>
            </a:extLst>
          </p:cNvPr>
          <p:cNvPicPr>
            <a:picLocks noChangeAspect="1"/>
          </p:cNvPicPr>
          <p:nvPr/>
        </p:nvPicPr>
        <p:blipFill>
          <a:blip r:embed="rId2"/>
          <a:stretch>
            <a:fillRect/>
          </a:stretch>
        </p:blipFill>
        <p:spPr>
          <a:xfrm>
            <a:off x="478073" y="321175"/>
            <a:ext cx="7446572" cy="6215649"/>
          </a:xfrm>
          <a:prstGeom prst="rect">
            <a:avLst/>
          </a:prstGeom>
        </p:spPr>
      </p:pic>
    </p:spTree>
    <p:extLst>
      <p:ext uri="{BB962C8B-B14F-4D97-AF65-F5344CB8AC3E}">
        <p14:creationId xmlns:p14="http://schemas.microsoft.com/office/powerpoint/2010/main" val="2675937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CE42CC-C15D-771C-2C20-E2FE35A072FF}"/>
              </a:ext>
            </a:extLst>
          </p:cNvPr>
          <p:cNvSpPr txBox="1"/>
          <p:nvPr/>
        </p:nvSpPr>
        <p:spPr>
          <a:xfrm>
            <a:off x="339770" y="511711"/>
            <a:ext cx="3628073" cy="5786199"/>
          </a:xfrm>
          <a:prstGeom prst="rect">
            <a:avLst/>
          </a:prstGeom>
          <a:noFill/>
        </p:spPr>
        <p:txBody>
          <a:bodyPr wrap="square" lIns="91440" tIns="45720" rIns="91440" bIns="45720" anchor="t">
            <a:spAutoFit/>
          </a:bodyPr>
          <a:lstStyle/>
          <a:p>
            <a:r>
              <a:rPr lang="en-US" altLang="zh-CN" sz="1600" b="1" dirty="0"/>
              <a:t>Collection</a:t>
            </a:r>
            <a:r>
              <a:rPr lang="zh-CN" altLang="en-US" sz="1600" b="1" dirty="0"/>
              <a:t> </a:t>
            </a:r>
            <a:r>
              <a:rPr lang="en-US" altLang="zh-CN" sz="1600" b="1" dirty="0"/>
              <a:t>price</a:t>
            </a:r>
            <a:r>
              <a:rPr lang="zh-CN" altLang="en-US" sz="1600" b="1" dirty="0"/>
              <a:t> </a:t>
            </a:r>
            <a:r>
              <a:rPr lang="en-US" altLang="zh-CN" sz="1600" b="1" dirty="0"/>
              <a:t>changed</a:t>
            </a:r>
            <a:r>
              <a:rPr lang="zh-CN" altLang="en-US" sz="1600" b="1" dirty="0"/>
              <a:t> </a:t>
            </a:r>
            <a:r>
              <a:rPr lang="en-US" altLang="zh-CN" sz="1600" b="1" dirty="0"/>
              <a:t>through</a:t>
            </a:r>
            <a:r>
              <a:rPr lang="zh-CN" altLang="en-US" sz="1600" b="1" dirty="0"/>
              <a:t> </a:t>
            </a:r>
            <a:r>
              <a:rPr lang="en-US" altLang="zh-CN" sz="1600" b="1" dirty="0"/>
              <a:t>month(2021-2022)</a:t>
            </a:r>
            <a:r>
              <a:rPr lang="zh-CN" altLang="en-US" sz="1600" b="1" dirty="0"/>
              <a:t>：</a:t>
            </a:r>
            <a:endParaRPr lang="en-US" altLang="zh-CN" sz="1400" dirty="0">
              <a:ea typeface="等线"/>
            </a:endParaRPr>
          </a:p>
          <a:p>
            <a:r>
              <a:rPr lang="en-US" altLang="zh-CN" sz="1400" dirty="0">
                <a:ea typeface="等线"/>
              </a:rPr>
              <a:t>The  graph shows the monthly price changes of four Panerai series (Luminor, Luminor Due, </a:t>
            </a:r>
            <a:r>
              <a:rPr lang="en-US" altLang="zh-CN" sz="1400" dirty="0" err="1">
                <a:ea typeface="等线"/>
              </a:rPr>
              <a:t>Radiomir</a:t>
            </a:r>
            <a:r>
              <a:rPr lang="en-US" altLang="zh-CN" sz="1400" dirty="0">
                <a:ea typeface="等线"/>
              </a:rPr>
              <a:t> and Submersible) from 2021 to 2022.</a:t>
            </a:r>
            <a:endParaRPr lang="en-US" altLang="zh-CN" sz="1400" dirty="0">
              <a:ea typeface="等线"/>
              <a:cs typeface="Calibri"/>
            </a:endParaRPr>
          </a:p>
          <a:p>
            <a:r>
              <a:rPr lang="en-US" altLang="zh-CN" sz="1400" dirty="0">
                <a:ea typeface="等线"/>
              </a:rPr>
              <a:t>Overall, prices show a stable but volatile trend, with occasional declines (especially around July 2022), followed by a steady rise at the end of 2022.</a:t>
            </a:r>
            <a:endParaRPr lang="en-US" altLang="zh-CN" sz="1400" dirty="0">
              <a:ea typeface="等线"/>
              <a:cs typeface="Calibri"/>
            </a:endParaRPr>
          </a:p>
          <a:p>
            <a:r>
              <a:rPr lang="en-US" altLang="zh-CN" sz="1400" dirty="0">
                <a:ea typeface="等线"/>
              </a:rPr>
              <a:t>Market recovery at </a:t>
            </a:r>
            <a:r>
              <a:rPr lang="en-US" altLang="zh-CN" sz="1600" dirty="0"/>
              <a:t>the</a:t>
            </a:r>
            <a:r>
              <a:rPr lang="en-US" altLang="zh-CN" sz="1400" dirty="0">
                <a:ea typeface="等线"/>
              </a:rPr>
              <a:t> end of 2022: Prices rebounded sharply after mid-year fluctuations. </a:t>
            </a:r>
          </a:p>
          <a:p>
            <a:pPr marL="285750" indent="-285750">
              <a:buFont typeface="Arial" panose="020B0604020202020204" pitchFamily="34" charset="0"/>
              <a:buChar char="•"/>
            </a:pPr>
            <a:r>
              <a:rPr lang="en-US" altLang="zh-CN" sz="1400" dirty="0">
                <a:ea typeface="等线"/>
              </a:rPr>
              <a:t>Guessed reason 3:the economy has recovered after the end of the epidemic, and everyone's spending power has increased, so the price of luxury goods has risen.</a:t>
            </a:r>
            <a:endParaRPr lang="en-US" altLang="zh-CN" sz="1400" dirty="0">
              <a:ea typeface="等线"/>
              <a:cs typeface="Calibri"/>
            </a:endParaRPr>
          </a:p>
          <a:p>
            <a:pPr marL="285750" indent="-285750">
              <a:buFont typeface="Arial" panose="020B0604020202020204" pitchFamily="34" charset="0"/>
              <a:buChar char="•"/>
            </a:pPr>
            <a:r>
              <a:rPr lang="en-US" altLang="zh-CN" sz="1400" dirty="0">
                <a:ea typeface="等线"/>
              </a:rPr>
              <a:t>Guessed reason 2: Due to the impact of the epidemic, the cost of each link in the production, sales and promotion of luxury goods has increased, resulting in an increase in the price of luxury goods.</a:t>
            </a:r>
            <a:endParaRPr lang="en-US" altLang="zh-CN" sz="1400" dirty="0">
              <a:ea typeface="等线"/>
              <a:cs typeface="Calibri"/>
            </a:endParaRPr>
          </a:p>
          <a:p>
            <a:pPr marL="285750" indent="-285750">
              <a:buFont typeface="Arial" panose="020B0604020202020204" pitchFamily="34" charset="0"/>
              <a:buChar char="•"/>
            </a:pPr>
            <a:r>
              <a:rPr lang="en-US" altLang="zh-CN" sz="1400" dirty="0">
                <a:ea typeface="等线"/>
              </a:rPr>
              <a:t>Guessed reason 3: Competitor trend, stronger and higher-priced competitors have emerged, and the brand positioning needs to be unified.</a:t>
            </a:r>
            <a:endParaRPr lang="en-US" altLang="zh-CN" sz="1400" dirty="0">
              <a:ea typeface="等线"/>
              <a:cs typeface="Calibri"/>
            </a:endParaRPr>
          </a:p>
          <a:p>
            <a:endParaRPr lang="en-US" altLang="zh-CN" sz="1400" dirty="0">
              <a:ea typeface="等线"/>
              <a:cs typeface="Calibri"/>
            </a:endParaRPr>
          </a:p>
        </p:txBody>
      </p:sp>
      <p:pic>
        <p:nvPicPr>
          <p:cNvPr id="8" name="Picture 7">
            <a:extLst>
              <a:ext uri="{FF2B5EF4-FFF2-40B4-BE49-F238E27FC236}">
                <a16:creationId xmlns:a16="http://schemas.microsoft.com/office/drawing/2014/main" id="{0DB261CF-346E-D7E8-E1D8-A301F808829B}"/>
              </a:ext>
            </a:extLst>
          </p:cNvPr>
          <p:cNvPicPr>
            <a:picLocks noChangeAspect="1"/>
          </p:cNvPicPr>
          <p:nvPr/>
        </p:nvPicPr>
        <p:blipFill>
          <a:blip r:embed="rId2"/>
          <a:stretch>
            <a:fillRect/>
          </a:stretch>
        </p:blipFill>
        <p:spPr>
          <a:xfrm>
            <a:off x="6128657" y="903245"/>
            <a:ext cx="5723573" cy="4315673"/>
          </a:xfrm>
          <a:prstGeom prst="rect">
            <a:avLst/>
          </a:prstGeom>
        </p:spPr>
      </p:pic>
      <p:pic>
        <p:nvPicPr>
          <p:cNvPr id="11" name="Picture 10">
            <a:extLst>
              <a:ext uri="{FF2B5EF4-FFF2-40B4-BE49-F238E27FC236}">
                <a16:creationId xmlns:a16="http://schemas.microsoft.com/office/drawing/2014/main" id="{05530A92-D916-A11E-559D-E87D848C9A75}"/>
              </a:ext>
            </a:extLst>
          </p:cNvPr>
          <p:cNvPicPr>
            <a:picLocks noChangeAspect="1"/>
          </p:cNvPicPr>
          <p:nvPr/>
        </p:nvPicPr>
        <p:blipFill>
          <a:blip r:embed="rId3"/>
          <a:stretch>
            <a:fillRect/>
          </a:stretch>
        </p:blipFill>
        <p:spPr>
          <a:xfrm>
            <a:off x="4272643" y="2388888"/>
            <a:ext cx="1551214" cy="1344385"/>
          </a:xfrm>
          <a:prstGeom prst="rect">
            <a:avLst/>
          </a:prstGeom>
        </p:spPr>
      </p:pic>
    </p:spTree>
    <p:extLst>
      <p:ext uri="{BB962C8B-B14F-4D97-AF65-F5344CB8AC3E}">
        <p14:creationId xmlns:p14="http://schemas.microsoft.com/office/powerpoint/2010/main" val="193633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CE42CC-C15D-771C-2C20-E2FE35A072FF}"/>
              </a:ext>
            </a:extLst>
          </p:cNvPr>
          <p:cNvSpPr txBox="1"/>
          <p:nvPr/>
        </p:nvSpPr>
        <p:spPr>
          <a:xfrm>
            <a:off x="508014" y="1037996"/>
            <a:ext cx="3947159" cy="4031873"/>
          </a:xfrm>
          <a:prstGeom prst="rect">
            <a:avLst/>
          </a:prstGeom>
          <a:noFill/>
        </p:spPr>
        <p:txBody>
          <a:bodyPr wrap="square" lIns="91440" tIns="45720" rIns="91440" bIns="45720" anchor="t">
            <a:spAutoFit/>
          </a:bodyPr>
          <a:lstStyle/>
          <a:p>
            <a:r>
              <a:rPr lang="en-US" altLang="zh-CN" sz="1600" b="1" dirty="0"/>
              <a:t>Collection</a:t>
            </a:r>
            <a:r>
              <a:rPr lang="zh-CN" altLang="en-US" sz="1600" b="1" dirty="0"/>
              <a:t> </a:t>
            </a:r>
            <a:r>
              <a:rPr lang="en-US" altLang="zh-CN" sz="1600" b="1" dirty="0"/>
              <a:t>Price</a:t>
            </a:r>
            <a:r>
              <a:rPr lang="zh-CN" altLang="en-US" sz="1600" b="1" dirty="0"/>
              <a:t> </a:t>
            </a:r>
            <a:r>
              <a:rPr lang="en-US" altLang="zh-CN" sz="1600" b="1" dirty="0"/>
              <a:t>changed</a:t>
            </a:r>
            <a:r>
              <a:rPr lang="zh-CN" altLang="en-US" sz="1600" b="1" dirty="0"/>
              <a:t> </a:t>
            </a:r>
            <a:r>
              <a:rPr lang="en-US" altLang="zh-CN" sz="1600" b="1" dirty="0"/>
              <a:t>in</a:t>
            </a:r>
            <a:r>
              <a:rPr lang="zh-CN" altLang="en-US" sz="1600" b="1" dirty="0"/>
              <a:t> </a:t>
            </a:r>
            <a:r>
              <a:rPr lang="en-US" altLang="zh-CN" sz="1600" b="1" dirty="0"/>
              <a:t>2025.3.17</a:t>
            </a:r>
            <a:r>
              <a:rPr lang="zh-CN" altLang="en-US" sz="1600" b="1" dirty="0"/>
              <a:t>：</a:t>
            </a:r>
            <a:endParaRPr lang="en-US" altLang="zh-CN" sz="1600" dirty="0">
              <a:ea typeface="等线"/>
            </a:endParaRPr>
          </a:p>
          <a:p>
            <a:r>
              <a:rPr lang="en-US" altLang="zh-CN" sz="1600" dirty="0">
                <a:ea typeface="等线"/>
              </a:rPr>
              <a:t>The right graph focuses on the average price forecast for 2025, comparing different series.</a:t>
            </a:r>
            <a:endParaRPr lang="en-US" altLang="zh-CN" sz="1600" dirty="0">
              <a:ea typeface="等线"/>
              <a:cs typeface="Calibri"/>
            </a:endParaRPr>
          </a:p>
          <a:p>
            <a:r>
              <a:rPr lang="en-US" altLang="zh-CN" sz="1600" dirty="0">
                <a:ea typeface="等线"/>
              </a:rPr>
              <a:t>Submersible has become the most expensive series, exceeding 100,000 euros, indicating that it continues to maintain a high-end positioning.</a:t>
            </a:r>
          </a:p>
          <a:p>
            <a:endParaRPr lang="en-US" altLang="zh-CN" sz="1600" dirty="0">
              <a:ea typeface="等线"/>
              <a:cs typeface="Calibri"/>
            </a:endParaRPr>
          </a:p>
          <a:p>
            <a:r>
              <a:rPr lang="en-US" altLang="zh-CN" sz="1600" dirty="0">
                <a:ea typeface="等线"/>
              </a:rPr>
              <a:t>Luminor and </a:t>
            </a:r>
            <a:r>
              <a:rPr lang="en-US" altLang="zh-CN" sz="1600" dirty="0" err="1">
                <a:ea typeface="等线"/>
              </a:rPr>
              <a:t>Radiomir</a:t>
            </a:r>
            <a:r>
              <a:rPr lang="en-US" altLang="zh-CN" sz="1600" dirty="0">
                <a:ea typeface="等线"/>
              </a:rPr>
              <a:t> are at similar price levels, both hovering around 85,000 euros.</a:t>
            </a:r>
            <a:endParaRPr lang="en-US" altLang="zh-CN" sz="1600" dirty="0">
              <a:ea typeface="等线"/>
              <a:cs typeface="Calibri"/>
            </a:endParaRPr>
          </a:p>
          <a:p>
            <a:r>
              <a:rPr lang="en-US" altLang="zh-CN" sz="1600" dirty="0">
                <a:ea typeface="等线"/>
              </a:rPr>
              <a:t>Luminor Due remains the most affordable, staying below 65,000 euros, consolidating its position as an entry-level luxury line.</a:t>
            </a:r>
            <a:endParaRPr lang="en-US" altLang="zh-CN" sz="1600" dirty="0">
              <a:ea typeface="等线"/>
              <a:cs typeface="Calibri"/>
            </a:endParaRPr>
          </a:p>
          <a:p>
            <a:r>
              <a:rPr lang="en-US" altLang="zh-CN" sz="1600" dirty="0">
                <a:ea typeface="等线"/>
              </a:rPr>
              <a:t>Submersible remains the high-end luxury line, while Luminor Due remains the most accessible.</a:t>
            </a:r>
            <a:endParaRPr lang="en-US" sz="1600" dirty="0">
              <a:ea typeface="等线"/>
              <a:cs typeface="Calibri"/>
            </a:endParaRPr>
          </a:p>
        </p:txBody>
      </p:sp>
      <p:pic>
        <p:nvPicPr>
          <p:cNvPr id="10" name="Picture 9">
            <a:extLst>
              <a:ext uri="{FF2B5EF4-FFF2-40B4-BE49-F238E27FC236}">
                <a16:creationId xmlns:a16="http://schemas.microsoft.com/office/drawing/2014/main" id="{C827A4CF-FD88-DF8F-102C-E5636988D713}"/>
              </a:ext>
            </a:extLst>
          </p:cNvPr>
          <p:cNvPicPr>
            <a:picLocks noChangeAspect="1"/>
          </p:cNvPicPr>
          <p:nvPr/>
        </p:nvPicPr>
        <p:blipFill>
          <a:blip r:embed="rId2"/>
          <a:stretch>
            <a:fillRect/>
          </a:stretch>
        </p:blipFill>
        <p:spPr>
          <a:xfrm>
            <a:off x="5168900" y="2355432"/>
            <a:ext cx="1854200" cy="1397000"/>
          </a:xfrm>
          <a:prstGeom prst="rect">
            <a:avLst/>
          </a:prstGeom>
        </p:spPr>
      </p:pic>
      <p:pic>
        <p:nvPicPr>
          <p:cNvPr id="2" name="Picture 1">
            <a:extLst>
              <a:ext uri="{FF2B5EF4-FFF2-40B4-BE49-F238E27FC236}">
                <a16:creationId xmlns:a16="http://schemas.microsoft.com/office/drawing/2014/main" id="{4BA7D537-7A60-6BB5-04AD-2CCCF07D7E02}"/>
              </a:ext>
            </a:extLst>
          </p:cNvPr>
          <p:cNvPicPr>
            <a:picLocks noChangeAspect="1"/>
          </p:cNvPicPr>
          <p:nvPr/>
        </p:nvPicPr>
        <p:blipFill>
          <a:blip r:embed="rId3"/>
          <a:stretch>
            <a:fillRect/>
          </a:stretch>
        </p:blipFill>
        <p:spPr>
          <a:xfrm>
            <a:off x="7736828" y="631751"/>
            <a:ext cx="3819901" cy="4844365"/>
          </a:xfrm>
          <a:prstGeom prst="rect">
            <a:avLst/>
          </a:prstGeom>
        </p:spPr>
      </p:pic>
    </p:spTree>
    <p:extLst>
      <p:ext uri="{BB962C8B-B14F-4D97-AF65-F5344CB8AC3E}">
        <p14:creationId xmlns:p14="http://schemas.microsoft.com/office/powerpoint/2010/main" val="820664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50478-B73F-98E3-97A6-BA7FC11248B6}"/>
              </a:ext>
            </a:extLst>
          </p:cNvPr>
          <p:cNvSpPr>
            <a:spLocks noGrp="1"/>
          </p:cNvSpPr>
          <p:nvPr>
            <p:ph type="title"/>
          </p:nvPr>
        </p:nvSpPr>
        <p:spPr>
          <a:xfrm>
            <a:off x="244928" y="225425"/>
            <a:ext cx="5127171" cy="468313"/>
          </a:xfrm>
        </p:spPr>
        <p:txBody>
          <a:bodyPr>
            <a:noAutofit/>
          </a:bodyPr>
          <a:lstStyle/>
          <a:p>
            <a:r>
              <a:rPr lang="en-US" sz="2000" b="1" dirty="0">
                <a:ea typeface="Calibri Light"/>
                <a:cs typeface="Calibri Light"/>
              </a:rPr>
              <a:t>Interpretation for the Model Output:</a:t>
            </a:r>
          </a:p>
        </p:txBody>
      </p:sp>
      <p:pic>
        <p:nvPicPr>
          <p:cNvPr id="4" name="Content Placeholder 3">
            <a:extLst>
              <a:ext uri="{FF2B5EF4-FFF2-40B4-BE49-F238E27FC236}">
                <a16:creationId xmlns:a16="http://schemas.microsoft.com/office/drawing/2014/main" id="{55DBD197-9D06-B1BC-2CEA-89BC88A07668}"/>
              </a:ext>
            </a:extLst>
          </p:cNvPr>
          <p:cNvPicPr>
            <a:picLocks noGrp="1" noChangeAspect="1"/>
          </p:cNvPicPr>
          <p:nvPr>
            <p:ph idx="1"/>
          </p:nvPr>
        </p:nvPicPr>
        <p:blipFill>
          <a:blip r:embed="rId2"/>
          <a:stretch>
            <a:fillRect/>
          </a:stretch>
        </p:blipFill>
        <p:spPr>
          <a:xfrm>
            <a:off x="-1279" y="2019480"/>
            <a:ext cx="7129056" cy="3174192"/>
          </a:xfrm>
        </p:spPr>
      </p:pic>
      <p:pic>
        <p:nvPicPr>
          <p:cNvPr id="5" name="Picture 4" descr="A graph of different colored dots&#10;&#10;AI-generated content may be incorrect.">
            <a:extLst>
              <a:ext uri="{FF2B5EF4-FFF2-40B4-BE49-F238E27FC236}">
                <a16:creationId xmlns:a16="http://schemas.microsoft.com/office/drawing/2014/main" id="{9B7345E7-BDD3-BD88-C1CC-6571E05B3EDC}"/>
              </a:ext>
            </a:extLst>
          </p:cNvPr>
          <p:cNvPicPr>
            <a:picLocks noChangeAspect="1"/>
          </p:cNvPicPr>
          <p:nvPr/>
        </p:nvPicPr>
        <p:blipFill>
          <a:blip r:embed="rId3"/>
          <a:srcRect l="-31" b="28269"/>
          <a:stretch/>
        </p:blipFill>
        <p:spPr>
          <a:xfrm>
            <a:off x="7221471" y="1799566"/>
            <a:ext cx="4592597" cy="3611348"/>
          </a:xfrm>
          <a:prstGeom prst="rect">
            <a:avLst/>
          </a:prstGeom>
        </p:spPr>
      </p:pic>
    </p:spTree>
    <p:extLst>
      <p:ext uri="{BB962C8B-B14F-4D97-AF65-F5344CB8AC3E}">
        <p14:creationId xmlns:p14="http://schemas.microsoft.com/office/powerpoint/2010/main" val="2910181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B81F79-E681-EFC5-5E46-E2625EE38B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16EF56-940E-64A5-A24F-9C1881350132}"/>
              </a:ext>
            </a:extLst>
          </p:cNvPr>
          <p:cNvSpPr>
            <a:spLocks noGrp="1"/>
          </p:cNvSpPr>
          <p:nvPr>
            <p:ph type="title"/>
          </p:nvPr>
        </p:nvSpPr>
        <p:spPr>
          <a:xfrm>
            <a:off x="537845" y="602198"/>
            <a:ext cx="5878286" cy="468313"/>
          </a:xfrm>
        </p:spPr>
        <p:txBody>
          <a:bodyPr>
            <a:noAutofit/>
          </a:bodyPr>
          <a:lstStyle/>
          <a:p>
            <a:r>
              <a:rPr lang="en-US" sz="2000" b="1" dirty="0">
                <a:ea typeface="Calibri Light"/>
                <a:cs typeface="Calibri Light"/>
              </a:rPr>
              <a:t>Interpretation for the Model Output:</a:t>
            </a:r>
          </a:p>
        </p:txBody>
      </p:sp>
      <p:sp>
        <p:nvSpPr>
          <p:cNvPr id="7" name="TextBox 6">
            <a:extLst>
              <a:ext uri="{FF2B5EF4-FFF2-40B4-BE49-F238E27FC236}">
                <a16:creationId xmlns:a16="http://schemas.microsoft.com/office/drawing/2014/main" id="{0F39502E-D81B-AD7C-A1AB-9CAC67093A25}"/>
              </a:ext>
            </a:extLst>
          </p:cNvPr>
          <p:cNvSpPr txBox="1"/>
          <p:nvPr/>
        </p:nvSpPr>
        <p:spPr>
          <a:xfrm>
            <a:off x="537845" y="1946414"/>
            <a:ext cx="11116310" cy="4401205"/>
          </a:xfrm>
          <a:prstGeom prst="rect">
            <a:avLst/>
          </a:prstGeom>
          <a:noFill/>
        </p:spPr>
        <p:txBody>
          <a:bodyPr wrap="square" lIns="91440" tIns="45720" rIns="91440" bIns="45720" anchor="t">
            <a:spAutoFit/>
          </a:bodyPr>
          <a:lstStyle/>
          <a:p>
            <a:r>
              <a:rPr lang="en-US" sz="1400" b="1" dirty="0">
                <a:ea typeface="+mn-lt"/>
                <a:cs typeface="+mn-lt"/>
              </a:rPr>
              <a:t># Model:</a:t>
            </a:r>
            <a:endParaRPr lang="en-US" b="1" dirty="0">
              <a:ea typeface="Calibri"/>
              <a:cs typeface="Calibri"/>
            </a:endParaRPr>
          </a:p>
          <a:p>
            <a:r>
              <a:rPr lang="en-US" sz="1400" b="1" dirty="0">
                <a:ea typeface="+mn-lt"/>
                <a:cs typeface="+mn-lt"/>
              </a:rPr>
              <a:t>K-means Clustering: We want to discover different watch pricing strategies or market segments.</a:t>
            </a:r>
            <a:endParaRPr lang="en-US" b="1" dirty="0">
              <a:ea typeface="+mn-lt"/>
              <a:cs typeface="+mn-lt"/>
            </a:endParaRPr>
          </a:p>
          <a:p>
            <a:r>
              <a:rPr lang="en-US" sz="1400" dirty="0">
                <a:ea typeface="+mn-lt"/>
                <a:cs typeface="+mn-lt"/>
              </a:rPr>
              <a:t>Interpretation:</a:t>
            </a:r>
            <a:endParaRPr lang="en-US" dirty="0"/>
          </a:p>
          <a:p>
            <a:r>
              <a:rPr lang="en-US" sz="1400" dirty="0">
                <a:ea typeface="+mn-lt"/>
                <a:cs typeface="+mn-lt"/>
              </a:rPr>
              <a:t>Cluster 0: </a:t>
            </a:r>
            <a:r>
              <a:rPr lang="en-US" sz="1400" dirty="0" err="1">
                <a:ea typeface="+mn-lt"/>
                <a:cs typeface="+mn-lt"/>
              </a:rPr>
              <a:t>price_eur</a:t>
            </a:r>
            <a:r>
              <a:rPr lang="en-US" sz="1400" dirty="0">
                <a:ea typeface="+mn-lt"/>
                <a:cs typeface="+mn-lt"/>
              </a:rPr>
              <a:t>: 10,353.80 EUR, </a:t>
            </a:r>
            <a:r>
              <a:rPr lang="en-US" sz="1400" dirty="0" err="1">
                <a:ea typeface="+mn-lt"/>
                <a:cs typeface="+mn-lt"/>
              </a:rPr>
              <a:t>price_before_eur</a:t>
            </a:r>
            <a:r>
              <a:rPr lang="en-US" sz="1400" dirty="0">
                <a:ea typeface="+mn-lt"/>
                <a:cs typeface="+mn-lt"/>
              </a:rPr>
              <a:t>: 10,309.38 EUR, </a:t>
            </a:r>
            <a:r>
              <a:rPr lang="en-US" sz="1400" dirty="0" err="1">
                <a:ea typeface="+mn-lt"/>
                <a:cs typeface="+mn-lt"/>
              </a:rPr>
              <a:t>price_percent_change</a:t>
            </a:r>
            <a:r>
              <a:rPr lang="en-US" sz="1400" dirty="0">
                <a:ea typeface="+mn-lt"/>
                <a:cs typeface="+mn-lt"/>
              </a:rPr>
              <a:t>: 0.47%</a:t>
            </a:r>
            <a:endParaRPr lang="en-US" dirty="0">
              <a:ea typeface="Calibri"/>
              <a:cs typeface="Calibri"/>
            </a:endParaRPr>
          </a:p>
          <a:p>
            <a:r>
              <a:rPr lang="en-US" sz="1400" dirty="0">
                <a:ea typeface="+mn-lt"/>
                <a:cs typeface="+mn-lt"/>
              </a:rPr>
              <a:t>This cluster consists of watches with moderately high prices, and the price increase is modest at 0.47%. These watches may represent a mid-range category with a small increase in price, indicating relatively stable market conditions or incremental adjustments.</a:t>
            </a:r>
            <a:endParaRPr lang="en-US" dirty="0"/>
          </a:p>
          <a:p>
            <a:r>
              <a:rPr lang="en-US" sz="1400" dirty="0">
                <a:ea typeface="+mn-lt"/>
                <a:cs typeface="+mn-lt"/>
              </a:rPr>
              <a:t>Cluster 1:price_eur: 37,483.91 EUR, </a:t>
            </a:r>
            <a:r>
              <a:rPr lang="en-US" sz="1400" dirty="0" err="1">
                <a:ea typeface="+mn-lt"/>
                <a:cs typeface="+mn-lt"/>
              </a:rPr>
              <a:t>price_before_eur</a:t>
            </a:r>
            <a:r>
              <a:rPr lang="en-US" sz="1400" dirty="0">
                <a:ea typeface="+mn-lt"/>
                <a:cs typeface="+mn-lt"/>
              </a:rPr>
              <a:t>: 37,412.02 EUR, </a:t>
            </a:r>
            <a:r>
              <a:rPr lang="en-US" sz="1400" dirty="0" err="1">
                <a:ea typeface="+mn-lt"/>
                <a:cs typeface="+mn-lt"/>
              </a:rPr>
              <a:t>price_percent_change</a:t>
            </a:r>
            <a:r>
              <a:rPr lang="en-US" sz="1400" dirty="0">
                <a:ea typeface="+mn-lt"/>
                <a:cs typeface="+mn-lt"/>
              </a:rPr>
              <a:t>: 0.23%</a:t>
            </a:r>
            <a:endParaRPr lang="en-US" dirty="0">
              <a:ea typeface="Calibri" panose="020F0502020204030204"/>
              <a:cs typeface="Calibri" panose="020F0502020204030204"/>
            </a:endParaRPr>
          </a:p>
          <a:p>
            <a:r>
              <a:rPr lang="en-US" sz="1400" dirty="0">
                <a:ea typeface="+mn-lt"/>
                <a:cs typeface="+mn-lt"/>
              </a:rPr>
              <a:t>Watches in this cluster have high prices (around 37,483.91 EUR), but the price change is very small (0.23%). These products likely belong to the higher-end or premium market, with stable pricing and little fluctuation over time.</a:t>
            </a:r>
            <a:endParaRPr lang="en-US" dirty="0"/>
          </a:p>
          <a:p>
            <a:r>
              <a:rPr lang="en-US" sz="1400" dirty="0">
                <a:ea typeface="+mn-lt"/>
                <a:cs typeface="+mn-lt"/>
              </a:rPr>
              <a:t>Cluster 2: </a:t>
            </a:r>
            <a:r>
              <a:rPr lang="en-US" sz="1400" dirty="0" err="1">
                <a:ea typeface="+mn-lt"/>
                <a:cs typeface="+mn-lt"/>
              </a:rPr>
              <a:t>price_eur</a:t>
            </a:r>
            <a:r>
              <a:rPr lang="en-US" sz="1400" dirty="0">
                <a:ea typeface="+mn-lt"/>
                <a:cs typeface="+mn-lt"/>
              </a:rPr>
              <a:t>: 156,088.37 EUR, </a:t>
            </a:r>
            <a:r>
              <a:rPr lang="en-US" sz="1400" dirty="0" err="1">
                <a:ea typeface="+mn-lt"/>
                <a:cs typeface="+mn-lt"/>
              </a:rPr>
              <a:t>price_before_eur</a:t>
            </a:r>
            <a:r>
              <a:rPr lang="en-US" sz="1400" dirty="0">
                <a:ea typeface="+mn-lt"/>
                <a:cs typeface="+mn-lt"/>
              </a:rPr>
              <a:t>: 155,757.42 EUR,  </a:t>
            </a:r>
            <a:r>
              <a:rPr lang="en-US" sz="1400" dirty="0" err="1">
                <a:ea typeface="+mn-lt"/>
                <a:cs typeface="+mn-lt"/>
              </a:rPr>
              <a:t>price_percent_change</a:t>
            </a:r>
            <a:r>
              <a:rPr lang="en-US" sz="1400" dirty="0">
                <a:ea typeface="+mn-lt"/>
                <a:cs typeface="+mn-lt"/>
              </a:rPr>
              <a:t>: 0.21%</a:t>
            </a:r>
            <a:endParaRPr lang="en-US" dirty="0">
              <a:ea typeface="Calibri"/>
              <a:cs typeface="Calibri"/>
            </a:endParaRPr>
          </a:p>
          <a:p>
            <a:r>
              <a:rPr lang="en-US" sz="1400" dirty="0">
                <a:ea typeface="+mn-lt"/>
                <a:cs typeface="+mn-lt"/>
              </a:rPr>
              <a:t>This cluster represents extremely high-priced watches with a minimal price increase of just 0.21%. These are likely ultra-luxury items with very stable prices. The minimal change in price reflects high market stability and exclusivity, where prices don’t fluctuate much over time.</a:t>
            </a:r>
            <a:endParaRPr lang="en-US" dirty="0"/>
          </a:p>
          <a:p>
            <a:r>
              <a:rPr lang="en-US" sz="1400" dirty="0">
                <a:ea typeface="+mn-lt"/>
                <a:cs typeface="+mn-lt"/>
              </a:rPr>
              <a:t>Cluster 3: </a:t>
            </a:r>
            <a:r>
              <a:rPr lang="en-US" sz="1400" dirty="0" err="1">
                <a:ea typeface="+mn-lt"/>
                <a:cs typeface="+mn-lt"/>
              </a:rPr>
              <a:t>price_eur</a:t>
            </a:r>
            <a:r>
              <a:rPr lang="en-US" sz="1400" dirty="0">
                <a:ea typeface="+mn-lt"/>
                <a:cs typeface="+mn-lt"/>
              </a:rPr>
              <a:t>: 7,635.12 EUR, </a:t>
            </a:r>
            <a:r>
              <a:rPr lang="en-US" sz="1400" dirty="0" err="1">
                <a:ea typeface="+mn-lt"/>
                <a:cs typeface="+mn-lt"/>
              </a:rPr>
              <a:t>price_before_eur</a:t>
            </a:r>
            <a:r>
              <a:rPr lang="en-US" sz="1400" dirty="0">
                <a:ea typeface="+mn-lt"/>
                <a:cs typeface="+mn-lt"/>
              </a:rPr>
              <a:t>: 10,633.22 EUR, </a:t>
            </a:r>
            <a:r>
              <a:rPr lang="en-US" sz="1400" dirty="0" err="1">
                <a:ea typeface="+mn-lt"/>
                <a:cs typeface="+mn-lt"/>
              </a:rPr>
              <a:t>price_percent_change</a:t>
            </a:r>
            <a:r>
              <a:rPr lang="en-US" sz="1400" dirty="0">
                <a:ea typeface="+mn-lt"/>
                <a:cs typeface="+mn-lt"/>
              </a:rPr>
              <a:t>: -28.30%</a:t>
            </a:r>
            <a:endParaRPr lang="en-US" dirty="0">
              <a:ea typeface="Calibri"/>
              <a:cs typeface="Calibri"/>
            </a:endParaRPr>
          </a:p>
          <a:p>
            <a:r>
              <a:rPr lang="en-US" sz="1400" dirty="0">
                <a:ea typeface="+mn-lt"/>
                <a:cs typeface="+mn-lt"/>
              </a:rPr>
              <a:t>This cluster stands out with a significant price decrease of -28.30%. The original price was 10,633.22 EUR, but the current price dropped to 7,635.12 EUR. This could indicate either a market correction, a seasonal discount, or a temporary shift in demand. This price reduction may reflect lower-priced models or promotional pricing strategies.</a:t>
            </a:r>
            <a:endParaRPr lang="en-US" dirty="0"/>
          </a:p>
          <a:p>
            <a:r>
              <a:rPr lang="en-US" sz="1400" dirty="0">
                <a:ea typeface="+mn-lt"/>
                <a:cs typeface="+mn-lt"/>
              </a:rPr>
              <a:t>In conclusion: Cluster 0, Cluster 1, and Cluster 2 represent moderately priced, high-priced, and ultra-luxury watches, all with stable pricing trends.</a:t>
            </a:r>
            <a:endParaRPr lang="en-US" dirty="0"/>
          </a:p>
          <a:p>
            <a:r>
              <a:rPr lang="en-US" sz="1400" dirty="0">
                <a:ea typeface="+mn-lt"/>
                <a:cs typeface="+mn-lt"/>
              </a:rPr>
              <a:t>Cluster 3 represents a category with significant price reduction, possibly due to external factors like market adjustments or promotional pricing.</a:t>
            </a:r>
          </a:p>
          <a:p>
            <a:endParaRPr lang="en-US" sz="1400" dirty="0">
              <a:ea typeface="Calibri"/>
              <a:cs typeface="Calibri"/>
            </a:endParaRPr>
          </a:p>
          <a:p>
            <a:endParaRPr lang="en-US" sz="1400" dirty="0">
              <a:ea typeface="Calibri"/>
              <a:cs typeface="Calibri"/>
            </a:endParaRPr>
          </a:p>
        </p:txBody>
      </p:sp>
      <p:pic>
        <p:nvPicPr>
          <p:cNvPr id="8" name="Picture 7" descr="A screenshot of a computer&#10;&#10;AI-generated content may be incorrect.">
            <a:extLst>
              <a:ext uri="{FF2B5EF4-FFF2-40B4-BE49-F238E27FC236}">
                <a16:creationId xmlns:a16="http://schemas.microsoft.com/office/drawing/2014/main" id="{3A25C77C-F191-191D-DBEC-8C3F8940E3CC}"/>
              </a:ext>
            </a:extLst>
          </p:cNvPr>
          <p:cNvPicPr>
            <a:picLocks noChangeAspect="1"/>
          </p:cNvPicPr>
          <p:nvPr/>
        </p:nvPicPr>
        <p:blipFill>
          <a:blip r:embed="rId2"/>
          <a:srcRect r="4513"/>
          <a:stretch/>
        </p:blipFill>
        <p:spPr>
          <a:xfrm>
            <a:off x="7513951" y="662921"/>
            <a:ext cx="4140204" cy="1517650"/>
          </a:xfrm>
          <a:prstGeom prst="rect">
            <a:avLst/>
          </a:prstGeom>
        </p:spPr>
      </p:pic>
    </p:spTree>
    <p:extLst>
      <p:ext uri="{BB962C8B-B14F-4D97-AF65-F5344CB8AC3E}">
        <p14:creationId xmlns:p14="http://schemas.microsoft.com/office/powerpoint/2010/main" val="7714735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945</Words>
  <Application>Microsoft Macintosh PowerPoint</Application>
  <PresentationFormat>Widescreen</PresentationFormat>
  <Paragraphs>47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Panerai Visualization and Model</vt:lpstr>
      <vt:lpstr>PowerPoint Presentation</vt:lpstr>
      <vt:lpstr>PowerPoint Presentation</vt:lpstr>
      <vt:lpstr>PowerPoint Presentation</vt:lpstr>
      <vt:lpstr>PowerPoint Presentation</vt:lpstr>
      <vt:lpstr>PowerPoint Presentation</vt:lpstr>
      <vt:lpstr>Interpretation for the Model Output:</vt:lpstr>
      <vt:lpstr>Interpretation for the Model Output: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Panerai</dc:title>
  <dc:creator/>
  <cp:lastModifiedBy>ZHU Shujuan</cp:lastModifiedBy>
  <cp:revision>1</cp:revision>
  <dcterms:created xsi:type="dcterms:W3CDTF">2025-02-19T14:03:46Z</dcterms:created>
  <dcterms:modified xsi:type="dcterms:W3CDTF">2025-02-19T15:22:45Z</dcterms:modified>
</cp:coreProperties>
</file>