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es_back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1082040"/>
            <a:ext cx="9700260" cy="32918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1065" y="4780915"/>
            <a:ext cx="1029462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 Sales Backlog is possible to search by:</a:t>
            </a:r>
            <a:endParaRPr lang="en-US"/>
          </a:p>
          <a:p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Account No. + SAP Part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/>
              <a:t>or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Account No. + Customer Part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/>
              <a:t>or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Account No. + Purchase Order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67105" y="415290"/>
            <a:ext cx="981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require fields for Sales Backlog are: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98165" y="1384300"/>
            <a:ext cx="934720" cy="110172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2885" y="1384300"/>
            <a:ext cx="1430020" cy="109347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093085" y="1386840"/>
            <a:ext cx="939165" cy="109093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53840" y="1372235"/>
            <a:ext cx="1438275" cy="110553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nven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501650"/>
            <a:ext cx="9443720" cy="50647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8105" y="133350"/>
            <a:ext cx="981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require fields for Inventory, Lead Time, And Pricing are: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31775" y="5568315"/>
            <a:ext cx="10419715" cy="1233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For </a:t>
            </a:r>
            <a:r>
              <a:rPr lang="en-US">
                <a:sym typeface="+mn-ea"/>
              </a:rPr>
              <a:t>Inventory, Lead Time, And Pricing is possible to search by: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Account No. + SAP Part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or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Account No. + Popular Compound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28090" y="779780"/>
            <a:ext cx="1243330" cy="49149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228090" y="779780"/>
            <a:ext cx="1250315" cy="49149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6815" y="793750"/>
            <a:ext cx="1936750" cy="47752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78405" y="793750"/>
            <a:ext cx="1915160" cy="47752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53430" y="808355"/>
            <a:ext cx="2471420" cy="45529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50255" y="815975"/>
            <a:ext cx="2474595" cy="45529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21640" y="4689475"/>
            <a:ext cx="10419715" cy="1919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For Shipments Last 12 Months</a:t>
            </a:r>
            <a:r>
              <a:rPr lang="en-US">
                <a:sym typeface="+mn-ea"/>
              </a:rPr>
              <a:t> is possible to search by: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Account No. + SAP Part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or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Account No. + Customer Part</a:t>
            </a: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/>
              <a:t>or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Account No. + Ship Date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918210"/>
            <a:ext cx="10427335" cy="32893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21640" y="375920"/>
            <a:ext cx="981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require fields for Shipments Last 12 Months are: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89000" y="1227455"/>
            <a:ext cx="2760345" cy="58547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82015" y="1256665"/>
            <a:ext cx="2759710" cy="54419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740" y="1271270"/>
            <a:ext cx="4241800" cy="52006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49345" y="1249045"/>
            <a:ext cx="4213225" cy="56388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38555" y="2467610"/>
            <a:ext cx="783590" cy="18351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48715" y="2492375"/>
            <a:ext cx="773430" cy="151765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5330"/>
            <a:ext cx="10515600" cy="54419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Information given about each order: </a:t>
            </a:r>
            <a:endParaRPr lang="en-US"/>
          </a:p>
          <a:p>
            <a:r>
              <a:rPr lang="en-US"/>
              <a:t>order number</a:t>
            </a:r>
            <a:endParaRPr lang="en-US"/>
          </a:p>
          <a:p>
            <a:r>
              <a:rPr lang="en-US"/>
              <a:t>all products purchased and their details</a:t>
            </a:r>
            <a:endParaRPr lang="en-US"/>
          </a:p>
          <a:p>
            <a:r>
              <a:rPr lang="en-US"/>
              <a:t>total price</a:t>
            </a:r>
            <a:endParaRPr lang="en-US"/>
          </a:p>
          <a:p>
            <a:r>
              <a:rPr lang="en-US"/>
              <a:t>order status </a:t>
            </a:r>
            <a:endParaRPr lang="en-US"/>
          </a:p>
          <a:p>
            <a:r>
              <a:rPr lang="en-US"/>
              <a:t>order origin</a:t>
            </a:r>
            <a:endParaRPr lang="en-US"/>
          </a:p>
          <a:p>
            <a:r>
              <a:rPr lang="en-US"/>
              <a:t>other date</a:t>
            </a:r>
            <a:endParaRPr lang="en-US"/>
          </a:p>
          <a:p>
            <a:r>
              <a:rPr lang="en-US"/>
              <a:t>support documents (if exist)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Presentation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m-oni</cp:lastModifiedBy>
  <cp:revision>7</cp:revision>
  <dcterms:created xsi:type="dcterms:W3CDTF">2024-01-12T11:29:24Z</dcterms:created>
  <dcterms:modified xsi:type="dcterms:W3CDTF">2024-01-12T12:27:14Z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983A14CCCBCE44B3B507F6DCC9A4B5F2_11</vt:lpwstr>
  </property>
  <property fmtid="{D5CDD505-2E9C-101B-9397-08002B2CF9AE}" pid="3" name="KSOProductBuildVer">
    <vt:lpwstr>1033-12.2.0.13359</vt:lpwstr>
  </property>
</Properties>
</file>