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53055DC-5D1D-4C56-859A-225188CD85E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Startup_Example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86A8273-F1E7-4A55-97BA-546D06528D5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3/3/20 11:12:26 AM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 (2)" id="2" name="slide2">
            <a:extLst>
              <a:ext uri="{FF2B5EF4-FFF2-40B4-BE49-F238E27FC236}">
                <a16:creationId xmlns:a16="http://schemas.microsoft.com/office/drawing/2014/main" id="{C164F2A2-3FB0-4694-9838-AE15EED8C9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2" y="871537"/>
            <a:ext cx="89820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2020-03-03T16:12:27Z</dcterms:created>
  <dcterms:modified xsi:type="dcterms:W3CDTF">2020-03-03T16:12:27Z</dcterms:modified>
</cp:coreProperties>
</file>