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1426"/>
  </p:normalViewPr>
  <p:slideViewPr>
    <p:cSldViewPr snapToGrid="0" snapToObjects="1">
      <p:cViewPr varScale="1">
        <p:scale>
          <a:sx n="76" d="100"/>
          <a:sy n="76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9966-5AE0-DE48-9138-BBCF84D2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DE9F5-967E-E944-AC0D-6DCD0C67C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C418-88E9-4A44-8264-46D6B287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1A12-3EF9-2E48-BC50-7A8525A6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1733-09DF-5E4D-9786-BFB312B5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2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E708-86DB-4A4A-89FA-DC4004FE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49E63-0C28-E646-978F-E5785FA4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D640-F6D6-094C-9049-1FD15E5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5BBF-9263-4143-8120-C6B423AC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125C-FB47-D44B-91A2-4D0C603A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89E35-101F-7346-B9D0-A06653053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17709-1D81-5841-B1E6-483F0B8E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1FCA-4707-D649-BDC4-4792B854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4E88-3160-7F49-AF49-0AA57A0C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EA5B7-4DDE-384F-9F46-F1981C0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059F-E860-CA4B-80E4-F3720A91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F827-06AE-124C-AA07-1B41E152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F9EE-6E44-CE48-ADE9-5004AD64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5121-DF0A-A041-A39B-BA4F3CA2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4284-132F-3F46-87BB-7C5A791D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9F6B-B648-EE42-A95F-B7756583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DB66C-84FB-084C-A32B-80E510DB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EC07-B659-9948-A5A9-0F30694A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FD4B-8891-E147-BA19-B704C51F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C67D-47DA-6041-9C17-AC70CAB6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4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D099-7333-F34C-9BE9-415FCACD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4696-4C22-7D4B-8408-1DD5F4AA3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A4588-F2D7-9640-8AF9-459AF1F7A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5966-938C-F742-9444-A0611438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400AB-2002-3743-8225-996EBC0D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E87E7-14E0-FB4C-A5D4-BDDCF59A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F482-F419-E640-B9EE-96EC69F1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288E4-1322-114A-A351-26F4C185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1335-7163-EF45-8A22-942D68FD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BF8A2-1D14-5349-B4EB-0F79F09D6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98163-637E-A346-ACB2-FE7E0FE76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1EACA-E868-D941-AB32-34D9F61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3CD98-A2A0-AC4E-A04C-F98EF89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1B665-0B73-3240-B105-F15C3868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8175-5AE9-DF4F-BFBB-498DB192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575DA-5B2A-9046-92C8-909A7942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4840B-E2F1-2846-91B7-E1749EC1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719EE-BAC3-9141-9BA1-9E3029DA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70300-ADC2-3A47-8467-7BB6CC9F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7F2A6-7A24-F645-BA03-E9A9504C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7116F-1EAB-EB4A-867E-905C822E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A534-0985-6846-B9D3-81B8543F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74A4-88FA-8347-9BFE-4EE1C0DD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2117F-127C-B242-B969-D01F246DC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9BFFE-6F30-7041-ADCC-600BE275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E8F5-C854-9A40-90C2-D28DFA23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17BA-73C0-E64B-AB70-D378FA37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3EC0-33AB-F941-963E-F9AB08D3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AAC13-DFE5-DA4A-A910-7D15D2FF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DC7EA-A5A5-FF42-A724-D13A71C8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07488-779F-9F45-8984-F0133111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8A469-2E9F-C34C-B326-CD3C02E8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2099-85BF-2941-A070-FBBDA19A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2A18E-2EE6-9749-B0D9-BC863472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2F21F-FD6C-BE48-8C0A-2BCC2394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55F9-BF94-124B-97CA-A6C5C2C60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BE59-071D-4E4B-9D61-4BEC47ABA46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9E25-7762-F640-B574-C021701C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3332C-5D93-6E46-B176-1DEFB36BE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40C1-02AA-7744-A482-0559D6D6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028-1586-C849-8214-5372E7F2F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Book" panose="02000503020000020003" pitchFamily="2" charset="0"/>
              </a:rPr>
              <a:t>Are Clinics Reaching Their Target Populations?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F198A-0DA1-6040-9BD9-1C00E721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CatsCodeWild</a:t>
            </a:r>
          </a:p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claire collver, ana hayne, lina mcdermott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3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028-1586-C849-8214-5372E7F2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33" y="1122363"/>
            <a:ext cx="9516533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Book" panose="02000503020000020003" pitchFamily="2" charset="0"/>
              </a:rPr>
              <a:t>Case Study: NC </a:t>
            </a:r>
            <a:r>
              <a:rPr lang="en-US" b="1" dirty="0" err="1">
                <a:solidFill>
                  <a:schemeClr val="bg1"/>
                </a:solidFill>
                <a:latin typeface="Avenir Book" panose="02000503020000020003" pitchFamily="2" charset="0"/>
              </a:rPr>
              <a:t>MedAssist</a:t>
            </a:r>
            <a:br>
              <a:rPr lang="en-US" b="1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endParaRPr lang="en-US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F198A-0DA1-6040-9BD9-1C00E721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732" y="3429000"/>
            <a:ext cx="9516533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Mission Statement: “</a:t>
            </a:r>
            <a:r>
              <a:rPr lang="en-US" sz="2800" dirty="0">
                <a:solidFill>
                  <a:schemeClr val="bg1"/>
                </a:solidFill>
              </a:rPr>
              <a:t>a nonprofit pharmacy program providing access to lifesaving prescription medications, patient support, advocacy and related services to poor, vulnerable, and uninsured North Carolina residents”</a:t>
            </a:r>
            <a:endParaRPr lang="en-US" sz="28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CC8-8FDA-3342-A999-F0E847F3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3400" cy="30638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Who is being served vs. Who should be served?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23D58-BB44-3A42-8953-6BC9C9FF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68" y="182562"/>
            <a:ext cx="5245296" cy="64928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3C8585-1181-3C42-8199-AA10786CDA96}"/>
              </a:ext>
            </a:extLst>
          </p:cNvPr>
          <p:cNvSpPr/>
          <p:nvPr/>
        </p:nvSpPr>
        <p:spPr>
          <a:xfrm>
            <a:off x="838200" y="3911082"/>
            <a:ext cx="397933" cy="406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98264-864C-8E4A-AFA2-745D46F44174}"/>
              </a:ext>
            </a:extLst>
          </p:cNvPr>
          <p:cNvSpPr/>
          <p:nvPr/>
        </p:nvSpPr>
        <p:spPr>
          <a:xfrm>
            <a:off x="838199" y="4550831"/>
            <a:ext cx="397933" cy="406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CC2022-2BA5-4245-B6B0-3F7434554FAA}"/>
              </a:ext>
            </a:extLst>
          </p:cNvPr>
          <p:cNvSpPr/>
          <p:nvPr/>
        </p:nvSpPr>
        <p:spPr>
          <a:xfrm>
            <a:off x="825497" y="5224211"/>
            <a:ext cx="397933" cy="40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B60A8-BBBD-D247-B163-1EEEFC5F062A}"/>
              </a:ext>
            </a:extLst>
          </p:cNvPr>
          <p:cNvSpPr txBox="1"/>
          <p:nvPr/>
        </p:nvSpPr>
        <p:spPr>
          <a:xfrm>
            <a:off x="1417401" y="394815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 </a:t>
            </a:r>
            <a:r>
              <a:rPr lang="en-US" dirty="0" err="1"/>
              <a:t>MedAssist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3B2AE-C673-F648-950F-35CDB1AEFB67}"/>
              </a:ext>
            </a:extLst>
          </p:cNvPr>
          <p:cNvSpPr txBox="1"/>
          <p:nvPr/>
        </p:nvSpPr>
        <p:spPr>
          <a:xfrm>
            <a:off x="1417401" y="4587899"/>
            <a:ext cx="303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of highest poverty in Mecklenburg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7BD95-4FAA-5546-AAB6-4A3F108DEA14}"/>
              </a:ext>
            </a:extLst>
          </p:cNvPr>
          <p:cNvSpPr txBox="1"/>
          <p:nvPr/>
        </p:nvSpPr>
        <p:spPr>
          <a:xfrm>
            <a:off x="1417401" y="5261279"/>
            <a:ext cx="251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areas NC </a:t>
            </a:r>
            <a:r>
              <a:rPr lang="en-US" dirty="0" err="1"/>
              <a:t>MedAssist</a:t>
            </a:r>
            <a:r>
              <a:rPr lang="en-US" dirty="0"/>
              <a:t> is reaching</a:t>
            </a:r>
          </a:p>
        </p:txBody>
      </p:sp>
    </p:spTree>
    <p:extLst>
      <p:ext uri="{BB962C8B-B14F-4D97-AF65-F5344CB8AC3E}">
        <p14:creationId xmlns:p14="http://schemas.microsoft.com/office/powerpoint/2010/main" val="25184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028-1586-C849-8214-5372E7F2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32" y="770467"/>
            <a:ext cx="9516533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Book" panose="02000503020000020003" pitchFamily="2" charset="0"/>
              </a:rPr>
              <a:t>Scalability &amp; </a:t>
            </a:r>
            <a:r>
              <a:rPr lang="en-US" b="1" dirty="0" err="1">
                <a:solidFill>
                  <a:schemeClr val="bg1"/>
                </a:solidFill>
                <a:latin typeface="Avenir Book" panose="02000503020000020003" pitchFamily="2" charset="0"/>
              </a:rPr>
              <a:t>Implementability</a:t>
            </a:r>
            <a:br>
              <a:rPr lang="en-US" b="1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endParaRPr lang="en-US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F198A-0DA1-6040-9BD9-1C00E721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732" y="2980267"/>
            <a:ext cx="9516533" cy="2836333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Scale to any clinic to their mission statement values in order to compare reached population to target population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Implement a tool with which clinics can use specific demographic data to analyze their successes and areas for which they could increase their focus</a:t>
            </a:r>
          </a:p>
        </p:txBody>
      </p:sp>
    </p:spTree>
    <p:extLst>
      <p:ext uri="{BB962C8B-B14F-4D97-AF65-F5344CB8AC3E}">
        <p14:creationId xmlns:p14="http://schemas.microsoft.com/office/powerpoint/2010/main" val="5383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107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Are Clinics Reaching Their Target Populations?</vt:lpstr>
      <vt:lpstr>Case Study: NC MedAssist </vt:lpstr>
      <vt:lpstr>Who is being served vs. Who should be served?</vt:lpstr>
      <vt:lpstr>Scalability &amp; Implementability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Clinics Reaching Their Target Populations?</dc:title>
  <dc:creator>collver.claire@gmail.com</dc:creator>
  <cp:lastModifiedBy>collver.claire@gmail.com</cp:lastModifiedBy>
  <cp:revision>9</cp:revision>
  <dcterms:created xsi:type="dcterms:W3CDTF">2019-03-23T09:16:49Z</dcterms:created>
  <dcterms:modified xsi:type="dcterms:W3CDTF">2019-03-23T11:48:00Z</dcterms:modified>
</cp:coreProperties>
</file>