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3" r:id="rId3"/>
    <p:sldId id="256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0573" autoAdjust="0"/>
  </p:normalViewPr>
  <p:slideViewPr>
    <p:cSldViewPr snapToGrid="0" showGuides="1">
      <p:cViewPr varScale="1">
        <p:scale>
          <a:sx n="92" d="100"/>
          <a:sy n="92" d="100"/>
        </p:scale>
        <p:origin x="45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3611F-AC19-4AFC-B6F9-55EFDABAFE5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0B50A-94F8-4226-9B5F-4D960C40EB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*** This slide was exported and used in the InVEST User Guide, starting with version 3.12.0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0B50A-94F8-4226-9B5F-4D960C40EB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3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0525-2943-2C74-734E-634A8EBF3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5F0F0-F43F-D96E-B74E-A6D3ADE50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351B2-7093-DCB3-3204-7A7A0D94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186-67B0-23BD-5183-3B96C79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775A-AAE9-DAA7-D771-7987BEE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1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146A-17C5-6884-5277-64E988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7B47A-CED3-0E24-55A9-E718434A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03C23-CE03-4270-AC13-CC00EF85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C584B-56A6-D610-4D5E-A674069E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19D7F-29DC-AA9E-2D89-0A8B3FA0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2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42446-D248-3677-6CDF-365D9CE7D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BF760-311D-6A5B-AB28-402506121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CD0F-328E-B862-872E-30739C0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4EB6-7607-5E8A-667E-5651A69B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02BE-B287-6B8F-A4C9-ADC79E7B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4FFA-7517-3A2B-C469-AB16B5D8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A8CB-A072-B4BE-E397-49FF071FD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471-BECE-AE7C-7DBC-2B601BA1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81FD0-2512-B9C5-64EC-2CAF11ED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1854-8155-B7BA-47E3-495461A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6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9B8D-8E14-6146-16A5-C448C133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006E6-532B-BC8B-D5F6-A151B5CB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3C52B-411A-FCB5-FB68-9543E3482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DC41B-746B-CEF4-68F3-5CE49CBF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360B6-8DFC-F36F-F8D4-F0F86D1E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BEA27-3386-C03C-75F7-DE228F7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E5A0-D674-9540-9B4D-3C7104BDC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A3446-4182-0AA4-536B-812D9A31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70C45-D912-86F1-0121-D7466921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0EA26-6658-CA98-2D74-05EB11FB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FA22-D660-4E53-C50C-16D4219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B82D-9B14-5615-AEAC-DC84C036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9DEB4-2BFB-E084-3CF7-32D65662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B13FD-7055-6F11-CA49-358A78AE8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BCFB4-BD1D-98CC-1833-E72AB9B34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061A0-B15B-8AD3-D863-43B3336E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EB57E-2C38-B49B-B958-9B84AFA1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79271-E6F4-25E4-3A33-DB2D3563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0B13-30E3-A411-C93A-9266673A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4CB-577F-69B3-CCCB-234D12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7BA0-BB4E-52A0-B847-FBD5D24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25501-EED6-33AC-831B-FB56DC3E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A71B9-4E01-6218-42ED-43D6CFF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234-FBAE-144A-3B4B-7758783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1C99C-29DA-E714-6070-6DCE59BE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175A-9A35-D2C2-462D-24CEBFD4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4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5C8D-47A4-C14A-742C-C349CB45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3EA4-A7B2-1177-AB27-5285583A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5B7C-C140-382A-FAE4-FD1C20FB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444CA-2013-BD00-E850-98F93891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A5461-501E-1FFE-300F-C842E62D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E1525-E6B6-0806-1C91-69475558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56A1-F796-8409-D183-6488FE6E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4CDA8-4953-F733-2A18-FAAA6A1D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A8D2E-6AD1-A93B-DA19-C546B20F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B788-92E9-BA23-A638-F3583AF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CB4B-B72F-B0BD-4AF7-8CAAB203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E66D9-E14E-7A25-8181-815F9CF3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5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79149-CCD4-0CFF-CD5D-852538B9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5734-E8A6-8AF3-21F5-90AC2CC9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E2E9-2E49-DEDE-E7F9-BFB7A7B99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DA49C-D1D2-415D-86FC-1CAFE2791A70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E7873-A4CE-AE38-FC51-319C53D00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7411A-6576-1A11-0401-D7DF0AD58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5FD1-A62D-4CD4-9398-97BA6C670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0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9.png"/><Relationship Id="rId5" Type="http://schemas.openxmlformats.org/officeDocument/2006/relationships/image" Target="../media/image20.png"/><Relationship Id="rId10" Type="http://schemas.openxmlformats.org/officeDocument/2006/relationships/image" Target="../media/image18.png"/><Relationship Id="rId4" Type="http://schemas.openxmlformats.org/officeDocument/2006/relationships/image" Target="../media/image141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7.png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BE8E8F-CF1B-4828-D9C8-A293A07153A1}"/>
              </a:ext>
            </a:extLst>
          </p:cNvPr>
          <p:cNvSpPr/>
          <p:nvPr/>
        </p:nvSpPr>
        <p:spPr>
          <a:xfrm rot="1851417">
            <a:off x="7235299" y="2518367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C9264F-E936-FE9A-7075-E16DB0260A84}"/>
              </a:ext>
            </a:extLst>
          </p:cNvPr>
          <p:cNvSpPr/>
          <p:nvPr/>
        </p:nvSpPr>
        <p:spPr>
          <a:xfrm>
            <a:off x="6534571" y="2578939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c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442D3FD-AFE1-5C93-F3B8-8FCFFFDEB7F8}"/>
              </a:ext>
            </a:extLst>
          </p:cNvPr>
          <p:cNvSpPr/>
          <p:nvPr/>
        </p:nvSpPr>
        <p:spPr>
          <a:xfrm rot="1882205">
            <a:off x="6143104" y="1810067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DAB116-EBEE-6301-509C-82DE73253339}"/>
              </a:ext>
            </a:extLst>
          </p:cNvPr>
          <p:cNvSpPr/>
          <p:nvPr/>
        </p:nvSpPr>
        <p:spPr>
          <a:xfrm>
            <a:off x="4397082" y="1332672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8A75E0-CF86-FDBF-6901-E216F22EC856}"/>
              </a:ext>
            </a:extLst>
          </p:cNvPr>
          <p:cNvSpPr/>
          <p:nvPr/>
        </p:nvSpPr>
        <p:spPr>
          <a:xfrm>
            <a:off x="5470605" y="1964268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b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F02D17C-A0F6-3001-32A6-6DE945872F66}"/>
              </a:ext>
            </a:extLst>
          </p:cNvPr>
          <p:cNvSpPr/>
          <p:nvPr/>
        </p:nvSpPr>
        <p:spPr>
          <a:xfrm rot="7305277">
            <a:off x="6640981" y="-357673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9B9F6BA-1E24-BA5E-52DB-A46D10859603}"/>
              </a:ext>
            </a:extLst>
          </p:cNvPr>
          <p:cNvSpPr/>
          <p:nvPr/>
        </p:nvSpPr>
        <p:spPr>
          <a:xfrm>
            <a:off x="7217544" y="136920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FE4AD28-6C13-9944-4FDF-89F106703715}"/>
              </a:ext>
            </a:extLst>
          </p:cNvPr>
          <p:cNvSpPr/>
          <p:nvPr/>
        </p:nvSpPr>
        <p:spPr>
          <a:xfrm>
            <a:off x="8077833" y="2030090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/>
              <p:nvPr/>
            </p:nvSpPr>
            <p:spPr>
              <a:xfrm>
                <a:off x="7674120" y="1082417"/>
                <a:ext cx="34437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endParaRPr lang="de-CH" sz="400" b="0" dirty="0"/>
              </a:p>
              <a:p>
                <a:pPr algn="r"/>
                <a:r>
                  <a:rPr lang="de-C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s-E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Sedimento erosionado en a, retenido en b</a:t>
                </a:r>
                <a:r>
                  <a:rPr lang="de-CH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F84EC-32D6-75C2-ED65-2F82BBA45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120" y="1082417"/>
                <a:ext cx="3443764" cy="553998"/>
              </a:xfrm>
              <a:prstGeom prst="rect">
                <a:avLst/>
              </a:prstGeom>
              <a:blipFill>
                <a:blip r:embed="rId3"/>
                <a:stretch>
                  <a:fillRect l="-2478" r="-3186" b="-1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/>
              <p:nvPr/>
            </p:nvSpPr>
            <p:spPr>
              <a:xfrm>
                <a:off x="9015623" y="1752851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227BAB-FD9A-C572-1F0D-EF5D68CF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23" y="1752851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ket 53">
            <a:extLst>
              <a:ext uri="{FF2B5EF4-FFF2-40B4-BE49-F238E27FC236}">
                <a16:creationId xmlns:a16="http://schemas.microsoft.com/office/drawing/2014/main" id="{25210927-31D5-9443-95CD-2D23E4E917EB}"/>
              </a:ext>
            </a:extLst>
          </p:cNvPr>
          <p:cNvSpPr/>
          <p:nvPr/>
        </p:nvSpPr>
        <p:spPr>
          <a:xfrm rot="18110369">
            <a:off x="5540621" y="1659475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nual Operation 54">
            <a:extLst>
              <a:ext uri="{FF2B5EF4-FFF2-40B4-BE49-F238E27FC236}">
                <a16:creationId xmlns:a16="http://schemas.microsoft.com/office/drawing/2014/main" id="{BB0EEC09-74E1-C5CF-BF35-1B35822E86BA}"/>
              </a:ext>
            </a:extLst>
          </p:cNvPr>
          <p:cNvSpPr/>
          <p:nvPr/>
        </p:nvSpPr>
        <p:spPr>
          <a:xfrm>
            <a:off x="7426844" y="3715010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C833DE-AE31-D9C5-4392-69240E952CD9}"/>
              </a:ext>
            </a:extLst>
          </p:cNvPr>
          <p:cNvSpPr/>
          <p:nvPr/>
        </p:nvSpPr>
        <p:spPr>
          <a:xfrm>
            <a:off x="387215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5B3A72F-6A81-39B7-4631-A03D65855CFE}"/>
              </a:ext>
            </a:extLst>
          </p:cNvPr>
          <p:cNvSpPr/>
          <p:nvPr/>
        </p:nvSpPr>
        <p:spPr>
          <a:xfrm rot="18110369">
            <a:off x="5207149" y="1303550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/>
              <p:nvPr/>
            </p:nvSpPr>
            <p:spPr>
              <a:xfrm>
                <a:off x="3015991" y="763696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máxima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erosión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yriad Pro" panose="020B0503030403020204" pitchFamily="34" charset="0"/>
                  </a:rPr>
                  <a:t> local)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FAE379-5B63-EBA8-CF37-8E6B2B54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991" y="763696"/>
                <a:ext cx="1821845" cy="492443"/>
              </a:xfrm>
              <a:prstGeom prst="rect">
                <a:avLst/>
              </a:prstGeom>
              <a:blipFill>
                <a:blip r:embed="rId5"/>
                <a:stretch>
                  <a:fillRect l="-6020" r="-2341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D57978-0812-4364-2CA4-1DBDC7F32848}"/>
              </a:ext>
            </a:extLst>
          </p:cNvPr>
          <p:cNvSpPr/>
          <p:nvPr/>
        </p:nvSpPr>
        <p:spPr>
          <a:xfrm>
            <a:off x="7405344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F78F65EA-9374-77B3-2046-0024ACD90E4F}"/>
              </a:ext>
            </a:extLst>
          </p:cNvPr>
          <p:cNvSpPr/>
          <p:nvPr/>
        </p:nvSpPr>
        <p:spPr>
          <a:xfrm rot="18110369">
            <a:off x="5533419" y="1649564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/>
              <p:nvPr/>
            </p:nvSpPr>
            <p:spPr>
              <a:xfrm>
                <a:off x="425311" y="1968692"/>
                <a:ext cx="30289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(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a)=</a:t>
                </a: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57AA77-5502-0BE9-14C6-A33791973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11" y="1968692"/>
                <a:ext cx="3028971" cy="553998"/>
              </a:xfrm>
              <a:prstGeom prst="rect">
                <a:avLst/>
              </a:prstGeom>
              <a:blipFill>
                <a:blip r:embed="rId6"/>
                <a:stretch>
                  <a:fillRect l="-2817" t="-13187" r="-462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/>
              <p:nvPr/>
            </p:nvSpPr>
            <p:spPr>
              <a:xfrm>
                <a:off x="699893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(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b)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𝐶𝑜𝑛𝑡𝑟𝑜𝑙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𝑙𝑜𝑐𝑎𝑙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𝑐𝑜𝑟𝑟𝑖𝑒𝑛𝑡𝑒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𝑎𝑟𝑟𝑖𝑏𝑎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𝑎𝑡𝑟𝑎𝑝𝑎𝑑𝑜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029C7F-4652-63E4-758D-FFA994F91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93" y="2582095"/>
                <a:ext cx="6156016" cy="1652247"/>
              </a:xfrm>
              <a:prstGeom prst="rect">
                <a:avLst/>
              </a:prstGeom>
              <a:blipFill>
                <a:blip r:embed="rId7"/>
                <a:stretch>
                  <a:fillRect l="-2376" t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ket 20">
            <a:extLst>
              <a:ext uri="{FF2B5EF4-FFF2-40B4-BE49-F238E27FC236}">
                <a16:creationId xmlns:a16="http://schemas.microsoft.com/office/drawing/2014/main" id="{DC28EF32-8FC4-A913-9696-71970ACCC1A0}"/>
              </a:ext>
            </a:extLst>
          </p:cNvPr>
          <p:cNvSpPr/>
          <p:nvPr/>
        </p:nvSpPr>
        <p:spPr>
          <a:xfrm rot="18110369">
            <a:off x="6631732" y="2056282"/>
            <a:ext cx="45719" cy="64749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E0522CB-585A-588B-BEB2-9A92340084C0}"/>
              </a:ext>
            </a:extLst>
          </p:cNvPr>
          <p:cNvSpPr/>
          <p:nvPr/>
        </p:nvSpPr>
        <p:spPr>
          <a:xfrm>
            <a:off x="2892678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ket 25">
            <a:extLst>
              <a:ext uri="{FF2B5EF4-FFF2-40B4-BE49-F238E27FC236}">
                <a16:creationId xmlns:a16="http://schemas.microsoft.com/office/drawing/2014/main" id="{B7889B42-C30D-57E5-23BB-C117B4F244D1}"/>
              </a:ext>
            </a:extLst>
          </p:cNvPr>
          <p:cNvSpPr/>
          <p:nvPr/>
        </p:nvSpPr>
        <p:spPr>
          <a:xfrm rot="16200000">
            <a:off x="3056464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2F3BDE1-C4CA-11CF-920B-4B561A41C5FD}"/>
              </a:ext>
            </a:extLst>
          </p:cNvPr>
          <p:cNvSpPr/>
          <p:nvPr/>
        </p:nvSpPr>
        <p:spPr>
          <a:xfrm rot="16200000">
            <a:off x="3380175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40BD31F1-72FF-1C36-E6D1-67324570E4B1}"/>
              </a:ext>
            </a:extLst>
          </p:cNvPr>
          <p:cNvSpPr/>
          <p:nvPr/>
        </p:nvSpPr>
        <p:spPr>
          <a:xfrm rot="16200000">
            <a:off x="3935241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7B765E6-6124-C277-491E-CE257549151F}"/>
              </a:ext>
            </a:extLst>
          </p:cNvPr>
          <p:cNvSpPr/>
          <p:nvPr/>
        </p:nvSpPr>
        <p:spPr>
          <a:xfrm rot="10800000">
            <a:off x="4217135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/>
              <p:nvPr/>
            </p:nvSpPr>
            <p:spPr>
              <a:xfrm>
                <a:off x="1369174" y="5087306"/>
                <a:ext cx="90973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 err="1"/>
                  <a:t>Erosión</a:t>
                </a:r>
                <a:r>
                  <a:rPr lang="en-GB" sz="1200" b="1" dirty="0"/>
                  <a:t> local </a:t>
                </a:r>
                <a:br>
                  <a:rPr lang="en-GB" sz="1200" b="1" dirty="0"/>
                </a:br>
                <a:r>
                  <a:rPr lang="en-GB" sz="1200" b="1" dirty="0"/>
                  <a:t>sin </a:t>
                </a:r>
                <a:r>
                  <a:rPr lang="en-GB" sz="1200" b="1" dirty="0" err="1"/>
                  <a:t>vegetación</a:t>
                </a:r>
                <a:endParaRPr lang="en-GB" sz="1200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C1A43A-2975-A31D-8C29-4D4835992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74" y="5087306"/>
                <a:ext cx="909736" cy="646331"/>
              </a:xfrm>
              <a:prstGeom prst="rect">
                <a:avLst/>
              </a:prstGeom>
              <a:blipFill>
                <a:blip r:embed="rId8"/>
                <a:stretch>
                  <a:fillRect l="-10738" t="-12264" r="-9396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/>
              <p:nvPr/>
            </p:nvSpPr>
            <p:spPr>
              <a:xfrm>
                <a:off x="766856" y="5833244"/>
                <a:ext cx="2267737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s-ES" sz="1200" b="1" dirty="0"/>
                  <a:t>Erosión evitada, o sedimento que </a:t>
                </a:r>
                <a:br>
                  <a:rPr lang="es-ES" sz="1200" b="1" dirty="0"/>
                </a:br>
                <a:r>
                  <a:rPr lang="es-ES" sz="1200" b="1" dirty="0"/>
                  <a:t>es erosionado y retenido en el píxel</a:t>
                </a:r>
                <a:endParaRPr lang="en-US" sz="12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73319-669B-A2FB-9D16-5797C5E70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56" y="5833244"/>
                <a:ext cx="2267737" cy="646331"/>
              </a:xfrm>
              <a:prstGeom prst="rect">
                <a:avLst/>
              </a:prstGeom>
              <a:blipFill>
                <a:blip r:embed="rId9"/>
                <a:stretch>
                  <a:fillRect l="-4301" r="-2688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/>
              <p:nvPr/>
            </p:nvSpPr>
            <p:spPr>
              <a:xfrm>
                <a:off x="4635550" y="5256249"/>
                <a:ext cx="3337398" cy="1262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s-ES" sz="1200" b="1" dirty="0"/>
                  <a:t>Retención corriente abajo: sedimentos que </a:t>
                </a:r>
                <a:br>
                  <a:rPr lang="es-ES" sz="1200" b="1" dirty="0"/>
                </a:br>
                <a:r>
                  <a:rPr lang="es-ES" sz="1200" b="1" dirty="0"/>
                  <a:t>salen del píxel a, retenidos en los píxeles b y c </a:t>
                </a:r>
                <a:br>
                  <a:rPr lang="es-ES" sz="1200" b="1" dirty="0"/>
                </a:br>
                <a:r>
                  <a:rPr lang="es-ES" sz="1200" b="1" dirty="0"/>
                  <a:t>aguas abajo</a:t>
                </a:r>
                <a:r>
                  <a:rPr lang="en-US" sz="1200" b="1" dirty="0"/>
                  <a:t>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36DAF-0ABB-08EA-BB6F-09A24343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550" y="5256249"/>
                <a:ext cx="3337398" cy="1262397"/>
              </a:xfrm>
              <a:prstGeom prst="rect">
                <a:avLst/>
              </a:prstGeom>
              <a:blipFill>
                <a:blip r:embed="rId10"/>
                <a:stretch>
                  <a:fillRect l="-2737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BA659D-6D77-1085-7538-5221A7123A64}"/>
              </a:ext>
            </a:extLst>
          </p:cNvPr>
          <p:cNvCxnSpPr>
            <a:stCxn id="28" idx="1"/>
            <a:endCxn id="32" idx="1"/>
          </p:cNvCxnSpPr>
          <p:nvPr/>
        </p:nvCxnSpPr>
        <p:spPr>
          <a:xfrm rot="16200000" flipH="1">
            <a:off x="4034948" y="5286846"/>
            <a:ext cx="533602" cy="667601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/>
              <p:nvPr/>
            </p:nvSpPr>
            <p:spPr>
              <a:xfrm>
                <a:off x="4788216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s-ES" sz="1200" b="1" dirty="0"/>
                  <a:t>Exportación de sedimentos desde el píxel a </a:t>
                </a:r>
                <a:r>
                  <a:rPr lang="es-ES" sz="1200" b="1" dirty="0" err="1"/>
                  <a:t>a</a:t>
                </a:r>
                <a:r>
                  <a:rPr lang="es-ES" sz="1200" b="1" dirty="0"/>
                  <a:t> los siguientes canales fluviales descendentes</a:t>
                </a:r>
                <a:endParaRPr lang="en-US" sz="12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C40C2BA-8DD0-7E17-EFEC-80D89C0E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16" y="3970581"/>
                <a:ext cx="3034659" cy="646331"/>
              </a:xfrm>
              <a:prstGeom prst="rect">
                <a:avLst/>
              </a:prstGeom>
              <a:blipFill>
                <a:blip r:embed="rId11"/>
                <a:stretch>
                  <a:fillRect l="-30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4E9E17-8402-B870-DF74-565F5AEA9200}"/>
              </a:ext>
            </a:extLst>
          </p:cNvPr>
          <p:cNvCxnSpPr>
            <a:cxnSpLocks/>
            <a:stCxn id="29" idx="1"/>
            <a:endCxn id="34" idx="1"/>
          </p:cNvCxnSpPr>
          <p:nvPr/>
        </p:nvCxnSpPr>
        <p:spPr>
          <a:xfrm>
            <a:off x="4291498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92A2FC55-940B-6C15-A6D6-36BE9918D768}"/>
              </a:ext>
            </a:extLst>
          </p:cNvPr>
          <p:cNvCxnSpPr>
            <a:stCxn id="27" idx="1"/>
            <a:endCxn id="31" idx="3"/>
          </p:cNvCxnSpPr>
          <p:nvPr/>
        </p:nvCxnSpPr>
        <p:spPr>
          <a:xfrm rot="5400000">
            <a:off x="2825153" y="5568680"/>
            <a:ext cx="797171" cy="378289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7626F0-7409-54D5-A591-8C6C176695A7}"/>
              </a:ext>
            </a:extLst>
          </p:cNvPr>
          <p:cNvCxnSpPr>
            <a:stCxn id="26" idx="1"/>
            <a:endCxn id="30" idx="3"/>
          </p:cNvCxnSpPr>
          <p:nvPr/>
        </p:nvCxnSpPr>
        <p:spPr>
          <a:xfrm rot="5400000">
            <a:off x="2658425" y="4979726"/>
            <a:ext cx="51232" cy="810261"/>
          </a:xfrm>
          <a:prstGeom prst="bentConnector4">
            <a:avLst>
              <a:gd name="adj1" fmla="val 446205"/>
              <a:gd name="adj2" fmla="val 5201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EF7EE6-CEE2-6BF3-5618-D85CD7D95E22}"/>
              </a:ext>
            </a:extLst>
          </p:cNvPr>
          <p:cNvSpPr txBox="1"/>
          <p:nvPr/>
        </p:nvSpPr>
        <p:spPr>
          <a:xfrm>
            <a:off x="382666" y="3717918"/>
            <a:ext cx="279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Presupuesto de sedimentos a nivel </a:t>
            </a:r>
            <a:b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</a:b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de píxel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E7A74F7-C348-82EC-9264-464188AC2E19}"/>
              </a:ext>
            </a:extLst>
          </p:cNvPr>
          <p:cNvSpPr/>
          <p:nvPr/>
        </p:nvSpPr>
        <p:spPr>
          <a:xfrm>
            <a:off x="5159526" y="2410351"/>
            <a:ext cx="1450156" cy="668129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  <a:gd name="connsiteX0" fmla="*/ 388620 w 701040"/>
              <a:gd name="connsiteY0" fmla="*/ 0 h 1089660"/>
              <a:gd name="connsiteX1" fmla="*/ 253496 w 701040"/>
              <a:gd name="connsiteY1" fmla="*/ 827986 h 1089660"/>
              <a:gd name="connsiteX2" fmla="*/ 701040 w 701040"/>
              <a:gd name="connsiteY2" fmla="*/ 1089660 h 1089660"/>
              <a:gd name="connsiteX3" fmla="*/ 0 w 701040"/>
              <a:gd name="connsiteY3" fmla="*/ 1089660 h 1089660"/>
              <a:gd name="connsiteX0" fmla="*/ 1387898 w 1387898"/>
              <a:gd name="connsiteY0" fmla="*/ 0 h 668129"/>
              <a:gd name="connsiteX1" fmla="*/ 253496 w 1387898"/>
              <a:gd name="connsiteY1" fmla="*/ 406455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  <a:gd name="connsiteX0" fmla="*/ 1387898 w 1387898"/>
              <a:gd name="connsiteY0" fmla="*/ 0 h 668129"/>
              <a:gd name="connsiteX1" fmla="*/ 489350 w 1387898"/>
              <a:gd name="connsiteY1" fmla="*/ 536158 h 668129"/>
              <a:gd name="connsiteX2" fmla="*/ 701040 w 1387898"/>
              <a:gd name="connsiteY2" fmla="*/ 668129 h 668129"/>
              <a:gd name="connsiteX3" fmla="*/ 0 w 1387898"/>
              <a:gd name="connsiteY3" fmla="*/ 668129 h 66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7898" h="668129">
                <a:moveTo>
                  <a:pt x="1387898" y="0"/>
                </a:moveTo>
                <a:lnTo>
                  <a:pt x="489350" y="536158"/>
                </a:lnTo>
                <a:lnTo>
                  <a:pt x="701040" y="668129"/>
                </a:lnTo>
                <a:lnTo>
                  <a:pt x="0" y="668129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6E8B150-D4EB-F644-7E40-AC9A11108146}"/>
              </a:ext>
            </a:extLst>
          </p:cNvPr>
          <p:cNvSpPr/>
          <p:nvPr/>
        </p:nvSpPr>
        <p:spPr>
          <a:xfrm>
            <a:off x="3513307" y="1730550"/>
            <a:ext cx="2037102" cy="351911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  <a:gd name="connsiteX0" fmla="*/ 2235092 w 2235092"/>
              <a:gd name="connsiteY0" fmla="*/ 0 h 41666"/>
              <a:gd name="connsiteX1" fmla="*/ 693420 w 2235092"/>
              <a:gd name="connsiteY1" fmla="*/ 26426 h 41666"/>
              <a:gd name="connsiteX2" fmla="*/ 0 w 2235092"/>
              <a:gd name="connsiteY2" fmla="*/ 41666 h 41666"/>
              <a:gd name="connsiteX0" fmla="*/ 2235092 w 2235092"/>
              <a:gd name="connsiteY0" fmla="*/ 0 h 41666"/>
              <a:gd name="connsiteX1" fmla="*/ 1976012 w 2235092"/>
              <a:gd name="connsiteY1" fmla="*/ 20427 h 41666"/>
              <a:gd name="connsiteX2" fmla="*/ 693420 w 2235092"/>
              <a:gd name="connsiteY2" fmla="*/ 26426 h 41666"/>
              <a:gd name="connsiteX3" fmla="*/ 0 w 2235092"/>
              <a:gd name="connsiteY3" fmla="*/ 41666 h 41666"/>
              <a:gd name="connsiteX0" fmla="*/ 2851177 w 2851177"/>
              <a:gd name="connsiteY0" fmla="*/ 0 h 502109"/>
              <a:gd name="connsiteX1" fmla="*/ 1976012 w 2851177"/>
              <a:gd name="connsiteY1" fmla="*/ 480870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118684 w 2851177"/>
              <a:gd name="connsiteY1" fmla="*/ 461415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693420 w 2851177"/>
              <a:gd name="connsiteY2" fmla="*/ 486869 h 502109"/>
              <a:gd name="connsiteX3" fmla="*/ 0 w 2851177"/>
              <a:gd name="connsiteY3" fmla="*/ 502109 h 502109"/>
              <a:gd name="connsiteX0" fmla="*/ 2851177 w 2851177"/>
              <a:gd name="connsiteY0" fmla="*/ 0 h 502109"/>
              <a:gd name="connsiteX1" fmla="*/ 2036993 w 2851177"/>
              <a:gd name="connsiteY1" fmla="*/ 429669 h 502109"/>
              <a:gd name="connsiteX2" fmla="*/ 0 w 2851177"/>
              <a:gd name="connsiteY2" fmla="*/ 502109 h 502109"/>
              <a:gd name="connsiteX0" fmla="*/ 2851177 w 2851177"/>
              <a:gd name="connsiteY0" fmla="*/ 0 h 430679"/>
              <a:gd name="connsiteX1" fmla="*/ 2036993 w 2851177"/>
              <a:gd name="connsiteY1" fmla="*/ 429669 h 430679"/>
              <a:gd name="connsiteX2" fmla="*/ 0 w 2851177"/>
              <a:gd name="connsiteY2" fmla="*/ 430679 h 43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1177" h="430679">
                <a:moveTo>
                  <a:pt x="2851177" y="0"/>
                </a:moveTo>
                <a:lnTo>
                  <a:pt x="2036993" y="429669"/>
                </a:lnTo>
                <a:lnTo>
                  <a:pt x="0" y="43067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B6D6BE-7001-5EDB-4009-9FE11EB54EBD}"/>
              </a:ext>
            </a:extLst>
          </p:cNvPr>
          <p:cNvSpPr txBox="1"/>
          <p:nvPr/>
        </p:nvSpPr>
        <p:spPr>
          <a:xfrm>
            <a:off x="8166535" y="3701247"/>
            <a:ext cx="87402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Píxel</a:t>
            </a:r>
            <a:r>
              <a:rPr lang="en-US" sz="1400" b="1" dirty="0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 de </a:t>
            </a:r>
            <a:br>
              <a:rPr lang="en-US" sz="1400" b="1" dirty="0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</a:br>
            <a:r>
              <a:rPr lang="en-US" sz="1400" b="1" dirty="0"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corriente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29F3589-FBAA-65D4-4D13-2CB3268681CE}"/>
              </a:ext>
            </a:extLst>
          </p:cNvPr>
          <p:cNvSpPr/>
          <p:nvPr/>
        </p:nvSpPr>
        <p:spPr>
          <a:xfrm>
            <a:off x="4740095" y="1018162"/>
            <a:ext cx="453957" cy="577174"/>
          </a:xfrm>
          <a:custGeom>
            <a:avLst/>
            <a:gdLst>
              <a:gd name="connsiteX0" fmla="*/ 453957 w 453957"/>
              <a:gd name="connsiteY0" fmla="*/ 538264 h 577174"/>
              <a:gd name="connsiteX1" fmla="*/ 415047 w 453957"/>
              <a:gd name="connsiteY1" fmla="*/ 577174 h 577174"/>
              <a:gd name="connsiteX2" fmla="*/ 129702 w 453957"/>
              <a:gd name="connsiteY2" fmla="*/ 402076 h 577174"/>
              <a:gd name="connsiteX3" fmla="*/ 311285 w 453957"/>
              <a:gd name="connsiteY3" fmla="*/ 0 h 577174"/>
              <a:gd name="connsiteX4" fmla="*/ 0 w 453957"/>
              <a:gd name="connsiteY4" fmla="*/ 12970 h 5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957" h="577174">
                <a:moveTo>
                  <a:pt x="453957" y="538264"/>
                </a:moveTo>
                <a:lnTo>
                  <a:pt x="415047" y="577174"/>
                </a:lnTo>
                <a:lnTo>
                  <a:pt x="129702" y="402076"/>
                </a:lnTo>
                <a:lnTo>
                  <a:pt x="311285" y="0"/>
                </a:lnTo>
                <a:lnTo>
                  <a:pt x="0" y="12970"/>
                </a:ln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8F4EF-3344-96C8-FEBC-BC753F593E27}"/>
              </a:ext>
            </a:extLst>
          </p:cNvPr>
          <p:cNvSpPr/>
          <p:nvPr/>
        </p:nvSpPr>
        <p:spPr>
          <a:xfrm>
            <a:off x="0" y="215899"/>
            <a:ext cx="11345034" cy="65845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B9BC-7577-21E9-4B02-4F8692B0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EE33-236C-45A8-45C4-B5C3F50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529B0-57A5-CAE7-21A5-27F1CA292A11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54954" y="1945989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1960" y="2565418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406AAFE-F5BE-E117-2EE8-6272867E807A}"/>
              </a:ext>
            </a:extLst>
          </p:cNvPr>
          <p:cNvSpPr/>
          <p:nvPr/>
        </p:nvSpPr>
        <p:spPr>
          <a:xfrm rot="1882205">
            <a:off x="4043051" y="1139981"/>
            <a:ext cx="5521156" cy="1468141"/>
          </a:xfrm>
          <a:custGeom>
            <a:avLst/>
            <a:gdLst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173581 w 5560194"/>
              <a:gd name="connsiteY16" fmla="*/ 574053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212618 w 5560194"/>
              <a:gd name="connsiteY16" fmla="*/ 550254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21156"/>
              <a:gd name="connsiteY0" fmla="*/ 413593 h 1468141"/>
              <a:gd name="connsiteX1" fmla="*/ 396716 w 5521156"/>
              <a:gd name="connsiteY1" fmla="*/ 345840 h 1468141"/>
              <a:gd name="connsiteX2" fmla="*/ 634631 w 5521156"/>
              <a:gd name="connsiteY2" fmla="*/ 345840 h 1468141"/>
              <a:gd name="connsiteX3" fmla="*/ 634631 w 5521156"/>
              <a:gd name="connsiteY3" fmla="*/ 345792 h 1468141"/>
              <a:gd name="connsiteX4" fmla="*/ 1156996 w 5521156"/>
              <a:gd name="connsiteY4" fmla="*/ 345792 h 1468141"/>
              <a:gd name="connsiteX5" fmla="*/ 1156996 w 5521156"/>
              <a:gd name="connsiteY5" fmla="*/ 345872 h 1468141"/>
              <a:gd name="connsiteX6" fmla="*/ 2401675 w 5521156"/>
              <a:gd name="connsiteY6" fmla="*/ 345257 h 1468141"/>
              <a:gd name="connsiteX7" fmla="*/ 2401675 w 5521156"/>
              <a:gd name="connsiteY7" fmla="*/ 345405 h 1468141"/>
              <a:gd name="connsiteX8" fmla="*/ 3663150 w 5521156"/>
              <a:gd name="connsiteY8" fmla="*/ 344781 h 1468141"/>
              <a:gd name="connsiteX9" fmla="*/ 3663150 w 5521156"/>
              <a:gd name="connsiteY9" fmla="*/ 345272 h 1468141"/>
              <a:gd name="connsiteX10" fmla="*/ 4244552 w 5521156"/>
              <a:gd name="connsiteY10" fmla="*/ 344985 h 1468141"/>
              <a:gd name="connsiteX11" fmla="*/ 4715307 w 5521156"/>
              <a:gd name="connsiteY11" fmla="*/ 57972 h 1468141"/>
              <a:gd name="connsiteX12" fmla="*/ 5259841 w 5521156"/>
              <a:gd name="connsiteY12" fmla="*/ 190010 h 1468141"/>
              <a:gd name="connsiteX13" fmla="*/ 5407161 w 5521156"/>
              <a:gd name="connsiteY13" fmla="*/ 431643 h 1468141"/>
              <a:gd name="connsiteX14" fmla="*/ 5521156 w 5521156"/>
              <a:gd name="connsiteY14" fmla="*/ 362141 h 1468141"/>
              <a:gd name="connsiteX15" fmla="*/ 5484744 w 5521156"/>
              <a:gd name="connsiteY15" fmla="*/ 649503 h 1468141"/>
              <a:gd name="connsiteX16" fmla="*/ 5212618 w 5521156"/>
              <a:gd name="connsiteY16" fmla="*/ 550254 h 1468141"/>
              <a:gd name="connsiteX17" fmla="*/ 5326614 w 5521156"/>
              <a:gd name="connsiteY17" fmla="*/ 480751 h 1468141"/>
              <a:gd name="connsiteX18" fmla="*/ 5179294 w 5521156"/>
              <a:gd name="connsiteY18" fmla="*/ 239118 h 1468141"/>
              <a:gd name="connsiteX19" fmla="*/ 4764415 w 5521156"/>
              <a:gd name="connsiteY19" fmla="*/ 138519 h 1468141"/>
              <a:gd name="connsiteX20" fmla="*/ 4260175 w 5521156"/>
              <a:gd name="connsiteY20" fmla="*/ 445947 h 1468141"/>
              <a:gd name="connsiteX21" fmla="*/ 4254289 w 5521156"/>
              <a:gd name="connsiteY21" fmla="*/ 436294 h 1468141"/>
              <a:gd name="connsiteX22" fmla="*/ 4254296 w 5521156"/>
              <a:gd name="connsiteY22" fmla="*/ 449974 h 1468141"/>
              <a:gd name="connsiteX23" fmla="*/ 3663203 w 5521156"/>
              <a:gd name="connsiteY23" fmla="*/ 450266 h 1468141"/>
              <a:gd name="connsiteX24" fmla="*/ 3663208 w 5521156"/>
              <a:gd name="connsiteY24" fmla="*/ 460536 h 1468141"/>
              <a:gd name="connsiteX25" fmla="*/ 3780099 w 5521156"/>
              <a:gd name="connsiteY25" fmla="*/ 461321 h 1468141"/>
              <a:gd name="connsiteX26" fmla="*/ 4174144 w 5521156"/>
              <a:gd name="connsiteY26" fmla="*/ 860690 h 1468141"/>
              <a:gd name="connsiteX27" fmla="*/ 4172242 w 5521156"/>
              <a:gd name="connsiteY27" fmla="*/ 1144053 h 1468141"/>
              <a:gd name="connsiteX28" fmla="*/ 4237112 w 5521156"/>
              <a:gd name="connsiteY28" fmla="*/ 1144488 h 1468141"/>
              <a:gd name="connsiteX29" fmla="*/ 4152830 w 5521156"/>
              <a:gd name="connsiteY29" fmla="*/ 1370623 h 1468141"/>
              <a:gd name="connsiteX30" fmla="*/ 4071591 w 5521156"/>
              <a:gd name="connsiteY30" fmla="*/ 1143378 h 1468141"/>
              <a:gd name="connsiteX31" fmla="*/ 4136461 w 5521156"/>
              <a:gd name="connsiteY31" fmla="*/ 1143813 h 1468141"/>
              <a:gd name="connsiteX32" fmla="*/ 4138363 w 5521156"/>
              <a:gd name="connsiteY32" fmla="*/ 860450 h 1468141"/>
              <a:gd name="connsiteX33" fmla="*/ 3779858 w 5521156"/>
              <a:gd name="connsiteY33" fmla="*/ 497101 h 1468141"/>
              <a:gd name="connsiteX34" fmla="*/ 3555448 w 5521156"/>
              <a:gd name="connsiteY34" fmla="*/ 495595 h 1468141"/>
              <a:gd name="connsiteX35" fmla="*/ 2550715 w 5521156"/>
              <a:gd name="connsiteY35" fmla="*/ 496092 h 1468141"/>
              <a:gd name="connsiteX36" fmla="*/ 2617464 w 5521156"/>
              <a:gd name="connsiteY36" fmla="*/ 503273 h 1468141"/>
              <a:gd name="connsiteX37" fmla="*/ 2931612 w 5521156"/>
              <a:gd name="connsiteY37" fmla="*/ 894047 h 1468141"/>
              <a:gd name="connsiteX38" fmla="*/ 2929711 w 5521156"/>
              <a:gd name="connsiteY38" fmla="*/ 1177410 h 1468141"/>
              <a:gd name="connsiteX39" fmla="*/ 3011397 w 5521156"/>
              <a:gd name="connsiteY39" fmla="*/ 1177958 h 1468141"/>
              <a:gd name="connsiteX40" fmla="*/ 2891171 w 5521156"/>
              <a:gd name="connsiteY40" fmla="*/ 1403851 h 1468141"/>
              <a:gd name="connsiteX41" fmla="*/ 2773989 w 5521156"/>
              <a:gd name="connsiteY41" fmla="*/ 1176364 h 1468141"/>
              <a:gd name="connsiteX42" fmla="*/ 2855674 w 5521156"/>
              <a:gd name="connsiteY42" fmla="*/ 1176913 h 1468141"/>
              <a:gd name="connsiteX43" fmla="*/ 2857576 w 5521156"/>
              <a:gd name="connsiteY43" fmla="*/ 893550 h 1468141"/>
              <a:gd name="connsiteX44" fmla="*/ 2537071 w 5521156"/>
              <a:gd name="connsiteY44" fmla="*/ 568714 h 1468141"/>
              <a:gd name="connsiteX45" fmla="*/ 2361765 w 5521156"/>
              <a:gd name="connsiteY45" fmla="*/ 567537 h 1468141"/>
              <a:gd name="connsiteX46" fmla="*/ 1388215 w 5521156"/>
              <a:gd name="connsiteY46" fmla="*/ 568019 h 1468141"/>
              <a:gd name="connsiteX47" fmla="*/ 1450278 w 5521156"/>
              <a:gd name="connsiteY47" fmla="*/ 587387 h 1468141"/>
              <a:gd name="connsiteX48" fmla="*/ 1654018 w 5521156"/>
              <a:gd name="connsiteY48" fmla="*/ 895767 h 1468141"/>
              <a:gd name="connsiteX49" fmla="*/ 1653444 w 5521156"/>
              <a:gd name="connsiteY49" fmla="*/ 1277143 h 1468141"/>
              <a:gd name="connsiteX50" fmla="*/ 1738283 w 5521156"/>
              <a:gd name="connsiteY50" fmla="*/ 1277271 h 1468141"/>
              <a:gd name="connsiteX51" fmla="*/ 1614849 w 5521156"/>
              <a:gd name="connsiteY51" fmla="*/ 1468141 h 1468141"/>
              <a:gd name="connsiteX52" fmla="*/ 1491990 w 5521156"/>
              <a:gd name="connsiteY52" fmla="*/ 1276900 h 1468141"/>
              <a:gd name="connsiteX53" fmla="*/ 1576830 w 5521156"/>
              <a:gd name="connsiteY53" fmla="*/ 1277027 h 1468141"/>
              <a:gd name="connsiteX54" fmla="*/ 1577405 w 5521156"/>
              <a:gd name="connsiteY54" fmla="*/ 895652 h 1468141"/>
              <a:gd name="connsiteX55" fmla="*/ 1320060 w 5521156"/>
              <a:gd name="connsiteY55" fmla="*/ 637530 h 1468141"/>
              <a:gd name="connsiteX56" fmla="*/ 975025 w 5521156"/>
              <a:gd name="connsiteY56" fmla="*/ 637009 h 1468141"/>
              <a:gd name="connsiteX57" fmla="*/ 975027 w 5521156"/>
              <a:gd name="connsiteY57" fmla="*/ 635352 h 1468141"/>
              <a:gd name="connsiteX58" fmla="*/ 669632 w 5521156"/>
              <a:gd name="connsiteY58" fmla="*/ 635352 h 1468141"/>
              <a:gd name="connsiteX59" fmla="*/ 669349 w 5521156"/>
              <a:gd name="connsiteY59" fmla="*/ 643190 h 1468141"/>
              <a:gd name="connsiteX60" fmla="*/ 396716 w 5521156"/>
              <a:gd name="connsiteY60" fmla="*/ 660800 h 1468141"/>
              <a:gd name="connsiteX61" fmla="*/ 314961 w 5521156"/>
              <a:gd name="connsiteY61" fmla="*/ 742555 h 1468141"/>
              <a:gd name="connsiteX62" fmla="*/ 314961 w 5521156"/>
              <a:gd name="connsiteY62" fmla="*/ 1059501 h 1468141"/>
              <a:gd name="connsiteX63" fmla="*/ 323345 w 5521156"/>
              <a:gd name="connsiteY63" fmla="*/ 1010172 h 1468141"/>
              <a:gd name="connsiteX64" fmla="*/ 463836 w 5521156"/>
              <a:gd name="connsiteY64" fmla="*/ 903285 h 1468141"/>
              <a:gd name="connsiteX65" fmla="*/ 475620 w 5521156"/>
              <a:gd name="connsiteY65" fmla="*/ 903179 h 1468141"/>
              <a:gd name="connsiteX66" fmla="*/ 475607 w 5521156"/>
              <a:gd name="connsiteY66" fmla="*/ 901702 h 1468141"/>
              <a:gd name="connsiteX67" fmla="*/ 563931 w 5521156"/>
              <a:gd name="connsiteY67" fmla="*/ 900911 h 1468141"/>
              <a:gd name="connsiteX68" fmla="*/ 570435 w 5521156"/>
              <a:gd name="connsiteY68" fmla="*/ 902330 h 1468141"/>
              <a:gd name="connsiteX69" fmla="*/ 573478 w 5521156"/>
              <a:gd name="connsiteY69" fmla="*/ 902303 h 1468141"/>
              <a:gd name="connsiteX70" fmla="*/ 573484 w 5521156"/>
              <a:gd name="connsiteY70" fmla="*/ 902995 h 1468141"/>
              <a:gd name="connsiteX71" fmla="*/ 595597 w 5521156"/>
              <a:gd name="connsiteY71" fmla="*/ 907817 h 1468141"/>
              <a:gd name="connsiteX72" fmla="*/ 645938 w 5521156"/>
              <a:gd name="connsiteY72" fmla="*/ 991653 h 1468141"/>
              <a:gd name="connsiteX73" fmla="*/ 649479 w 5521156"/>
              <a:gd name="connsiteY73" fmla="*/ 1387074 h 1468141"/>
              <a:gd name="connsiteX74" fmla="*/ 665539 w 5521156"/>
              <a:gd name="connsiteY74" fmla="*/ 1386931 h 1468141"/>
              <a:gd name="connsiteX75" fmla="*/ 588334 w 5521156"/>
              <a:gd name="connsiteY75" fmla="*/ 1439893 h 1468141"/>
              <a:gd name="connsiteX76" fmla="*/ 510193 w 5521156"/>
              <a:gd name="connsiteY76" fmla="*/ 1388322 h 1468141"/>
              <a:gd name="connsiteX77" fmla="*/ 526253 w 5521156"/>
              <a:gd name="connsiteY77" fmla="*/ 1388178 h 1468141"/>
              <a:gd name="connsiteX78" fmla="*/ 523135 w 5521156"/>
              <a:gd name="connsiteY78" fmla="*/ 1040118 h 1468141"/>
              <a:gd name="connsiteX79" fmla="*/ 476850 w 5521156"/>
              <a:gd name="connsiteY79" fmla="*/ 1040533 h 1468141"/>
              <a:gd name="connsiteX80" fmla="*/ 476850 w 5521156"/>
              <a:gd name="connsiteY80" fmla="*/ 1040476 h 1468141"/>
              <a:gd name="connsiteX81" fmla="*/ 465065 w 5521156"/>
              <a:gd name="connsiteY81" fmla="*/ 1040581 h 1468141"/>
              <a:gd name="connsiteX82" fmla="*/ 433752 w 5521156"/>
              <a:gd name="connsiteY82" fmla="*/ 1076503 h 1468141"/>
              <a:gd name="connsiteX83" fmla="*/ 437018 w 5521156"/>
              <a:gd name="connsiteY83" fmla="*/ 1441248 h 1468141"/>
              <a:gd name="connsiteX84" fmla="*/ 315152 w 5521156"/>
              <a:gd name="connsiteY84" fmla="*/ 1442340 h 1468141"/>
              <a:gd name="connsiteX85" fmla="*/ 314961 w 5521156"/>
              <a:gd name="connsiteY85" fmla="*/ 1421018 h 1468141"/>
              <a:gd name="connsiteX86" fmla="*/ 314961 w 5521156"/>
              <a:gd name="connsiteY86" fmla="*/ 1442627 h 1468141"/>
              <a:gd name="connsiteX87" fmla="*/ 0 w 5521156"/>
              <a:gd name="connsiteY87" fmla="*/ 1442627 h 1468141"/>
              <a:gd name="connsiteX88" fmla="*/ 0 w 5521156"/>
              <a:gd name="connsiteY88" fmla="*/ 742556 h 1468141"/>
              <a:gd name="connsiteX89" fmla="*/ 174909 w 5521156"/>
              <a:gd name="connsiteY89" fmla="*/ 413593 h 1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21156" h="1468141">
                <a:moveTo>
                  <a:pt x="174909" y="413593"/>
                </a:moveTo>
                <a:cubicBezTo>
                  <a:pt x="238225" y="370817"/>
                  <a:pt x="314554" y="345840"/>
                  <a:pt x="396716" y="345840"/>
                </a:cubicBezTo>
                <a:lnTo>
                  <a:pt x="634631" y="345840"/>
                </a:lnTo>
                <a:lnTo>
                  <a:pt x="634631" y="345792"/>
                </a:lnTo>
                <a:lnTo>
                  <a:pt x="1156996" y="345792"/>
                </a:lnTo>
                <a:lnTo>
                  <a:pt x="1156996" y="345872"/>
                </a:lnTo>
                <a:lnTo>
                  <a:pt x="2401675" y="345257"/>
                </a:lnTo>
                <a:lnTo>
                  <a:pt x="2401675" y="345405"/>
                </a:lnTo>
                <a:lnTo>
                  <a:pt x="3663150" y="344781"/>
                </a:lnTo>
                <a:lnTo>
                  <a:pt x="3663150" y="345272"/>
                </a:lnTo>
                <a:lnTo>
                  <a:pt x="4244552" y="344985"/>
                </a:lnTo>
                <a:lnTo>
                  <a:pt x="4715307" y="57972"/>
                </a:lnTo>
                <a:cubicBezTo>
                  <a:pt x="4902137" y="-55936"/>
                  <a:pt x="5145934" y="3180"/>
                  <a:pt x="5259841" y="190010"/>
                </a:cubicBezTo>
                <a:lnTo>
                  <a:pt x="5407161" y="431643"/>
                </a:lnTo>
                <a:lnTo>
                  <a:pt x="5521156" y="362141"/>
                </a:lnTo>
                <a:lnTo>
                  <a:pt x="5484744" y="649503"/>
                </a:lnTo>
                <a:lnTo>
                  <a:pt x="5212618" y="550254"/>
                </a:lnTo>
                <a:lnTo>
                  <a:pt x="5326614" y="480751"/>
                </a:lnTo>
                <a:lnTo>
                  <a:pt x="5179294" y="239118"/>
                </a:lnTo>
                <a:cubicBezTo>
                  <a:pt x="5092509" y="96773"/>
                  <a:pt x="4906760" y="51733"/>
                  <a:pt x="4764415" y="138519"/>
                </a:cubicBezTo>
                <a:lnTo>
                  <a:pt x="4260175" y="445947"/>
                </a:lnTo>
                <a:lnTo>
                  <a:pt x="4254289" y="436294"/>
                </a:lnTo>
                <a:cubicBezTo>
                  <a:pt x="4254291" y="440854"/>
                  <a:pt x="4254294" y="445414"/>
                  <a:pt x="4254296" y="449974"/>
                </a:cubicBezTo>
                <a:lnTo>
                  <a:pt x="3663203" y="450266"/>
                </a:lnTo>
                <a:cubicBezTo>
                  <a:pt x="3663205" y="453689"/>
                  <a:pt x="3663206" y="457113"/>
                  <a:pt x="3663208" y="460536"/>
                </a:cubicBezTo>
                <a:lnTo>
                  <a:pt x="3780099" y="461321"/>
                </a:lnTo>
                <a:cubicBezTo>
                  <a:pt x="3999194" y="462791"/>
                  <a:pt x="4175614" y="641595"/>
                  <a:pt x="4174144" y="860690"/>
                </a:cubicBezTo>
                <a:lnTo>
                  <a:pt x="4172242" y="1144053"/>
                </a:lnTo>
                <a:lnTo>
                  <a:pt x="4237112" y="1144488"/>
                </a:lnTo>
                <a:lnTo>
                  <a:pt x="4152830" y="1370623"/>
                </a:lnTo>
                <a:lnTo>
                  <a:pt x="4071591" y="1143378"/>
                </a:lnTo>
                <a:lnTo>
                  <a:pt x="4136461" y="1143813"/>
                </a:lnTo>
                <a:lnTo>
                  <a:pt x="4138363" y="860450"/>
                </a:lnTo>
                <a:cubicBezTo>
                  <a:pt x="4139700" y="661116"/>
                  <a:pt x="3979193" y="498439"/>
                  <a:pt x="3779858" y="497101"/>
                </a:cubicBezTo>
                <a:lnTo>
                  <a:pt x="3555448" y="495595"/>
                </a:lnTo>
                <a:lnTo>
                  <a:pt x="2550715" y="496092"/>
                </a:lnTo>
                <a:lnTo>
                  <a:pt x="2617464" y="503273"/>
                </a:lnTo>
                <a:cubicBezTo>
                  <a:pt x="2797988" y="541478"/>
                  <a:pt x="2932899" y="702339"/>
                  <a:pt x="2931612" y="894047"/>
                </a:cubicBezTo>
                <a:cubicBezTo>
                  <a:pt x="2930978" y="988501"/>
                  <a:pt x="2930345" y="1082956"/>
                  <a:pt x="2929711" y="1177410"/>
                </a:cubicBezTo>
                <a:lnTo>
                  <a:pt x="3011397" y="1177958"/>
                </a:lnTo>
                <a:lnTo>
                  <a:pt x="2891171" y="1403851"/>
                </a:lnTo>
                <a:lnTo>
                  <a:pt x="2773989" y="1176364"/>
                </a:lnTo>
                <a:lnTo>
                  <a:pt x="2855674" y="1176913"/>
                </a:lnTo>
                <a:lnTo>
                  <a:pt x="2857576" y="893550"/>
                </a:lnTo>
                <a:cubicBezTo>
                  <a:pt x="2858772" y="715344"/>
                  <a:pt x="2715277" y="569910"/>
                  <a:pt x="2537071" y="568714"/>
                </a:cubicBezTo>
                <a:lnTo>
                  <a:pt x="2361765" y="567537"/>
                </a:lnTo>
                <a:lnTo>
                  <a:pt x="1388215" y="568019"/>
                </a:lnTo>
                <a:lnTo>
                  <a:pt x="1450278" y="587387"/>
                </a:lnTo>
                <a:cubicBezTo>
                  <a:pt x="1570204" y="638324"/>
                  <a:pt x="1654227" y="757276"/>
                  <a:pt x="1654018" y="895767"/>
                </a:cubicBezTo>
                <a:cubicBezTo>
                  <a:pt x="1653827" y="1022892"/>
                  <a:pt x="1653635" y="1150018"/>
                  <a:pt x="1653444" y="1277143"/>
                </a:cubicBezTo>
                <a:lnTo>
                  <a:pt x="1738283" y="1277271"/>
                </a:lnTo>
                <a:lnTo>
                  <a:pt x="1614849" y="1468141"/>
                </a:lnTo>
                <a:lnTo>
                  <a:pt x="1491990" y="1276900"/>
                </a:lnTo>
                <a:lnTo>
                  <a:pt x="1576830" y="1277027"/>
                </a:lnTo>
                <a:cubicBezTo>
                  <a:pt x="1577022" y="1149902"/>
                  <a:pt x="1577213" y="1022777"/>
                  <a:pt x="1577405" y="895652"/>
                </a:cubicBezTo>
                <a:cubicBezTo>
                  <a:pt x="1577619" y="753309"/>
                  <a:pt x="1462402" y="637744"/>
                  <a:pt x="1320060" y="637530"/>
                </a:cubicBezTo>
                <a:lnTo>
                  <a:pt x="975025" y="637009"/>
                </a:lnTo>
                <a:cubicBezTo>
                  <a:pt x="975026" y="636457"/>
                  <a:pt x="975026" y="635904"/>
                  <a:pt x="975027" y="635352"/>
                </a:cubicBezTo>
                <a:lnTo>
                  <a:pt x="669632" y="635352"/>
                </a:lnTo>
                <a:cubicBezTo>
                  <a:pt x="669538" y="637965"/>
                  <a:pt x="669443" y="640577"/>
                  <a:pt x="669349" y="643190"/>
                </a:cubicBezTo>
                <a:lnTo>
                  <a:pt x="396716" y="660800"/>
                </a:lnTo>
                <a:cubicBezTo>
                  <a:pt x="351564" y="660800"/>
                  <a:pt x="314961" y="697403"/>
                  <a:pt x="314961" y="742555"/>
                </a:cubicBezTo>
                <a:lnTo>
                  <a:pt x="314961" y="1059501"/>
                </a:lnTo>
                <a:lnTo>
                  <a:pt x="323345" y="1010172"/>
                </a:lnTo>
                <a:cubicBezTo>
                  <a:pt x="346092" y="947895"/>
                  <a:pt x="400254" y="903854"/>
                  <a:pt x="463836" y="903285"/>
                </a:cubicBezTo>
                <a:lnTo>
                  <a:pt x="475620" y="903179"/>
                </a:lnTo>
                <a:cubicBezTo>
                  <a:pt x="475616" y="902687"/>
                  <a:pt x="475611" y="902194"/>
                  <a:pt x="475607" y="901702"/>
                </a:cubicBezTo>
                <a:lnTo>
                  <a:pt x="563931" y="900911"/>
                </a:lnTo>
                <a:lnTo>
                  <a:pt x="570435" y="902330"/>
                </a:lnTo>
                <a:lnTo>
                  <a:pt x="573478" y="902303"/>
                </a:lnTo>
                <a:cubicBezTo>
                  <a:pt x="573480" y="902534"/>
                  <a:pt x="573482" y="902764"/>
                  <a:pt x="573484" y="902995"/>
                </a:cubicBezTo>
                <a:lnTo>
                  <a:pt x="595597" y="907817"/>
                </a:lnTo>
                <a:cubicBezTo>
                  <a:pt x="624861" y="921442"/>
                  <a:pt x="645598" y="953765"/>
                  <a:pt x="645938" y="991653"/>
                </a:cubicBezTo>
                <a:cubicBezTo>
                  <a:pt x="647118" y="1123460"/>
                  <a:pt x="648299" y="1255267"/>
                  <a:pt x="649479" y="1387074"/>
                </a:cubicBezTo>
                <a:lnTo>
                  <a:pt x="665539" y="1386931"/>
                </a:lnTo>
                <a:lnTo>
                  <a:pt x="588334" y="1439893"/>
                </a:lnTo>
                <a:lnTo>
                  <a:pt x="510193" y="1388322"/>
                </a:lnTo>
                <a:lnTo>
                  <a:pt x="526253" y="1388178"/>
                </a:lnTo>
                <a:cubicBezTo>
                  <a:pt x="525214" y="1272158"/>
                  <a:pt x="524174" y="1156138"/>
                  <a:pt x="523135" y="1040118"/>
                </a:cubicBezTo>
                <a:lnTo>
                  <a:pt x="476850" y="1040533"/>
                </a:lnTo>
                <a:lnTo>
                  <a:pt x="476850" y="1040476"/>
                </a:lnTo>
                <a:lnTo>
                  <a:pt x="465065" y="1040581"/>
                </a:lnTo>
                <a:cubicBezTo>
                  <a:pt x="447595" y="1040738"/>
                  <a:pt x="433575" y="1056821"/>
                  <a:pt x="433752" y="1076503"/>
                </a:cubicBezTo>
                <a:cubicBezTo>
                  <a:pt x="434841" y="1198085"/>
                  <a:pt x="435929" y="1319666"/>
                  <a:pt x="437018" y="1441248"/>
                </a:cubicBezTo>
                <a:lnTo>
                  <a:pt x="315152" y="1442340"/>
                </a:lnTo>
                <a:cubicBezTo>
                  <a:pt x="315088" y="1435233"/>
                  <a:pt x="315025" y="1428125"/>
                  <a:pt x="314961" y="1421018"/>
                </a:cubicBezTo>
                <a:lnTo>
                  <a:pt x="314961" y="1442627"/>
                </a:lnTo>
                <a:lnTo>
                  <a:pt x="0" y="1442627"/>
                </a:lnTo>
                <a:lnTo>
                  <a:pt x="0" y="742556"/>
                </a:lnTo>
                <a:cubicBezTo>
                  <a:pt x="0" y="605619"/>
                  <a:pt x="69381" y="484886"/>
                  <a:pt x="174909" y="413593"/>
                </a:cubicBezTo>
                <a:close/>
              </a:path>
            </a:pathLst>
          </a:custGeom>
          <a:solidFill>
            <a:srgbClr val="FFE3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214793" y="1200621"/>
            <a:ext cx="1020751" cy="426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máxima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local)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blipFill>
                <a:blip r:embed="rId2"/>
                <a:stretch>
                  <a:fillRect l="-6040" r="-2685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714900" y="58122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539027" y="302490"/>
                <a:ext cx="232377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Sedimento erosionado en a,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retenido en b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027" y="302490"/>
                <a:ext cx="2323778" cy="707886"/>
              </a:xfrm>
              <a:prstGeom prst="rect">
                <a:avLst/>
              </a:prstGeom>
              <a:blipFill>
                <a:blip r:embed="rId3"/>
                <a:stretch>
                  <a:fillRect l="-4724" r="-393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blipFill>
                <a:blip r:embed="rId4"/>
                <a:stretch>
                  <a:fillRect l="-8989" r="-11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528600" y="1300822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69751" y="1968692"/>
                <a:ext cx="309321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 a)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1" y="1968692"/>
                <a:ext cx="3093219" cy="553998"/>
              </a:xfrm>
              <a:prstGeom prst="rect">
                <a:avLst/>
              </a:prstGeom>
              <a:blipFill>
                <a:blip r:embed="rId5"/>
                <a:stretch>
                  <a:fillRect l="-2559" t="-15385" r="-4528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61769" y="2426805"/>
                <a:ext cx="219989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Exportación de sedimentos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desde el píxel a</a:t>
                </a:r>
                <a:endParaRPr lang="en-US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769" y="2426805"/>
                <a:ext cx="2199898" cy="707886"/>
              </a:xfrm>
              <a:prstGeom prst="rect">
                <a:avLst/>
              </a:prstGeom>
              <a:blipFill>
                <a:blip r:embed="rId6"/>
                <a:stretch>
                  <a:fillRect l="-6925" t="-5172" r="-5817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661707" y="3261364"/>
                <a:ext cx="272728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01600">
                      <a:schemeClr val="accent6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Exportación de sedimentos desde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            el píxel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707" y="3261364"/>
                <a:ext cx="2727285" cy="984885"/>
              </a:xfrm>
              <a:prstGeom prst="rect">
                <a:avLst/>
              </a:prstGeom>
              <a:blipFill>
                <a:blip r:embed="rId7"/>
                <a:stretch>
                  <a:fillRect l="-5369" t="-3086" r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 b)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𝐶𝑜𝑛𝑡𝑟𝑜𝑙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𝑙𝑜𝑐𝑎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𝑐𝑜𝑟𝑟𝑖𝑒𝑛𝑡𝑒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𝑎𝑟𝑟𝑖𝑏𝑎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𝑎𝑡𝑟𝑎𝑝𝑎𝑑𝑜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8"/>
                <a:stretch>
                  <a:fillRect l="-2277" t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89789" y="1761338"/>
            <a:ext cx="45719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FA9671-E4BE-811A-0C7F-0767A5709339}"/>
              </a:ext>
            </a:extLst>
          </p:cNvPr>
          <p:cNvSpPr/>
          <p:nvPr/>
        </p:nvSpPr>
        <p:spPr>
          <a:xfrm rot="1882205">
            <a:off x="4857675" y="1705346"/>
            <a:ext cx="4207877" cy="1108011"/>
          </a:xfrm>
          <a:custGeom>
            <a:avLst/>
            <a:gdLst>
              <a:gd name="connsiteX0" fmla="*/ 132835 w 4207877"/>
              <a:gd name="connsiteY0" fmla="*/ 313003 h 1108011"/>
              <a:gd name="connsiteX1" fmla="*/ 301287 w 4207877"/>
              <a:gd name="connsiteY1" fmla="*/ 261548 h 1108011"/>
              <a:gd name="connsiteX2" fmla="*/ 481971 w 4207877"/>
              <a:gd name="connsiteY2" fmla="*/ 261548 h 1108011"/>
              <a:gd name="connsiteX3" fmla="*/ 481971 w 4207877"/>
              <a:gd name="connsiteY3" fmla="*/ 261511 h 1108011"/>
              <a:gd name="connsiteX4" fmla="*/ 878682 w 4207877"/>
              <a:gd name="connsiteY4" fmla="*/ 261511 h 1108011"/>
              <a:gd name="connsiteX5" fmla="*/ 878682 w 4207877"/>
              <a:gd name="connsiteY5" fmla="*/ 261572 h 1108011"/>
              <a:gd name="connsiteX6" fmla="*/ 1823954 w 4207877"/>
              <a:gd name="connsiteY6" fmla="*/ 261105 h 1108011"/>
              <a:gd name="connsiteX7" fmla="*/ 1823954 w 4207877"/>
              <a:gd name="connsiteY7" fmla="*/ 261217 h 1108011"/>
              <a:gd name="connsiteX8" fmla="*/ 2781984 w 4207877"/>
              <a:gd name="connsiteY8" fmla="*/ 260744 h 1108011"/>
              <a:gd name="connsiteX9" fmla="*/ 2781984 w 4207877"/>
              <a:gd name="connsiteY9" fmla="*/ 261116 h 1108011"/>
              <a:gd name="connsiteX10" fmla="*/ 3223533 w 4207877"/>
              <a:gd name="connsiteY10" fmla="*/ 260897 h 1108011"/>
              <a:gd name="connsiteX11" fmla="*/ 3579240 w 4207877"/>
              <a:gd name="connsiteY11" fmla="*/ 44027 h 1108011"/>
              <a:gd name="connsiteX12" fmla="*/ 3992787 w 4207877"/>
              <a:gd name="connsiteY12" fmla="*/ 144304 h 1108011"/>
              <a:gd name="connsiteX13" fmla="*/ 4104668 w 4207877"/>
              <a:gd name="connsiteY13" fmla="*/ 327813 h 1108011"/>
              <a:gd name="connsiteX14" fmla="*/ 4207877 w 4207877"/>
              <a:gd name="connsiteY14" fmla="*/ 264889 h 1108011"/>
              <a:gd name="connsiteX15" fmla="*/ 4150576 w 4207877"/>
              <a:gd name="connsiteY15" fmla="*/ 501201 h 1108011"/>
              <a:gd name="connsiteX16" fmla="*/ 3914264 w 4207877"/>
              <a:gd name="connsiteY16" fmla="*/ 443900 h 1108011"/>
              <a:gd name="connsiteX17" fmla="*/ 4017473 w 4207877"/>
              <a:gd name="connsiteY17" fmla="*/ 380976 h 1108011"/>
              <a:gd name="connsiteX18" fmla="*/ 3905590 w 4207877"/>
              <a:gd name="connsiteY18" fmla="*/ 197467 h 1108011"/>
              <a:gd name="connsiteX19" fmla="*/ 3632403 w 4207877"/>
              <a:gd name="connsiteY19" fmla="*/ 131225 h 1108011"/>
              <a:gd name="connsiteX20" fmla="*/ 3236444 w 4207877"/>
              <a:gd name="connsiteY20" fmla="*/ 372636 h 1108011"/>
              <a:gd name="connsiteX21" fmla="*/ 3230941 w 4207877"/>
              <a:gd name="connsiteY21" fmla="*/ 363609 h 1108011"/>
              <a:gd name="connsiteX22" fmla="*/ 3230947 w 4207877"/>
              <a:gd name="connsiteY22" fmla="*/ 375349 h 1108011"/>
              <a:gd name="connsiteX23" fmla="*/ 2772627 w 4207877"/>
              <a:gd name="connsiteY23" fmla="*/ 375575 h 1108011"/>
              <a:gd name="connsiteX24" fmla="*/ 2772626 w 4207877"/>
              <a:gd name="connsiteY24" fmla="*/ 375244 h 1108011"/>
              <a:gd name="connsiteX25" fmla="*/ 1937141 w 4207877"/>
              <a:gd name="connsiteY25" fmla="*/ 375658 h 1108011"/>
              <a:gd name="connsiteX26" fmla="*/ 1987836 w 4207877"/>
              <a:gd name="connsiteY26" fmla="*/ 381112 h 1108011"/>
              <a:gd name="connsiteX27" fmla="*/ 2226416 w 4207877"/>
              <a:gd name="connsiteY27" fmla="*/ 677885 h 1108011"/>
              <a:gd name="connsiteX28" fmla="*/ 2224972 w 4207877"/>
              <a:gd name="connsiteY28" fmla="*/ 893085 h 1108011"/>
              <a:gd name="connsiteX29" fmla="*/ 2287008 w 4207877"/>
              <a:gd name="connsiteY29" fmla="*/ 893501 h 1108011"/>
              <a:gd name="connsiteX30" fmla="*/ 2195702 w 4207877"/>
              <a:gd name="connsiteY30" fmla="*/ 1065056 h 1108011"/>
              <a:gd name="connsiteX31" fmla="*/ 2106708 w 4207877"/>
              <a:gd name="connsiteY31" fmla="*/ 892291 h 1108011"/>
              <a:gd name="connsiteX32" fmla="*/ 2168744 w 4207877"/>
              <a:gd name="connsiteY32" fmla="*/ 892707 h 1108011"/>
              <a:gd name="connsiteX33" fmla="*/ 2170189 w 4207877"/>
              <a:gd name="connsiteY33" fmla="*/ 677508 h 1108011"/>
              <a:gd name="connsiteX34" fmla="*/ 1926781 w 4207877"/>
              <a:gd name="connsiteY34" fmla="*/ 430811 h 1108011"/>
              <a:gd name="connsiteX35" fmla="*/ 1793413 w 4207877"/>
              <a:gd name="connsiteY35" fmla="*/ 429916 h 1108011"/>
              <a:gd name="connsiteX36" fmla="*/ 1078879 w 4207877"/>
              <a:gd name="connsiteY36" fmla="*/ 430269 h 1108011"/>
              <a:gd name="connsiteX37" fmla="*/ 1107288 w 4207877"/>
              <a:gd name="connsiteY37" fmla="*/ 439135 h 1108011"/>
              <a:gd name="connsiteX38" fmla="*/ 1262019 w 4207877"/>
              <a:gd name="connsiteY38" fmla="*/ 673335 h 1108011"/>
              <a:gd name="connsiteX39" fmla="*/ 1261582 w 4207877"/>
              <a:gd name="connsiteY39" fmla="*/ 962972 h 1108011"/>
              <a:gd name="connsiteX40" fmla="*/ 1316562 w 4207877"/>
              <a:gd name="connsiteY40" fmla="*/ 963055 h 1108011"/>
              <a:gd name="connsiteX41" fmla="*/ 1222819 w 4207877"/>
              <a:gd name="connsiteY41" fmla="*/ 1108011 h 1108011"/>
              <a:gd name="connsiteX42" fmla="*/ 1129514 w 4207877"/>
              <a:gd name="connsiteY42" fmla="*/ 962773 h 1108011"/>
              <a:gd name="connsiteX43" fmla="*/ 1184494 w 4207877"/>
              <a:gd name="connsiteY43" fmla="*/ 962856 h 1108011"/>
              <a:gd name="connsiteX44" fmla="*/ 1184931 w 4207877"/>
              <a:gd name="connsiteY44" fmla="*/ 673219 h 1108011"/>
              <a:gd name="connsiteX45" fmla="*/ 1008365 w 4207877"/>
              <a:gd name="connsiteY45" fmla="*/ 496120 h 1108011"/>
              <a:gd name="connsiteX46" fmla="*/ 736876 w 4207877"/>
              <a:gd name="connsiteY46" fmla="*/ 495709 h 1108011"/>
              <a:gd name="connsiteX47" fmla="*/ 736877 w 4207877"/>
              <a:gd name="connsiteY47" fmla="*/ 495358 h 1108011"/>
              <a:gd name="connsiteX48" fmla="*/ 516491 w 4207877"/>
              <a:gd name="connsiteY48" fmla="*/ 495358 h 1108011"/>
              <a:gd name="connsiteX49" fmla="*/ 516491 w 4207877"/>
              <a:gd name="connsiteY49" fmla="*/ 500745 h 1108011"/>
              <a:gd name="connsiteX50" fmla="*/ 301287 w 4207877"/>
              <a:gd name="connsiteY50" fmla="*/ 500745 h 1108011"/>
              <a:gd name="connsiteX51" fmla="*/ 239198 w 4207877"/>
              <a:gd name="connsiteY51" fmla="*/ 562834 h 1108011"/>
              <a:gd name="connsiteX52" fmla="*/ 239197 w 4207877"/>
              <a:gd name="connsiteY52" fmla="*/ 847820 h 1108011"/>
              <a:gd name="connsiteX53" fmla="*/ 240899 w 4207877"/>
              <a:gd name="connsiteY53" fmla="*/ 838984 h 1108011"/>
              <a:gd name="connsiteX54" fmla="*/ 334926 w 4207877"/>
              <a:gd name="connsiteY54" fmla="*/ 775439 h 1108011"/>
              <a:gd name="connsiteX55" fmla="*/ 342807 w 4207877"/>
              <a:gd name="connsiteY55" fmla="*/ 775369 h 1108011"/>
              <a:gd name="connsiteX56" fmla="*/ 342800 w 4207877"/>
              <a:gd name="connsiteY56" fmla="*/ 774492 h 1108011"/>
              <a:gd name="connsiteX57" fmla="*/ 401868 w 4207877"/>
              <a:gd name="connsiteY57" fmla="*/ 773963 h 1108011"/>
              <a:gd name="connsiteX58" fmla="*/ 406217 w 4207877"/>
              <a:gd name="connsiteY58" fmla="*/ 774800 h 1108011"/>
              <a:gd name="connsiteX59" fmla="*/ 408252 w 4207877"/>
              <a:gd name="connsiteY59" fmla="*/ 774782 h 1108011"/>
              <a:gd name="connsiteX60" fmla="*/ 408255 w 4207877"/>
              <a:gd name="connsiteY60" fmla="*/ 775193 h 1108011"/>
              <a:gd name="connsiteX61" fmla="*/ 423041 w 4207877"/>
              <a:gd name="connsiteY61" fmla="*/ 778041 h 1108011"/>
              <a:gd name="connsiteX62" fmla="*/ 456650 w 4207877"/>
              <a:gd name="connsiteY62" fmla="*/ 827773 h 1108011"/>
              <a:gd name="connsiteX63" fmla="*/ 458752 w 4207877"/>
              <a:gd name="connsiteY63" fmla="*/ 1062498 h 1108011"/>
              <a:gd name="connsiteX64" fmla="*/ 469493 w 4207877"/>
              <a:gd name="connsiteY64" fmla="*/ 1062402 h 1108011"/>
              <a:gd name="connsiteX65" fmla="*/ 417825 w 4207877"/>
              <a:gd name="connsiteY65" fmla="*/ 1093893 h 1108011"/>
              <a:gd name="connsiteX66" fmla="*/ 365602 w 4207877"/>
              <a:gd name="connsiteY66" fmla="*/ 1063332 h 1108011"/>
              <a:gd name="connsiteX67" fmla="*/ 376342 w 4207877"/>
              <a:gd name="connsiteY67" fmla="*/ 1063236 h 1108011"/>
              <a:gd name="connsiteX68" fmla="*/ 374492 w 4207877"/>
              <a:gd name="connsiteY68" fmla="*/ 856625 h 1108011"/>
              <a:gd name="connsiteX69" fmla="*/ 343538 w 4207877"/>
              <a:gd name="connsiteY69" fmla="*/ 856902 h 1108011"/>
              <a:gd name="connsiteX70" fmla="*/ 343537 w 4207877"/>
              <a:gd name="connsiteY70" fmla="*/ 856868 h 1108011"/>
              <a:gd name="connsiteX71" fmla="*/ 335656 w 4207877"/>
              <a:gd name="connsiteY71" fmla="*/ 856939 h 1108011"/>
              <a:gd name="connsiteX72" fmla="*/ 314690 w 4207877"/>
              <a:gd name="connsiteY72" fmla="*/ 878284 h 1108011"/>
              <a:gd name="connsiteX73" fmla="*/ 316630 w 4207877"/>
              <a:gd name="connsiteY73" fmla="*/ 1094799 h 1108011"/>
              <a:gd name="connsiteX74" fmla="*/ 235129 w 4207877"/>
              <a:gd name="connsiteY74" fmla="*/ 1095529 h 1108011"/>
              <a:gd name="connsiteX75" fmla="*/ 235120 w 4207877"/>
              <a:gd name="connsiteY75" fmla="*/ 1094505 h 1108011"/>
              <a:gd name="connsiteX76" fmla="*/ 0 w 4207877"/>
              <a:gd name="connsiteY76" fmla="*/ 1094505 h 1108011"/>
              <a:gd name="connsiteX77" fmla="*/ 0 w 4207877"/>
              <a:gd name="connsiteY77" fmla="*/ 562835 h 1108011"/>
              <a:gd name="connsiteX78" fmla="*/ 132835 w 4207877"/>
              <a:gd name="connsiteY78" fmla="*/ 313003 h 11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207877" h="1108011">
                <a:moveTo>
                  <a:pt x="132835" y="313003"/>
                </a:moveTo>
                <a:cubicBezTo>
                  <a:pt x="180920" y="280517"/>
                  <a:pt x="238889" y="261548"/>
                  <a:pt x="301287" y="261548"/>
                </a:cubicBezTo>
                <a:lnTo>
                  <a:pt x="481971" y="261548"/>
                </a:lnTo>
                <a:lnTo>
                  <a:pt x="481971" y="261511"/>
                </a:lnTo>
                <a:lnTo>
                  <a:pt x="878682" y="261511"/>
                </a:lnTo>
                <a:lnTo>
                  <a:pt x="878682" y="261572"/>
                </a:lnTo>
                <a:lnTo>
                  <a:pt x="1823954" y="261105"/>
                </a:lnTo>
                <a:lnTo>
                  <a:pt x="1823954" y="261217"/>
                </a:lnTo>
                <a:lnTo>
                  <a:pt x="2781984" y="260744"/>
                </a:lnTo>
                <a:lnTo>
                  <a:pt x="2781984" y="261116"/>
                </a:lnTo>
                <a:lnTo>
                  <a:pt x="3223533" y="260897"/>
                </a:lnTo>
                <a:lnTo>
                  <a:pt x="3579240" y="44027"/>
                </a:lnTo>
                <a:cubicBezTo>
                  <a:pt x="3721128" y="-42480"/>
                  <a:pt x="3906280" y="2415"/>
                  <a:pt x="3992787" y="144304"/>
                </a:cubicBezTo>
                <a:lnTo>
                  <a:pt x="4104668" y="327813"/>
                </a:lnTo>
                <a:lnTo>
                  <a:pt x="4207877" y="264889"/>
                </a:lnTo>
                <a:lnTo>
                  <a:pt x="4150576" y="501201"/>
                </a:lnTo>
                <a:lnTo>
                  <a:pt x="3914264" y="443900"/>
                </a:lnTo>
                <a:lnTo>
                  <a:pt x="4017473" y="380976"/>
                </a:lnTo>
                <a:lnTo>
                  <a:pt x="3905590" y="197467"/>
                </a:lnTo>
                <a:cubicBezTo>
                  <a:pt x="3848443" y="103736"/>
                  <a:pt x="3726134" y="74079"/>
                  <a:pt x="3632403" y="131225"/>
                </a:cubicBezTo>
                <a:lnTo>
                  <a:pt x="3236444" y="372636"/>
                </a:lnTo>
                <a:lnTo>
                  <a:pt x="3230941" y="363609"/>
                </a:lnTo>
                <a:lnTo>
                  <a:pt x="3230947" y="375349"/>
                </a:lnTo>
                <a:lnTo>
                  <a:pt x="2772627" y="375575"/>
                </a:lnTo>
                <a:lnTo>
                  <a:pt x="2772626" y="375244"/>
                </a:lnTo>
                <a:lnTo>
                  <a:pt x="1937141" y="375658"/>
                </a:lnTo>
                <a:lnTo>
                  <a:pt x="1987836" y="381112"/>
                </a:lnTo>
                <a:cubicBezTo>
                  <a:pt x="2124935" y="410126"/>
                  <a:pt x="2227393" y="532293"/>
                  <a:pt x="2226416" y="677885"/>
                </a:cubicBezTo>
                <a:lnTo>
                  <a:pt x="2224972" y="893085"/>
                </a:lnTo>
                <a:lnTo>
                  <a:pt x="2287008" y="893501"/>
                </a:lnTo>
                <a:lnTo>
                  <a:pt x="2195702" y="1065056"/>
                </a:lnTo>
                <a:lnTo>
                  <a:pt x="2106708" y="892291"/>
                </a:lnTo>
                <a:lnTo>
                  <a:pt x="2168744" y="892707"/>
                </a:lnTo>
                <a:lnTo>
                  <a:pt x="2170189" y="677508"/>
                </a:lnTo>
                <a:cubicBezTo>
                  <a:pt x="2171097" y="542169"/>
                  <a:pt x="2062120" y="431719"/>
                  <a:pt x="1926781" y="430811"/>
                </a:cubicBezTo>
                <a:lnTo>
                  <a:pt x="1793413" y="429916"/>
                </a:lnTo>
                <a:lnTo>
                  <a:pt x="1078879" y="430269"/>
                </a:lnTo>
                <a:lnTo>
                  <a:pt x="1107288" y="439135"/>
                </a:lnTo>
                <a:cubicBezTo>
                  <a:pt x="1198366" y="477819"/>
                  <a:pt x="1262178" y="568157"/>
                  <a:pt x="1262019" y="673335"/>
                </a:cubicBezTo>
                <a:lnTo>
                  <a:pt x="1261582" y="962972"/>
                </a:lnTo>
                <a:lnTo>
                  <a:pt x="1316562" y="963055"/>
                </a:lnTo>
                <a:lnTo>
                  <a:pt x="1222819" y="1108011"/>
                </a:lnTo>
                <a:lnTo>
                  <a:pt x="1129514" y="962773"/>
                </a:lnTo>
                <a:lnTo>
                  <a:pt x="1184494" y="962856"/>
                </a:lnTo>
                <a:lnTo>
                  <a:pt x="1184931" y="673219"/>
                </a:lnTo>
                <a:cubicBezTo>
                  <a:pt x="1185078" y="575557"/>
                  <a:pt x="1106027" y="496267"/>
                  <a:pt x="1008365" y="496120"/>
                </a:cubicBezTo>
                <a:cubicBezTo>
                  <a:pt x="917869" y="495983"/>
                  <a:pt x="827372" y="495846"/>
                  <a:pt x="736876" y="495709"/>
                </a:cubicBezTo>
                <a:lnTo>
                  <a:pt x="736877" y="495358"/>
                </a:lnTo>
                <a:lnTo>
                  <a:pt x="516491" y="495358"/>
                </a:lnTo>
                <a:lnTo>
                  <a:pt x="516491" y="500745"/>
                </a:lnTo>
                <a:lnTo>
                  <a:pt x="301287" y="500745"/>
                </a:lnTo>
                <a:cubicBezTo>
                  <a:pt x="266996" y="500745"/>
                  <a:pt x="239198" y="528543"/>
                  <a:pt x="239198" y="562834"/>
                </a:cubicBezTo>
                <a:lnTo>
                  <a:pt x="239197" y="847820"/>
                </a:lnTo>
                <a:lnTo>
                  <a:pt x="240899" y="838984"/>
                </a:lnTo>
                <a:cubicBezTo>
                  <a:pt x="256154" y="801999"/>
                  <a:pt x="292405" y="775820"/>
                  <a:pt x="334926" y="775439"/>
                </a:cubicBezTo>
                <a:lnTo>
                  <a:pt x="342807" y="775369"/>
                </a:lnTo>
                <a:lnTo>
                  <a:pt x="342800" y="774492"/>
                </a:lnTo>
                <a:lnTo>
                  <a:pt x="401868" y="773963"/>
                </a:lnTo>
                <a:lnTo>
                  <a:pt x="406217" y="774800"/>
                </a:lnTo>
                <a:lnTo>
                  <a:pt x="408252" y="774782"/>
                </a:lnTo>
                <a:lnTo>
                  <a:pt x="408255" y="775193"/>
                </a:lnTo>
                <a:lnTo>
                  <a:pt x="423041" y="778041"/>
                </a:lnTo>
                <a:cubicBezTo>
                  <a:pt x="442602" y="786109"/>
                  <a:pt x="456449" y="805283"/>
                  <a:pt x="456650" y="827773"/>
                </a:cubicBezTo>
                <a:lnTo>
                  <a:pt x="458752" y="1062498"/>
                </a:lnTo>
                <a:lnTo>
                  <a:pt x="469493" y="1062402"/>
                </a:lnTo>
                <a:lnTo>
                  <a:pt x="417825" y="1093893"/>
                </a:lnTo>
                <a:lnTo>
                  <a:pt x="365602" y="1063332"/>
                </a:lnTo>
                <a:lnTo>
                  <a:pt x="376342" y="1063236"/>
                </a:lnTo>
                <a:lnTo>
                  <a:pt x="374492" y="856625"/>
                </a:lnTo>
                <a:lnTo>
                  <a:pt x="343538" y="856902"/>
                </a:lnTo>
                <a:lnTo>
                  <a:pt x="343537" y="856868"/>
                </a:lnTo>
                <a:lnTo>
                  <a:pt x="335656" y="856939"/>
                </a:lnTo>
                <a:cubicBezTo>
                  <a:pt x="323973" y="857044"/>
                  <a:pt x="314586" y="866600"/>
                  <a:pt x="314690" y="878284"/>
                </a:cubicBezTo>
                <a:lnTo>
                  <a:pt x="316630" y="1094799"/>
                </a:lnTo>
                <a:lnTo>
                  <a:pt x="235129" y="1095529"/>
                </a:lnTo>
                <a:lnTo>
                  <a:pt x="235120" y="1094505"/>
                </a:lnTo>
                <a:lnTo>
                  <a:pt x="0" y="1094505"/>
                </a:lnTo>
                <a:lnTo>
                  <a:pt x="0" y="562835"/>
                </a:lnTo>
                <a:cubicBezTo>
                  <a:pt x="0" y="458838"/>
                  <a:pt x="52692" y="367147"/>
                  <a:pt x="132835" y="3130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8" y="139175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BDCCB7-C32D-3D2A-D5CA-448FD3705836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008A1125-43CE-5569-A1EB-A4B13AB17C8D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7B365471-7722-7244-D60B-6B6E35A50BF2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BC6A0F35-6018-5979-3F5B-D8BE68FE4DBC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ECDBF598-9C29-0114-F50C-2D0532A6B26B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90973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 err="1"/>
                  <a:t>Erosión</a:t>
                </a:r>
                <a:r>
                  <a:rPr lang="en-GB" sz="1200" b="1" dirty="0"/>
                  <a:t> local</a:t>
                </a:r>
              </a:p>
              <a:p>
                <a:r>
                  <a:rPr lang="en-GB" sz="1200" b="1" dirty="0"/>
                  <a:t>sin </a:t>
                </a:r>
                <a:r>
                  <a:rPr lang="en-GB" sz="1200" b="1" dirty="0" err="1"/>
                  <a:t>vegetación</a:t>
                </a:r>
                <a:endParaRPr lang="en-GB" sz="1200" b="1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909736" cy="646331"/>
              </a:xfrm>
              <a:prstGeom prst="rect">
                <a:avLst/>
              </a:prstGeom>
              <a:blipFill>
                <a:blip r:embed="rId9"/>
                <a:stretch>
                  <a:fillRect l="-10738" t="-12264" r="-9396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/>
              <p:nvPr/>
            </p:nvSpPr>
            <p:spPr>
              <a:xfrm>
                <a:off x="398665" y="5833244"/>
                <a:ext cx="234461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s-ES" sz="1200" b="1" dirty="0"/>
                  <a:t>Erosión evitada, o sedimento que es </a:t>
                </a:r>
                <a:br>
                  <a:rPr lang="es-ES" sz="1200" b="1" dirty="0"/>
                </a:br>
                <a:r>
                  <a:rPr lang="es-ES" sz="1200" b="1" dirty="0"/>
                  <a:t>erosionado y retenido en el píxel</a:t>
                </a:r>
                <a:endParaRPr lang="en-US" sz="1200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65" y="5833244"/>
                <a:ext cx="2344616" cy="646331"/>
              </a:xfrm>
              <a:prstGeom prst="rect">
                <a:avLst/>
              </a:prstGeom>
              <a:blipFill>
                <a:blip r:embed="rId10"/>
                <a:stretch>
                  <a:fillRect l="-3896" r="-31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262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s-ES" sz="1200" b="1" dirty="0"/>
                  <a:t>Retención aguas abajo: sedimento que sale del </a:t>
                </a:r>
                <a:br>
                  <a:rPr lang="es-ES" sz="1200" b="1" dirty="0"/>
                </a:br>
                <a:r>
                  <a:rPr lang="es-ES" sz="1200" b="1" dirty="0"/>
                  <a:t>píxel a y se retiene en los píxeles b, c y d </a:t>
                </a:r>
                <a:br>
                  <a:rPr lang="es-ES" sz="1200" b="1" dirty="0"/>
                </a:br>
                <a:r>
                  <a:rPr lang="es-ES" sz="1200" b="1" dirty="0"/>
                  <a:t>aguas abajo</a:t>
                </a:r>
                <a:endParaRPr lang="en-US" sz="1200" b="1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262397"/>
              </a:xfrm>
              <a:prstGeom prst="rect">
                <a:avLst/>
              </a:prstGeom>
              <a:blipFill>
                <a:blip r:embed="rId11"/>
                <a:stretch>
                  <a:fillRect l="-2925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70648C-2B82-F778-C545-92F937994677}"/>
              </a:ext>
            </a:extLst>
          </p:cNvPr>
          <p:cNvCxnSpPr>
            <a:stCxn id="90" idx="1"/>
            <a:endCxn id="109" idx="1"/>
          </p:cNvCxnSpPr>
          <p:nvPr/>
        </p:nvCxnSpPr>
        <p:spPr>
          <a:xfrm rot="16200000" flipH="1">
            <a:off x="3743636" y="5286846"/>
            <a:ext cx="533602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s-ES" sz="1200" b="1" dirty="0"/>
                  <a:t>Exportación de sedimentos desde el píxel a </a:t>
                </a:r>
                <a:r>
                  <a:rPr lang="es-ES" sz="1200" b="1" dirty="0" err="1"/>
                  <a:t>a</a:t>
                </a:r>
                <a:r>
                  <a:rPr lang="es-ES" sz="1200" b="1" dirty="0"/>
                  <a:t> los siguientes canales fluviales descendentes</a:t>
                </a:r>
                <a:endParaRPr lang="en-US" sz="1200" b="1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2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8FF63D4-EA6F-3F12-1929-519046F2A4A9}"/>
              </a:ext>
            </a:extLst>
          </p:cNvPr>
          <p:cNvCxnSpPr>
            <a:cxnSpLocks/>
            <a:stCxn id="91" idx="1"/>
            <a:endCxn id="11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34C7FC-12C9-900C-15F0-6EBABD0CE960}"/>
              </a:ext>
            </a:extLst>
          </p:cNvPr>
          <p:cNvCxnSpPr>
            <a:stCxn id="89" idx="1"/>
            <a:endCxn id="93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04EB7-A941-F673-E8C0-93C06DFE9376}"/>
              </a:ext>
            </a:extLst>
          </p:cNvPr>
          <p:cNvCxnSpPr>
            <a:stCxn id="88" idx="1"/>
            <a:endCxn id="92" idx="3"/>
          </p:cNvCxnSpPr>
          <p:nvPr/>
        </p:nvCxnSpPr>
        <p:spPr>
          <a:xfrm rot="5400000">
            <a:off x="2367113" y="4979726"/>
            <a:ext cx="51232" cy="810261"/>
          </a:xfrm>
          <a:prstGeom prst="bentConnector4">
            <a:avLst>
              <a:gd name="adj1" fmla="val 446205"/>
              <a:gd name="adj2" fmla="val 520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CFE7CC-5049-3EE7-8A4A-DCA331357CC8}"/>
              </a:ext>
            </a:extLst>
          </p:cNvPr>
          <p:cNvSpPr txBox="1"/>
          <p:nvPr/>
        </p:nvSpPr>
        <p:spPr>
          <a:xfrm>
            <a:off x="324109" y="3717918"/>
            <a:ext cx="2262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Presupuesto de sedimentos a </a:t>
            </a:r>
            <a:b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</a:b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nivel de píxel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57E7E8-9A25-D5E2-918D-CF991D35EC28}"/>
              </a:ext>
            </a:extLst>
          </p:cNvPr>
          <p:cNvSpPr/>
          <p:nvPr/>
        </p:nvSpPr>
        <p:spPr>
          <a:xfrm>
            <a:off x="4478084" y="1988820"/>
            <a:ext cx="1122616" cy="1089660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20" h="1089660">
                <a:moveTo>
                  <a:pt x="762000" y="0"/>
                </a:moveTo>
                <a:lnTo>
                  <a:pt x="0" y="464820"/>
                </a:lnTo>
                <a:lnTo>
                  <a:pt x="1074420" y="1089660"/>
                </a:lnTo>
                <a:lnTo>
                  <a:pt x="373380" y="10896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936D378-E7F4-9DD0-DABC-4DF71090DE70}"/>
              </a:ext>
            </a:extLst>
          </p:cNvPr>
          <p:cNvSpPr/>
          <p:nvPr/>
        </p:nvSpPr>
        <p:spPr>
          <a:xfrm>
            <a:off x="2407920" y="1386840"/>
            <a:ext cx="2118360" cy="845820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360" h="845820">
                <a:moveTo>
                  <a:pt x="2118360" y="0"/>
                </a:moveTo>
                <a:lnTo>
                  <a:pt x="693420" y="830580"/>
                </a:lnTo>
                <a:lnTo>
                  <a:pt x="0" y="8458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237-4FB5-36F5-E34C-A25F51108FB5}"/>
              </a:ext>
            </a:extLst>
          </p:cNvPr>
          <p:cNvSpPr txBox="1"/>
          <p:nvPr/>
        </p:nvSpPr>
        <p:spPr>
          <a:xfrm>
            <a:off x="7451275" y="3751123"/>
            <a:ext cx="15373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Píxel</a:t>
            </a:r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 de corriente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  <a:latin typeface="Myriad Pro" panose="020B0503030403020204" pitchFamily="34" charset="0"/>
            </a:endParaRPr>
          </a:p>
          <a:p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22C31F-3F01-E1AA-02C9-D30E3626F6A1}"/>
              </a:ext>
            </a:extLst>
          </p:cNvPr>
          <p:cNvSpPr/>
          <p:nvPr/>
        </p:nvSpPr>
        <p:spPr>
          <a:xfrm>
            <a:off x="0" y="57573"/>
            <a:ext cx="12096097" cy="67428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5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F1A529B0-57A5-CAE7-21A5-27F1CA292A11}"/>
              </a:ext>
            </a:extLst>
          </p:cNvPr>
          <p:cNvSpPr/>
          <p:nvPr/>
        </p:nvSpPr>
        <p:spPr>
          <a:xfrm>
            <a:off x="95903" y="3713480"/>
            <a:ext cx="7450685" cy="29286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1960" y="2565418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d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406AAFE-F5BE-E117-2EE8-6272867E807A}"/>
              </a:ext>
            </a:extLst>
          </p:cNvPr>
          <p:cNvSpPr/>
          <p:nvPr/>
        </p:nvSpPr>
        <p:spPr>
          <a:xfrm rot="1882205">
            <a:off x="4043051" y="1139981"/>
            <a:ext cx="5521156" cy="1468141"/>
          </a:xfrm>
          <a:custGeom>
            <a:avLst/>
            <a:gdLst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173581 w 5560194"/>
              <a:gd name="connsiteY16" fmla="*/ 574053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60194"/>
              <a:gd name="connsiteY0" fmla="*/ 413593 h 1468141"/>
              <a:gd name="connsiteX1" fmla="*/ 396716 w 5560194"/>
              <a:gd name="connsiteY1" fmla="*/ 345840 h 1468141"/>
              <a:gd name="connsiteX2" fmla="*/ 634631 w 5560194"/>
              <a:gd name="connsiteY2" fmla="*/ 345840 h 1468141"/>
              <a:gd name="connsiteX3" fmla="*/ 634631 w 5560194"/>
              <a:gd name="connsiteY3" fmla="*/ 345792 h 1468141"/>
              <a:gd name="connsiteX4" fmla="*/ 1156996 w 5560194"/>
              <a:gd name="connsiteY4" fmla="*/ 345792 h 1468141"/>
              <a:gd name="connsiteX5" fmla="*/ 1156996 w 5560194"/>
              <a:gd name="connsiteY5" fmla="*/ 345872 h 1468141"/>
              <a:gd name="connsiteX6" fmla="*/ 2401675 w 5560194"/>
              <a:gd name="connsiteY6" fmla="*/ 345257 h 1468141"/>
              <a:gd name="connsiteX7" fmla="*/ 2401675 w 5560194"/>
              <a:gd name="connsiteY7" fmla="*/ 345405 h 1468141"/>
              <a:gd name="connsiteX8" fmla="*/ 3663150 w 5560194"/>
              <a:gd name="connsiteY8" fmla="*/ 344781 h 1468141"/>
              <a:gd name="connsiteX9" fmla="*/ 3663150 w 5560194"/>
              <a:gd name="connsiteY9" fmla="*/ 345272 h 1468141"/>
              <a:gd name="connsiteX10" fmla="*/ 4244552 w 5560194"/>
              <a:gd name="connsiteY10" fmla="*/ 344985 h 1468141"/>
              <a:gd name="connsiteX11" fmla="*/ 4715307 w 5560194"/>
              <a:gd name="connsiteY11" fmla="*/ 57972 h 1468141"/>
              <a:gd name="connsiteX12" fmla="*/ 5259841 w 5560194"/>
              <a:gd name="connsiteY12" fmla="*/ 190010 h 1468141"/>
              <a:gd name="connsiteX13" fmla="*/ 5407161 w 5560194"/>
              <a:gd name="connsiteY13" fmla="*/ 431643 h 1468141"/>
              <a:gd name="connsiteX14" fmla="*/ 5560194 w 5560194"/>
              <a:gd name="connsiteY14" fmla="*/ 338341 h 1468141"/>
              <a:gd name="connsiteX15" fmla="*/ 5484744 w 5560194"/>
              <a:gd name="connsiteY15" fmla="*/ 649503 h 1468141"/>
              <a:gd name="connsiteX16" fmla="*/ 5212618 w 5560194"/>
              <a:gd name="connsiteY16" fmla="*/ 550254 h 1468141"/>
              <a:gd name="connsiteX17" fmla="*/ 5326614 w 5560194"/>
              <a:gd name="connsiteY17" fmla="*/ 480751 h 1468141"/>
              <a:gd name="connsiteX18" fmla="*/ 5179294 w 5560194"/>
              <a:gd name="connsiteY18" fmla="*/ 239118 h 1468141"/>
              <a:gd name="connsiteX19" fmla="*/ 4764415 w 5560194"/>
              <a:gd name="connsiteY19" fmla="*/ 138519 h 1468141"/>
              <a:gd name="connsiteX20" fmla="*/ 4260175 w 5560194"/>
              <a:gd name="connsiteY20" fmla="*/ 445947 h 1468141"/>
              <a:gd name="connsiteX21" fmla="*/ 4254289 w 5560194"/>
              <a:gd name="connsiteY21" fmla="*/ 436294 h 1468141"/>
              <a:gd name="connsiteX22" fmla="*/ 4254296 w 5560194"/>
              <a:gd name="connsiteY22" fmla="*/ 449974 h 1468141"/>
              <a:gd name="connsiteX23" fmla="*/ 3663203 w 5560194"/>
              <a:gd name="connsiteY23" fmla="*/ 450266 h 1468141"/>
              <a:gd name="connsiteX24" fmla="*/ 3663208 w 5560194"/>
              <a:gd name="connsiteY24" fmla="*/ 460536 h 1468141"/>
              <a:gd name="connsiteX25" fmla="*/ 3780099 w 5560194"/>
              <a:gd name="connsiteY25" fmla="*/ 461321 h 1468141"/>
              <a:gd name="connsiteX26" fmla="*/ 4174144 w 5560194"/>
              <a:gd name="connsiteY26" fmla="*/ 860690 h 1468141"/>
              <a:gd name="connsiteX27" fmla="*/ 4172242 w 5560194"/>
              <a:gd name="connsiteY27" fmla="*/ 1144053 h 1468141"/>
              <a:gd name="connsiteX28" fmla="*/ 4237112 w 5560194"/>
              <a:gd name="connsiteY28" fmla="*/ 1144488 h 1468141"/>
              <a:gd name="connsiteX29" fmla="*/ 4152830 w 5560194"/>
              <a:gd name="connsiteY29" fmla="*/ 1370623 h 1468141"/>
              <a:gd name="connsiteX30" fmla="*/ 4071591 w 5560194"/>
              <a:gd name="connsiteY30" fmla="*/ 1143378 h 1468141"/>
              <a:gd name="connsiteX31" fmla="*/ 4136461 w 5560194"/>
              <a:gd name="connsiteY31" fmla="*/ 1143813 h 1468141"/>
              <a:gd name="connsiteX32" fmla="*/ 4138363 w 5560194"/>
              <a:gd name="connsiteY32" fmla="*/ 860450 h 1468141"/>
              <a:gd name="connsiteX33" fmla="*/ 3779858 w 5560194"/>
              <a:gd name="connsiteY33" fmla="*/ 497101 h 1468141"/>
              <a:gd name="connsiteX34" fmla="*/ 3555448 w 5560194"/>
              <a:gd name="connsiteY34" fmla="*/ 495595 h 1468141"/>
              <a:gd name="connsiteX35" fmla="*/ 2550715 w 5560194"/>
              <a:gd name="connsiteY35" fmla="*/ 496092 h 1468141"/>
              <a:gd name="connsiteX36" fmla="*/ 2617464 w 5560194"/>
              <a:gd name="connsiteY36" fmla="*/ 503273 h 1468141"/>
              <a:gd name="connsiteX37" fmla="*/ 2931612 w 5560194"/>
              <a:gd name="connsiteY37" fmla="*/ 894047 h 1468141"/>
              <a:gd name="connsiteX38" fmla="*/ 2929711 w 5560194"/>
              <a:gd name="connsiteY38" fmla="*/ 1177410 h 1468141"/>
              <a:gd name="connsiteX39" fmla="*/ 3011397 w 5560194"/>
              <a:gd name="connsiteY39" fmla="*/ 1177958 h 1468141"/>
              <a:gd name="connsiteX40" fmla="*/ 2891171 w 5560194"/>
              <a:gd name="connsiteY40" fmla="*/ 1403851 h 1468141"/>
              <a:gd name="connsiteX41" fmla="*/ 2773989 w 5560194"/>
              <a:gd name="connsiteY41" fmla="*/ 1176364 h 1468141"/>
              <a:gd name="connsiteX42" fmla="*/ 2855674 w 5560194"/>
              <a:gd name="connsiteY42" fmla="*/ 1176913 h 1468141"/>
              <a:gd name="connsiteX43" fmla="*/ 2857576 w 5560194"/>
              <a:gd name="connsiteY43" fmla="*/ 893550 h 1468141"/>
              <a:gd name="connsiteX44" fmla="*/ 2537071 w 5560194"/>
              <a:gd name="connsiteY44" fmla="*/ 568714 h 1468141"/>
              <a:gd name="connsiteX45" fmla="*/ 2361765 w 5560194"/>
              <a:gd name="connsiteY45" fmla="*/ 567537 h 1468141"/>
              <a:gd name="connsiteX46" fmla="*/ 1388215 w 5560194"/>
              <a:gd name="connsiteY46" fmla="*/ 568019 h 1468141"/>
              <a:gd name="connsiteX47" fmla="*/ 1450278 w 5560194"/>
              <a:gd name="connsiteY47" fmla="*/ 587387 h 1468141"/>
              <a:gd name="connsiteX48" fmla="*/ 1654018 w 5560194"/>
              <a:gd name="connsiteY48" fmla="*/ 895767 h 1468141"/>
              <a:gd name="connsiteX49" fmla="*/ 1653444 w 5560194"/>
              <a:gd name="connsiteY49" fmla="*/ 1277143 h 1468141"/>
              <a:gd name="connsiteX50" fmla="*/ 1738283 w 5560194"/>
              <a:gd name="connsiteY50" fmla="*/ 1277271 h 1468141"/>
              <a:gd name="connsiteX51" fmla="*/ 1614849 w 5560194"/>
              <a:gd name="connsiteY51" fmla="*/ 1468141 h 1468141"/>
              <a:gd name="connsiteX52" fmla="*/ 1491990 w 5560194"/>
              <a:gd name="connsiteY52" fmla="*/ 1276900 h 1468141"/>
              <a:gd name="connsiteX53" fmla="*/ 1576830 w 5560194"/>
              <a:gd name="connsiteY53" fmla="*/ 1277027 h 1468141"/>
              <a:gd name="connsiteX54" fmla="*/ 1577405 w 5560194"/>
              <a:gd name="connsiteY54" fmla="*/ 895652 h 1468141"/>
              <a:gd name="connsiteX55" fmla="*/ 1320060 w 5560194"/>
              <a:gd name="connsiteY55" fmla="*/ 637530 h 1468141"/>
              <a:gd name="connsiteX56" fmla="*/ 975025 w 5560194"/>
              <a:gd name="connsiteY56" fmla="*/ 637009 h 1468141"/>
              <a:gd name="connsiteX57" fmla="*/ 975027 w 5560194"/>
              <a:gd name="connsiteY57" fmla="*/ 635352 h 1468141"/>
              <a:gd name="connsiteX58" fmla="*/ 669632 w 5560194"/>
              <a:gd name="connsiteY58" fmla="*/ 635352 h 1468141"/>
              <a:gd name="connsiteX59" fmla="*/ 669349 w 5560194"/>
              <a:gd name="connsiteY59" fmla="*/ 643190 h 1468141"/>
              <a:gd name="connsiteX60" fmla="*/ 396716 w 5560194"/>
              <a:gd name="connsiteY60" fmla="*/ 660800 h 1468141"/>
              <a:gd name="connsiteX61" fmla="*/ 314961 w 5560194"/>
              <a:gd name="connsiteY61" fmla="*/ 742555 h 1468141"/>
              <a:gd name="connsiteX62" fmla="*/ 314961 w 5560194"/>
              <a:gd name="connsiteY62" fmla="*/ 1059501 h 1468141"/>
              <a:gd name="connsiteX63" fmla="*/ 323345 w 5560194"/>
              <a:gd name="connsiteY63" fmla="*/ 1010172 h 1468141"/>
              <a:gd name="connsiteX64" fmla="*/ 463836 w 5560194"/>
              <a:gd name="connsiteY64" fmla="*/ 903285 h 1468141"/>
              <a:gd name="connsiteX65" fmla="*/ 475620 w 5560194"/>
              <a:gd name="connsiteY65" fmla="*/ 903179 h 1468141"/>
              <a:gd name="connsiteX66" fmla="*/ 475607 w 5560194"/>
              <a:gd name="connsiteY66" fmla="*/ 901702 h 1468141"/>
              <a:gd name="connsiteX67" fmla="*/ 563931 w 5560194"/>
              <a:gd name="connsiteY67" fmla="*/ 900911 h 1468141"/>
              <a:gd name="connsiteX68" fmla="*/ 570435 w 5560194"/>
              <a:gd name="connsiteY68" fmla="*/ 902330 h 1468141"/>
              <a:gd name="connsiteX69" fmla="*/ 573478 w 5560194"/>
              <a:gd name="connsiteY69" fmla="*/ 902303 h 1468141"/>
              <a:gd name="connsiteX70" fmla="*/ 573484 w 5560194"/>
              <a:gd name="connsiteY70" fmla="*/ 902995 h 1468141"/>
              <a:gd name="connsiteX71" fmla="*/ 595597 w 5560194"/>
              <a:gd name="connsiteY71" fmla="*/ 907817 h 1468141"/>
              <a:gd name="connsiteX72" fmla="*/ 645938 w 5560194"/>
              <a:gd name="connsiteY72" fmla="*/ 991653 h 1468141"/>
              <a:gd name="connsiteX73" fmla="*/ 649479 w 5560194"/>
              <a:gd name="connsiteY73" fmla="*/ 1387074 h 1468141"/>
              <a:gd name="connsiteX74" fmla="*/ 665539 w 5560194"/>
              <a:gd name="connsiteY74" fmla="*/ 1386931 h 1468141"/>
              <a:gd name="connsiteX75" fmla="*/ 588334 w 5560194"/>
              <a:gd name="connsiteY75" fmla="*/ 1439893 h 1468141"/>
              <a:gd name="connsiteX76" fmla="*/ 510193 w 5560194"/>
              <a:gd name="connsiteY76" fmla="*/ 1388322 h 1468141"/>
              <a:gd name="connsiteX77" fmla="*/ 526253 w 5560194"/>
              <a:gd name="connsiteY77" fmla="*/ 1388178 h 1468141"/>
              <a:gd name="connsiteX78" fmla="*/ 523135 w 5560194"/>
              <a:gd name="connsiteY78" fmla="*/ 1040118 h 1468141"/>
              <a:gd name="connsiteX79" fmla="*/ 476850 w 5560194"/>
              <a:gd name="connsiteY79" fmla="*/ 1040533 h 1468141"/>
              <a:gd name="connsiteX80" fmla="*/ 476850 w 5560194"/>
              <a:gd name="connsiteY80" fmla="*/ 1040476 h 1468141"/>
              <a:gd name="connsiteX81" fmla="*/ 465065 w 5560194"/>
              <a:gd name="connsiteY81" fmla="*/ 1040581 h 1468141"/>
              <a:gd name="connsiteX82" fmla="*/ 433752 w 5560194"/>
              <a:gd name="connsiteY82" fmla="*/ 1076503 h 1468141"/>
              <a:gd name="connsiteX83" fmla="*/ 437018 w 5560194"/>
              <a:gd name="connsiteY83" fmla="*/ 1441248 h 1468141"/>
              <a:gd name="connsiteX84" fmla="*/ 315152 w 5560194"/>
              <a:gd name="connsiteY84" fmla="*/ 1442340 h 1468141"/>
              <a:gd name="connsiteX85" fmla="*/ 314961 w 5560194"/>
              <a:gd name="connsiteY85" fmla="*/ 1421018 h 1468141"/>
              <a:gd name="connsiteX86" fmla="*/ 314961 w 5560194"/>
              <a:gd name="connsiteY86" fmla="*/ 1442627 h 1468141"/>
              <a:gd name="connsiteX87" fmla="*/ 0 w 5560194"/>
              <a:gd name="connsiteY87" fmla="*/ 1442627 h 1468141"/>
              <a:gd name="connsiteX88" fmla="*/ 0 w 5560194"/>
              <a:gd name="connsiteY88" fmla="*/ 742556 h 1468141"/>
              <a:gd name="connsiteX89" fmla="*/ 174909 w 5560194"/>
              <a:gd name="connsiteY89" fmla="*/ 413593 h 1468141"/>
              <a:gd name="connsiteX0" fmla="*/ 174909 w 5521156"/>
              <a:gd name="connsiteY0" fmla="*/ 413593 h 1468141"/>
              <a:gd name="connsiteX1" fmla="*/ 396716 w 5521156"/>
              <a:gd name="connsiteY1" fmla="*/ 345840 h 1468141"/>
              <a:gd name="connsiteX2" fmla="*/ 634631 w 5521156"/>
              <a:gd name="connsiteY2" fmla="*/ 345840 h 1468141"/>
              <a:gd name="connsiteX3" fmla="*/ 634631 w 5521156"/>
              <a:gd name="connsiteY3" fmla="*/ 345792 h 1468141"/>
              <a:gd name="connsiteX4" fmla="*/ 1156996 w 5521156"/>
              <a:gd name="connsiteY4" fmla="*/ 345792 h 1468141"/>
              <a:gd name="connsiteX5" fmla="*/ 1156996 w 5521156"/>
              <a:gd name="connsiteY5" fmla="*/ 345872 h 1468141"/>
              <a:gd name="connsiteX6" fmla="*/ 2401675 w 5521156"/>
              <a:gd name="connsiteY6" fmla="*/ 345257 h 1468141"/>
              <a:gd name="connsiteX7" fmla="*/ 2401675 w 5521156"/>
              <a:gd name="connsiteY7" fmla="*/ 345405 h 1468141"/>
              <a:gd name="connsiteX8" fmla="*/ 3663150 w 5521156"/>
              <a:gd name="connsiteY8" fmla="*/ 344781 h 1468141"/>
              <a:gd name="connsiteX9" fmla="*/ 3663150 w 5521156"/>
              <a:gd name="connsiteY9" fmla="*/ 345272 h 1468141"/>
              <a:gd name="connsiteX10" fmla="*/ 4244552 w 5521156"/>
              <a:gd name="connsiteY10" fmla="*/ 344985 h 1468141"/>
              <a:gd name="connsiteX11" fmla="*/ 4715307 w 5521156"/>
              <a:gd name="connsiteY11" fmla="*/ 57972 h 1468141"/>
              <a:gd name="connsiteX12" fmla="*/ 5259841 w 5521156"/>
              <a:gd name="connsiteY12" fmla="*/ 190010 h 1468141"/>
              <a:gd name="connsiteX13" fmla="*/ 5407161 w 5521156"/>
              <a:gd name="connsiteY13" fmla="*/ 431643 h 1468141"/>
              <a:gd name="connsiteX14" fmla="*/ 5521156 w 5521156"/>
              <a:gd name="connsiteY14" fmla="*/ 362141 h 1468141"/>
              <a:gd name="connsiteX15" fmla="*/ 5484744 w 5521156"/>
              <a:gd name="connsiteY15" fmla="*/ 649503 h 1468141"/>
              <a:gd name="connsiteX16" fmla="*/ 5212618 w 5521156"/>
              <a:gd name="connsiteY16" fmla="*/ 550254 h 1468141"/>
              <a:gd name="connsiteX17" fmla="*/ 5326614 w 5521156"/>
              <a:gd name="connsiteY17" fmla="*/ 480751 h 1468141"/>
              <a:gd name="connsiteX18" fmla="*/ 5179294 w 5521156"/>
              <a:gd name="connsiteY18" fmla="*/ 239118 h 1468141"/>
              <a:gd name="connsiteX19" fmla="*/ 4764415 w 5521156"/>
              <a:gd name="connsiteY19" fmla="*/ 138519 h 1468141"/>
              <a:gd name="connsiteX20" fmla="*/ 4260175 w 5521156"/>
              <a:gd name="connsiteY20" fmla="*/ 445947 h 1468141"/>
              <a:gd name="connsiteX21" fmla="*/ 4254289 w 5521156"/>
              <a:gd name="connsiteY21" fmla="*/ 436294 h 1468141"/>
              <a:gd name="connsiteX22" fmla="*/ 4254296 w 5521156"/>
              <a:gd name="connsiteY22" fmla="*/ 449974 h 1468141"/>
              <a:gd name="connsiteX23" fmla="*/ 3663203 w 5521156"/>
              <a:gd name="connsiteY23" fmla="*/ 450266 h 1468141"/>
              <a:gd name="connsiteX24" fmla="*/ 3663208 w 5521156"/>
              <a:gd name="connsiteY24" fmla="*/ 460536 h 1468141"/>
              <a:gd name="connsiteX25" fmla="*/ 3780099 w 5521156"/>
              <a:gd name="connsiteY25" fmla="*/ 461321 h 1468141"/>
              <a:gd name="connsiteX26" fmla="*/ 4174144 w 5521156"/>
              <a:gd name="connsiteY26" fmla="*/ 860690 h 1468141"/>
              <a:gd name="connsiteX27" fmla="*/ 4172242 w 5521156"/>
              <a:gd name="connsiteY27" fmla="*/ 1144053 h 1468141"/>
              <a:gd name="connsiteX28" fmla="*/ 4237112 w 5521156"/>
              <a:gd name="connsiteY28" fmla="*/ 1144488 h 1468141"/>
              <a:gd name="connsiteX29" fmla="*/ 4152830 w 5521156"/>
              <a:gd name="connsiteY29" fmla="*/ 1370623 h 1468141"/>
              <a:gd name="connsiteX30" fmla="*/ 4071591 w 5521156"/>
              <a:gd name="connsiteY30" fmla="*/ 1143378 h 1468141"/>
              <a:gd name="connsiteX31" fmla="*/ 4136461 w 5521156"/>
              <a:gd name="connsiteY31" fmla="*/ 1143813 h 1468141"/>
              <a:gd name="connsiteX32" fmla="*/ 4138363 w 5521156"/>
              <a:gd name="connsiteY32" fmla="*/ 860450 h 1468141"/>
              <a:gd name="connsiteX33" fmla="*/ 3779858 w 5521156"/>
              <a:gd name="connsiteY33" fmla="*/ 497101 h 1468141"/>
              <a:gd name="connsiteX34" fmla="*/ 3555448 w 5521156"/>
              <a:gd name="connsiteY34" fmla="*/ 495595 h 1468141"/>
              <a:gd name="connsiteX35" fmla="*/ 2550715 w 5521156"/>
              <a:gd name="connsiteY35" fmla="*/ 496092 h 1468141"/>
              <a:gd name="connsiteX36" fmla="*/ 2617464 w 5521156"/>
              <a:gd name="connsiteY36" fmla="*/ 503273 h 1468141"/>
              <a:gd name="connsiteX37" fmla="*/ 2931612 w 5521156"/>
              <a:gd name="connsiteY37" fmla="*/ 894047 h 1468141"/>
              <a:gd name="connsiteX38" fmla="*/ 2929711 w 5521156"/>
              <a:gd name="connsiteY38" fmla="*/ 1177410 h 1468141"/>
              <a:gd name="connsiteX39" fmla="*/ 3011397 w 5521156"/>
              <a:gd name="connsiteY39" fmla="*/ 1177958 h 1468141"/>
              <a:gd name="connsiteX40" fmla="*/ 2891171 w 5521156"/>
              <a:gd name="connsiteY40" fmla="*/ 1403851 h 1468141"/>
              <a:gd name="connsiteX41" fmla="*/ 2773989 w 5521156"/>
              <a:gd name="connsiteY41" fmla="*/ 1176364 h 1468141"/>
              <a:gd name="connsiteX42" fmla="*/ 2855674 w 5521156"/>
              <a:gd name="connsiteY42" fmla="*/ 1176913 h 1468141"/>
              <a:gd name="connsiteX43" fmla="*/ 2857576 w 5521156"/>
              <a:gd name="connsiteY43" fmla="*/ 893550 h 1468141"/>
              <a:gd name="connsiteX44" fmla="*/ 2537071 w 5521156"/>
              <a:gd name="connsiteY44" fmla="*/ 568714 h 1468141"/>
              <a:gd name="connsiteX45" fmla="*/ 2361765 w 5521156"/>
              <a:gd name="connsiteY45" fmla="*/ 567537 h 1468141"/>
              <a:gd name="connsiteX46" fmla="*/ 1388215 w 5521156"/>
              <a:gd name="connsiteY46" fmla="*/ 568019 h 1468141"/>
              <a:gd name="connsiteX47" fmla="*/ 1450278 w 5521156"/>
              <a:gd name="connsiteY47" fmla="*/ 587387 h 1468141"/>
              <a:gd name="connsiteX48" fmla="*/ 1654018 w 5521156"/>
              <a:gd name="connsiteY48" fmla="*/ 895767 h 1468141"/>
              <a:gd name="connsiteX49" fmla="*/ 1653444 w 5521156"/>
              <a:gd name="connsiteY49" fmla="*/ 1277143 h 1468141"/>
              <a:gd name="connsiteX50" fmla="*/ 1738283 w 5521156"/>
              <a:gd name="connsiteY50" fmla="*/ 1277271 h 1468141"/>
              <a:gd name="connsiteX51" fmla="*/ 1614849 w 5521156"/>
              <a:gd name="connsiteY51" fmla="*/ 1468141 h 1468141"/>
              <a:gd name="connsiteX52" fmla="*/ 1491990 w 5521156"/>
              <a:gd name="connsiteY52" fmla="*/ 1276900 h 1468141"/>
              <a:gd name="connsiteX53" fmla="*/ 1576830 w 5521156"/>
              <a:gd name="connsiteY53" fmla="*/ 1277027 h 1468141"/>
              <a:gd name="connsiteX54" fmla="*/ 1577405 w 5521156"/>
              <a:gd name="connsiteY54" fmla="*/ 895652 h 1468141"/>
              <a:gd name="connsiteX55" fmla="*/ 1320060 w 5521156"/>
              <a:gd name="connsiteY55" fmla="*/ 637530 h 1468141"/>
              <a:gd name="connsiteX56" fmla="*/ 975025 w 5521156"/>
              <a:gd name="connsiteY56" fmla="*/ 637009 h 1468141"/>
              <a:gd name="connsiteX57" fmla="*/ 975027 w 5521156"/>
              <a:gd name="connsiteY57" fmla="*/ 635352 h 1468141"/>
              <a:gd name="connsiteX58" fmla="*/ 669632 w 5521156"/>
              <a:gd name="connsiteY58" fmla="*/ 635352 h 1468141"/>
              <a:gd name="connsiteX59" fmla="*/ 669349 w 5521156"/>
              <a:gd name="connsiteY59" fmla="*/ 643190 h 1468141"/>
              <a:gd name="connsiteX60" fmla="*/ 396716 w 5521156"/>
              <a:gd name="connsiteY60" fmla="*/ 660800 h 1468141"/>
              <a:gd name="connsiteX61" fmla="*/ 314961 w 5521156"/>
              <a:gd name="connsiteY61" fmla="*/ 742555 h 1468141"/>
              <a:gd name="connsiteX62" fmla="*/ 314961 w 5521156"/>
              <a:gd name="connsiteY62" fmla="*/ 1059501 h 1468141"/>
              <a:gd name="connsiteX63" fmla="*/ 323345 w 5521156"/>
              <a:gd name="connsiteY63" fmla="*/ 1010172 h 1468141"/>
              <a:gd name="connsiteX64" fmla="*/ 463836 w 5521156"/>
              <a:gd name="connsiteY64" fmla="*/ 903285 h 1468141"/>
              <a:gd name="connsiteX65" fmla="*/ 475620 w 5521156"/>
              <a:gd name="connsiteY65" fmla="*/ 903179 h 1468141"/>
              <a:gd name="connsiteX66" fmla="*/ 475607 w 5521156"/>
              <a:gd name="connsiteY66" fmla="*/ 901702 h 1468141"/>
              <a:gd name="connsiteX67" fmla="*/ 563931 w 5521156"/>
              <a:gd name="connsiteY67" fmla="*/ 900911 h 1468141"/>
              <a:gd name="connsiteX68" fmla="*/ 570435 w 5521156"/>
              <a:gd name="connsiteY68" fmla="*/ 902330 h 1468141"/>
              <a:gd name="connsiteX69" fmla="*/ 573478 w 5521156"/>
              <a:gd name="connsiteY69" fmla="*/ 902303 h 1468141"/>
              <a:gd name="connsiteX70" fmla="*/ 573484 w 5521156"/>
              <a:gd name="connsiteY70" fmla="*/ 902995 h 1468141"/>
              <a:gd name="connsiteX71" fmla="*/ 595597 w 5521156"/>
              <a:gd name="connsiteY71" fmla="*/ 907817 h 1468141"/>
              <a:gd name="connsiteX72" fmla="*/ 645938 w 5521156"/>
              <a:gd name="connsiteY72" fmla="*/ 991653 h 1468141"/>
              <a:gd name="connsiteX73" fmla="*/ 649479 w 5521156"/>
              <a:gd name="connsiteY73" fmla="*/ 1387074 h 1468141"/>
              <a:gd name="connsiteX74" fmla="*/ 665539 w 5521156"/>
              <a:gd name="connsiteY74" fmla="*/ 1386931 h 1468141"/>
              <a:gd name="connsiteX75" fmla="*/ 588334 w 5521156"/>
              <a:gd name="connsiteY75" fmla="*/ 1439893 h 1468141"/>
              <a:gd name="connsiteX76" fmla="*/ 510193 w 5521156"/>
              <a:gd name="connsiteY76" fmla="*/ 1388322 h 1468141"/>
              <a:gd name="connsiteX77" fmla="*/ 526253 w 5521156"/>
              <a:gd name="connsiteY77" fmla="*/ 1388178 h 1468141"/>
              <a:gd name="connsiteX78" fmla="*/ 523135 w 5521156"/>
              <a:gd name="connsiteY78" fmla="*/ 1040118 h 1468141"/>
              <a:gd name="connsiteX79" fmla="*/ 476850 w 5521156"/>
              <a:gd name="connsiteY79" fmla="*/ 1040533 h 1468141"/>
              <a:gd name="connsiteX80" fmla="*/ 476850 w 5521156"/>
              <a:gd name="connsiteY80" fmla="*/ 1040476 h 1468141"/>
              <a:gd name="connsiteX81" fmla="*/ 465065 w 5521156"/>
              <a:gd name="connsiteY81" fmla="*/ 1040581 h 1468141"/>
              <a:gd name="connsiteX82" fmla="*/ 433752 w 5521156"/>
              <a:gd name="connsiteY82" fmla="*/ 1076503 h 1468141"/>
              <a:gd name="connsiteX83" fmla="*/ 437018 w 5521156"/>
              <a:gd name="connsiteY83" fmla="*/ 1441248 h 1468141"/>
              <a:gd name="connsiteX84" fmla="*/ 315152 w 5521156"/>
              <a:gd name="connsiteY84" fmla="*/ 1442340 h 1468141"/>
              <a:gd name="connsiteX85" fmla="*/ 314961 w 5521156"/>
              <a:gd name="connsiteY85" fmla="*/ 1421018 h 1468141"/>
              <a:gd name="connsiteX86" fmla="*/ 314961 w 5521156"/>
              <a:gd name="connsiteY86" fmla="*/ 1442627 h 1468141"/>
              <a:gd name="connsiteX87" fmla="*/ 0 w 5521156"/>
              <a:gd name="connsiteY87" fmla="*/ 1442627 h 1468141"/>
              <a:gd name="connsiteX88" fmla="*/ 0 w 5521156"/>
              <a:gd name="connsiteY88" fmla="*/ 742556 h 1468141"/>
              <a:gd name="connsiteX89" fmla="*/ 174909 w 5521156"/>
              <a:gd name="connsiteY89" fmla="*/ 413593 h 146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21156" h="1468141">
                <a:moveTo>
                  <a:pt x="174909" y="413593"/>
                </a:moveTo>
                <a:cubicBezTo>
                  <a:pt x="238225" y="370817"/>
                  <a:pt x="314554" y="345840"/>
                  <a:pt x="396716" y="345840"/>
                </a:cubicBezTo>
                <a:lnTo>
                  <a:pt x="634631" y="345840"/>
                </a:lnTo>
                <a:lnTo>
                  <a:pt x="634631" y="345792"/>
                </a:lnTo>
                <a:lnTo>
                  <a:pt x="1156996" y="345792"/>
                </a:lnTo>
                <a:lnTo>
                  <a:pt x="1156996" y="345872"/>
                </a:lnTo>
                <a:lnTo>
                  <a:pt x="2401675" y="345257"/>
                </a:lnTo>
                <a:lnTo>
                  <a:pt x="2401675" y="345405"/>
                </a:lnTo>
                <a:lnTo>
                  <a:pt x="3663150" y="344781"/>
                </a:lnTo>
                <a:lnTo>
                  <a:pt x="3663150" y="345272"/>
                </a:lnTo>
                <a:lnTo>
                  <a:pt x="4244552" y="344985"/>
                </a:lnTo>
                <a:lnTo>
                  <a:pt x="4715307" y="57972"/>
                </a:lnTo>
                <a:cubicBezTo>
                  <a:pt x="4902137" y="-55936"/>
                  <a:pt x="5145934" y="3180"/>
                  <a:pt x="5259841" y="190010"/>
                </a:cubicBezTo>
                <a:lnTo>
                  <a:pt x="5407161" y="431643"/>
                </a:lnTo>
                <a:lnTo>
                  <a:pt x="5521156" y="362141"/>
                </a:lnTo>
                <a:lnTo>
                  <a:pt x="5484744" y="649503"/>
                </a:lnTo>
                <a:lnTo>
                  <a:pt x="5212618" y="550254"/>
                </a:lnTo>
                <a:lnTo>
                  <a:pt x="5326614" y="480751"/>
                </a:lnTo>
                <a:lnTo>
                  <a:pt x="5179294" y="239118"/>
                </a:lnTo>
                <a:cubicBezTo>
                  <a:pt x="5092509" y="96773"/>
                  <a:pt x="4906760" y="51733"/>
                  <a:pt x="4764415" y="138519"/>
                </a:cubicBezTo>
                <a:lnTo>
                  <a:pt x="4260175" y="445947"/>
                </a:lnTo>
                <a:lnTo>
                  <a:pt x="4254289" y="436294"/>
                </a:lnTo>
                <a:cubicBezTo>
                  <a:pt x="4254291" y="440854"/>
                  <a:pt x="4254294" y="445414"/>
                  <a:pt x="4254296" y="449974"/>
                </a:cubicBezTo>
                <a:lnTo>
                  <a:pt x="3663203" y="450266"/>
                </a:lnTo>
                <a:cubicBezTo>
                  <a:pt x="3663205" y="453689"/>
                  <a:pt x="3663206" y="457113"/>
                  <a:pt x="3663208" y="460536"/>
                </a:cubicBezTo>
                <a:lnTo>
                  <a:pt x="3780099" y="461321"/>
                </a:lnTo>
                <a:cubicBezTo>
                  <a:pt x="3999194" y="462791"/>
                  <a:pt x="4175614" y="641595"/>
                  <a:pt x="4174144" y="860690"/>
                </a:cubicBezTo>
                <a:lnTo>
                  <a:pt x="4172242" y="1144053"/>
                </a:lnTo>
                <a:lnTo>
                  <a:pt x="4237112" y="1144488"/>
                </a:lnTo>
                <a:lnTo>
                  <a:pt x="4152830" y="1370623"/>
                </a:lnTo>
                <a:lnTo>
                  <a:pt x="4071591" y="1143378"/>
                </a:lnTo>
                <a:lnTo>
                  <a:pt x="4136461" y="1143813"/>
                </a:lnTo>
                <a:lnTo>
                  <a:pt x="4138363" y="860450"/>
                </a:lnTo>
                <a:cubicBezTo>
                  <a:pt x="4139700" y="661116"/>
                  <a:pt x="3979193" y="498439"/>
                  <a:pt x="3779858" y="497101"/>
                </a:cubicBezTo>
                <a:lnTo>
                  <a:pt x="3555448" y="495595"/>
                </a:lnTo>
                <a:lnTo>
                  <a:pt x="2550715" y="496092"/>
                </a:lnTo>
                <a:lnTo>
                  <a:pt x="2617464" y="503273"/>
                </a:lnTo>
                <a:cubicBezTo>
                  <a:pt x="2797988" y="541478"/>
                  <a:pt x="2932899" y="702339"/>
                  <a:pt x="2931612" y="894047"/>
                </a:cubicBezTo>
                <a:cubicBezTo>
                  <a:pt x="2930978" y="988501"/>
                  <a:pt x="2930345" y="1082956"/>
                  <a:pt x="2929711" y="1177410"/>
                </a:cubicBezTo>
                <a:lnTo>
                  <a:pt x="3011397" y="1177958"/>
                </a:lnTo>
                <a:lnTo>
                  <a:pt x="2891171" y="1403851"/>
                </a:lnTo>
                <a:lnTo>
                  <a:pt x="2773989" y="1176364"/>
                </a:lnTo>
                <a:lnTo>
                  <a:pt x="2855674" y="1176913"/>
                </a:lnTo>
                <a:lnTo>
                  <a:pt x="2857576" y="893550"/>
                </a:lnTo>
                <a:cubicBezTo>
                  <a:pt x="2858772" y="715344"/>
                  <a:pt x="2715277" y="569910"/>
                  <a:pt x="2537071" y="568714"/>
                </a:cubicBezTo>
                <a:lnTo>
                  <a:pt x="2361765" y="567537"/>
                </a:lnTo>
                <a:lnTo>
                  <a:pt x="1388215" y="568019"/>
                </a:lnTo>
                <a:lnTo>
                  <a:pt x="1450278" y="587387"/>
                </a:lnTo>
                <a:cubicBezTo>
                  <a:pt x="1570204" y="638324"/>
                  <a:pt x="1654227" y="757276"/>
                  <a:pt x="1654018" y="895767"/>
                </a:cubicBezTo>
                <a:cubicBezTo>
                  <a:pt x="1653827" y="1022892"/>
                  <a:pt x="1653635" y="1150018"/>
                  <a:pt x="1653444" y="1277143"/>
                </a:cubicBezTo>
                <a:lnTo>
                  <a:pt x="1738283" y="1277271"/>
                </a:lnTo>
                <a:lnTo>
                  <a:pt x="1614849" y="1468141"/>
                </a:lnTo>
                <a:lnTo>
                  <a:pt x="1491990" y="1276900"/>
                </a:lnTo>
                <a:lnTo>
                  <a:pt x="1576830" y="1277027"/>
                </a:lnTo>
                <a:cubicBezTo>
                  <a:pt x="1577022" y="1149902"/>
                  <a:pt x="1577213" y="1022777"/>
                  <a:pt x="1577405" y="895652"/>
                </a:cubicBezTo>
                <a:cubicBezTo>
                  <a:pt x="1577619" y="753309"/>
                  <a:pt x="1462402" y="637744"/>
                  <a:pt x="1320060" y="637530"/>
                </a:cubicBezTo>
                <a:lnTo>
                  <a:pt x="975025" y="637009"/>
                </a:lnTo>
                <a:cubicBezTo>
                  <a:pt x="975026" y="636457"/>
                  <a:pt x="975026" y="635904"/>
                  <a:pt x="975027" y="635352"/>
                </a:cubicBezTo>
                <a:lnTo>
                  <a:pt x="669632" y="635352"/>
                </a:lnTo>
                <a:cubicBezTo>
                  <a:pt x="669538" y="637965"/>
                  <a:pt x="669443" y="640577"/>
                  <a:pt x="669349" y="643190"/>
                </a:cubicBezTo>
                <a:lnTo>
                  <a:pt x="396716" y="660800"/>
                </a:lnTo>
                <a:cubicBezTo>
                  <a:pt x="351564" y="660800"/>
                  <a:pt x="314961" y="697403"/>
                  <a:pt x="314961" y="742555"/>
                </a:cubicBezTo>
                <a:lnTo>
                  <a:pt x="314961" y="1059501"/>
                </a:lnTo>
                <a:lnTo>
                  <a:pt x="323345" y="1010172"/>
                </a:lnTo>
                <a:cubicBezTo>
                  <a:pt x="346092" y="947895"/>
                  <a:pt x="400254" y="903854"/>
                  <a:pt x="463836" y="903285"/>
                </a:cubicBezTo>
                <a:lnTo>
                  <a:pt x="475620" y="903179"/>
                </a:lnTo>
                <a:cubicBezTo>
                  <a:pt x="475616" y="902687"/>
                  <a:pt x="475611" y="902194"/>
                  <a:pt x="475607" y="901702"/>
                </a:cubicBezTo>
                <a:lnTo>
                  <a:pt x="563931" y="900911"/>
                </a:lnTo>
                <a:lnTo>
                  <a:pt x="570435" y="902330"/>
                </a:lnTo>
                <a:lnTo>
                  <a:pt x="573478" y="902303"/>
                </a:lnTo>
                <a:cubicBezTo>
                  <a:pt x="573480" y="902534"/>
                  <a:pt x="573482" y="902764"/>
                  <a:pt x="573484" y="902995"/>
                </a:cubicBezTo>
                <a:lnTo>
                  <a:pt x="595597" y="907817"/>
                </a:lnTo>
                <a:cubicBezTo>
                  <a:pt x="624861" y="921442"/>
                  <a:pt x="645598" y="953765"/>
                  <a:pt x="645938" y="991653"/>
                </a:cubicBezTo>
                <a:cubicBezTo>
                  <a:pt x="647118" y="1123460"/>
                  <a:pt x="648299" y="1255267"/>
                  <a:pt x="649479" y="1387074"/>
                </a:cubicBezTo>
                <a:lnTo>
                  <a:pt x="665539" y="1386931"/>
                </a:lnTo>
                <a:lnTo>
                  <a:pt x="588334" y="1439893"/>
                </a:lnTo>
                <a:lnTo>
                  <a:pt x="510193" y="1388322"/>
                </a:lnTo>
                <a:lnTo>
                  <a:pt x="526253" y="1388178"/>
                </a:lnTo>
                <a:cubicBezTo>
                  <a:pt x="525214" y="1272158"/>
                  <a:pt x="524174" y="1156138"/>
                  <a:pt x="523135" y="1040118"/>
                </a:cubicBezTo>
                <a:lnTo>
                  <a:pt x="476850" y="1040533"/>
                </a:lnTo>
                <a:lnTo>
                  <a:pt x="476850" y="1040476"/>
                </a:lnTo>
                <a:lnTo>
                  <a:pt x="465065" y="1040581"/>
                </a:lnTo>
                <a:cubicBezTo>
                  <a:pt x="447595" y="1040738"/>
                  <a:pt x="433575" y="1056821"/>
                  <a:pt x="433752" y="1076503"/>
                </a:cubicBezTo>
                <a:cubicBezTo>
                  <a:pt x="434841" y="1198085"/>
                  <a:pt x="435929" y="1319666"/>
                  <a:pt x="437018" y="1441248"/>
                </a:cubicBezTo>
                <a:lnTo>
                  <a:pt x="315152" y="1442340"/>
                </a:lnTo>
                <a:cubicBezTo>
                  <a:pt x="315088" y="1435233"/>
                  <a:pt x="315025" y="1428125"/>
                  <a:pt x="314961" y="1421018"/>
                </a:cubicBezTo>
                <a:lnTo>
                  <a:pt x="314961" y="1442627"/>
                </a:lnTo>
                <a:lnTo>
                  <a:pt x="0" y="1442627"/>
                </a:lnTo>
                <a:lnTo>
                  <a:pt x="0" y="742556"/>
                </a:lnTo>
                <a:cubicBezTo>
                  <a:pt x="0" y="605619"/>
                  <a:pt x="69381" y="484886"/>
                  <a:pt x="174909" y="413593"/>
                </a:cubicBezTo>
                <a:close/>
              </a:path>
            </a:pathLst>
          </a:custGeom>
          <a:solidFill>
            <a:srgbClr val="FFE3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3214793" y="1200621"/>
            <a:ext cx="1020751" cy="426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máxima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sz="1400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local)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48" y="1380425"/>
                <a:ext cx="1821845" cy="492443"/>
              </a:xfrm>
              <a:prstGeom prst="rect">
                <a:avLst/>
              </a:prstGeom>
              <a:blipFill>
                <a:blip r:embed="rId2"/>
                <a:stretch>
                  <a:fillRect l="-6040" r="-2685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738141" y="62182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(Sediment eroded in a, </a:t>
                </a:r>
              </a:p>
              <a:p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retained in b)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24" y="335742"/>
                <a:ext cx="1844287" cy="707886"/>
              </a:xfrm>
              <a:prstGeom prst="rect">
                <a:avLst/>
              </a:prstGeom>
              <a:blipFill>
                <a:blip r:embed="rId3"/>
                <a:stretch>
                  <a:fillRect l="-5941" r="-495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068" y="1252956"/>
                <a:ext cx="542776" cy="276999"/>
              </a:xfrm>
              <a:prstGeom prst="rect">
                <a:avLst/>
              </a:prstGeom>
              <a:blipFill>
                <a:blip r:embed="rId4"/>
                <a:stretch>
                  <a:fillRect l="-8989" r="-112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528600" y="1300822"/>
            <a:ext cx="45719" cy="141591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5518" y="1935440"/>
                <a:ext cx="319901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 a)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=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" y="1935440"/>
                <a:ext cx="3199017" cy="553998"/>
              </a:xfrm>
              <a:prstGeom prst="rect">
                <a:avLst/>
              </a:prstGeom>
              <a:blipFill>
                <a:blip r:embed="rId5"/>
                <a:stretch>
                  <a:fillRect l="-2667" t="-15385" r="-4381" b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486708" y="2360300"/>
                <a:ext cx="219989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27000">
                              <a:schemeClr val="accent2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27000">
                                  <a:schemeClr val="accent2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Exportación de sedimentos </a:t>
                </a: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accent2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desde el píxel a</a:t>
                </a:r>
                <a:endParaRPr lang="en-US" dirty="0">
                  <a:effectLst>
                    <a:glow rad="127000">
                      <a:schemeClr val="accent2">
                        <a:lumMod val="20000"/>
                        <a:lumOff val="80000"/>
                      </a:schemeClr>
                    </a:glow>
                  </a:effectLst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708" y="2360300"/>
                <a:ext cx="2199898" cy="707886"/>
              </a:xfrm>
              <a:prstGeom prst="rect">
                <a:avLst/>
              </a:prstGeom>
              <a:blipFill>
                <a:blip r:embed="rId6"/>
                <a:stretch>
                  <a:fillRect l="-6925" t="-5172" r="-5817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661707" y="3261364"/>
                <a:ext cx="2727285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effectLst>
                            <a:glow rad="101600">
                              <a:schemeClr val="accent6">
                                <a:lumMod val="20000"/>
                                <a:lumOff val="80000"/>
                              </a:schemeClr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effectLst>
                                <a:glow rad="101600">
                                  <a:schemeClr val="accent6">
                                    <a:lumMod val="20000"/>
                                    <a:lumOff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>
                    <a:glow rad="101600">
                      <a:schemeClr val="accent6">
                        <a:lumMod val="20000"/>
                        <a:lumOff val="80000"/>
                      </a:schemeClr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Exportación de sedimentos desde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            el píxel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accent6">
                          <a:lumMod val="20000"/>
                          <a:lumOff val="80000"/>
                        </a:schemeClr>
                      </a:glow>
                    </a:effectLst>
                    <a:latin typeface="Myriad Pro" panose="020B0503030403020204" pitchFamily="34" charset="0"/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b</a:t>
                </a: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707" y="3261364"/>
                <a:ext cx="2727285" cy="984885"/>
              </a:xfrm>
              <a:prstGeom prst="rect">
                <a:avLst/>
              </a:prstGeom>
              <a:blipFill>
                <a:blip r:embed="rId4"/>
                <a:stretch>
                  <a:fillRect l="-5369" t="-3086" r="-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</a:t>
                </a:r>
                <a:r>
                  <a:rPr lang="en-US" b="1" dirty="0" err="1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evitada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n-US" b="1" dirty="0" err="1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píxel</a:t>
                </a:r>
                <a:r>
                  <a:rPr lang="en-US" b="1" dirty="0">
                    <a:solidFill>
                      <a:srgbClr val="FF0000"/>
                    </a:solidFill>
                    <a:latin typeface="Myriad Pro" panose="020B0503030403020204" pitchFamily="34" charset="0"/>
                  </a:rPr>
                  <a:t> b)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 =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𝐶𝑜𝑛𝑡𝑟𝑜𝑙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𝑙𝑜𝑐𝑎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E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𝑥𝑒𝑙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𝑐𝑜𝑟𝑟𝑖𝑒𝑛𝑡𝑒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𝑎𝑟𝑟𝑖𝑏𝑎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𝑎𝑡𝑟𝑎𝑝𝑎𝑑𝑜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1" y="2582095"/>
                <a:ext cx="6156016" cy="1652247"/>
              </a:xfrm>
              <a:prstGeom prst="rect">
                <a:avLst/>
              </a:prstGeom>
              <a:blipFill>
                <a:blip r:embed="rId7"/>
                <a:stretch>
                  <a:fillRect l="-2277" t="-4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89789" y="1761338"/>
            <a:ext cx="45719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C1FA9671-E4BE-811A-0C7F-0767A5709339}"/>
              </a:ext>
            </a:extLst>
          </p:cNvPr>
          <p:cNvSpPr/>
          <p:nvPr/>
        </p:nvSpPr>
        <p:spPr>
          <a:xfrm rot="1882205">
            <a:off x="4857675" y="1705346"/>
            <a:ext cx="4207877" cy="1108011"/>
          </a:xfrm>
          <a:custGeom>
            <a:avLst/>
            <a:gdLst>
              <a:gd name="connsiteX0" fmla="*/ 132835 w 4207877"/>
              <a:gd name="connsiteY0" fmla="*/ 313003 h 1108011"/>
              <a:gd name="connsiteX1" fmla="*/ 301287 w 4207877"/>
              <a:gd name="connsiteY1" fmla="*/ 261548 h 1108011"/>
              <a:gd name="connsiteX2" fmla="*/ 481971 w 4207877"/>
              <a:gd name="connsiteY2" fmla="*/ 261548 h 1108011"/>
              <a:gd name="connsiteX3" fmla="*/ 481971 w 4207877"/>
              <a:gd name="connsiteY3" fmla="*/ 261511 h 1108011"/>
              <a:gd name="connsiteX4" fmla="*/ 878682 w 4207877"/>
              <a:gd name="connsiteY4" fmla="*/ 261511 h 1108011"/>
              <a:gd name="connsiteX5" fmla="*/ 878682 w 4207877"/>
              <a:gd name="connsiteY5" fmla="*/ 261572 h 1108011"/>
              <a:gd name="connsiteX6" fmla="*/ 1823954 w 4207877"/>
              <a:gd name="connsiteY6" fmla="*/ 261105 h 1108011"/>
              <a:gd name="connsiteX7" fmla="*/ 1823954 w 4207877"/>
              <a:gd name="connsiteY7" fmla="*/ 261217 h 1108011"/>
              <a:gd name="connsiteX8" fmla="*/ 2781984 w 4207877"/>
              <a:gd name="connsiteY8" fmla="*/ 260744 h 1108011"/>
              <a:gd name="connsiteX9" fmla="*/ 2781984 w 4207877"/>
              <a:gd name="connsiteY9" fmla="*/ 261116 h 1108011"/>
              <a:gd name="connsiteX10" fmla="*/ 3223533 w 4207877"/>
              <a:gd name="connsiteY10" fmla="*/ 260897 h 1108011"/>
              <a:gd name="connsiteX11" fmla="*/ 3579240 w 4207877"/>
              <a:gd name="connsiteY11" fmla="*/ 44027 h 1108011"/>
              <a:gd name="connsiteX12" fmla="*/ 3992787 w 4207877"/>
              <a:gd name="connsiteY12" fmla="*/ 144304 h 1108011"/>
              <a:gd name="connsiteX13" fmla="*/ 4104668 w 4207877"/>
              <a:gd name="connsiteY13" fmla="*/ 327813 h 1108011"/>
              <a:gd name="connsiteX14" fmla="*/ 4207877 w 4207877"/>
              <a:gd name="connsiteY14" fmla="*/ 264889 h 1108011"/>
              <a:gd name="connsiteX15" fmla="*/ 4150576 w 4207877"/>
              <a:gd name="connsiteY15" fmla="*/ 501201 h 1108011"/>
              <a:gd name="connsiteX16" fmla="*/ 3914264 w 4207877"/>
              <a:gd name="connsiteY16" fmla="*/ 443900 h 1108011"/>
              <a:gd name="connsiteX17" fmla="*/ 4017473 w 4207877"/>
              <a:gd name="connsiteY17" fmla="*/ 380976 h 1108011"/>
              <a:gd name="connsiteX18" fmla="*/ 3905590 w 4207877"/>
              <a:gd name="connsiteY18" fmla="*/ 197467 h 1108011"/>
              <a:gd name="connsiteX19" fmla="*/ 3632403 w 4207877"/>
              <a:gd name="connsiteY19" fmla="*/ 131225 h 1108011"/>
              <a:gd name="connsiteX20" fmla="*/ 3236444 w 4207877"/>
              <a:gd name="connsiteY20" fmla="*/ 372636 h 1108011"/>
              <a:gd name="connsiteX21" fmla="*/ 3230941 w 4207877"/>
              <a:gd name="connsiteY21" fmla="*/ 363609 h 1108011"/>
              <a:gd name="connsiteX22" fmla="*/ 3230947 w 4207877"/>
              <a:gd name="connsiteY22" fmla="*/ 375349 h 1108011"/>
              <a:gd name="connsiteX23" fmla="*/ 2772627 w 4207877"/>
              <a:gd name="connsiteY23" fmla="*/ 375575 h 1108011"/>
              <a:gd name="connsiteX24" fmla="*/ 2772626 w 4207877"/>
              <a:gd name="connsiteY24" fmla="*/ 375244 h 1108011"/>
              <a:gd name="connsiteX25" fmla="*/ 1937141 w 4207877"/>
              <a:gd name="connsiteY25" fmla="*/ 375658 h 1108011"/>
              <a:gd name="connsiteX26" fmla="*/ 1987836 w 4207877"/>
              <a:gd name="connsiteY26" fmla="*/ 381112 h 1108011"/>
              <a:gd name="connsiteX27" fmla="*/ 2226416 w 4207877"/>
              <a:gd name="connsiteY27" fmla="*/ 677885 h 1108011"/>
              <a:gd name="connsiteX28" fmla="*/ 2224972 w 4207877"/>
              <a:gd name="connsiteY28" fmla="*/ 893085 h 1108011"/>
              <a:gd name="connsiteX29" fmla="*/ 2287008 w 4207877"/>
              <a:gd name="connsiteY29" fmla="*/ 893501 h 1108011"/>
              <a:gd name="connsiteX30" fmla="*/ 2195702 w 4207877"/>
              <a:gd name="connsiteY30" fmla="*/ 1065056 h 1108011"/>
              <a:gd name="connsiteX31" fmla="*/ 2106708 w 4207877"/>
              <a:gd name="connsiteY31" fmla="*/ 892291 h 1108011"/>
              <a:gd name="connsiteX32" fmla="*/ 2168744 w 4207877"/>
              <a:gd name="connsiteY32" fmla="*/ 892707 h 1108011"/>
              <a:gd name="connsiteX33" fmla="*/ 2170189 w 4207877"/>
              <a:gd name="connsiteY33" fmla="*/ 677508 h 1108011"/>
              <a:gd name="connsiteX34" fmla="*/ 1926781 w 4207877"/>
              <a:gd name="connsiteY34" fmla="*/ 430811 h 1108011"/>
              <a:gd name="connsiteX35" fmla="*/ 1793413 w 4207877"/>
              <a:gd name="connsiteY35" fmla="*/ 429916 h 1108011"/>
              <a:gd name="connsiteX36" fmla="*/ 1078879 w 4207877"/>
              <a:gd name="connsiteY36" fmla="*/ 430269 h 1108011"/>
              <a:gd name="connsiteX37" fmla="*/ 1107288 w 4207877"/>
              <a:gd name="connsiteY37" fmla="*/ 439135 h 1108011"/>
              <a:gd name="connsiteX38" fmla="*/ 1262019 w 4207877"/>
              <a:gd name="connsiteY38" fmla="*/ 673335 h 1108011"/>
              <a:gd name="connsiteX39" fmla="*/ 1261582 w 4207877"/>
              <a:gd name="connsiteY39" fmla="*/ 962972 h 1108011"/>
              <a:gd name="connsiteX40" fmla="*/ 1316562 w 4207877"/>
              <a:gd name="connsiteY40" fmla="*/ 963055 h 1108011"/>
              <a:gd name="connsiteX41" fmla="*/ 1222819 w 4207877"/>
              <a:gd name="connsiteY41" fmla="*/ 1108011 h 1108011"/>
              <a:gd name="connsiteX42" fmla="*/ 1129514 w 4207877"/>
              <a:gd name="connsiteY42" fmla="*/ 962773 h 1108011"/>
              <a:gd name="connsiteX43" fmla="*/ 1184494 w 4207877"/>
              <a:gd name="connsiteY43" fmla="*/ 962856 h 1108011"/>
              <a:gd name="connsiteX44" fmla="*/ 1184931 w 4207877"/>
              <a:gd name="connsiteY44" fmla="*/ 673219 h 1108011"/>
              <a:gd name="connsiteX45" fmla="*/ 1008365 w 4207877"/>
              <a:gd name="connsiteY45" fmla="*/ 496120 h 1108011"/>
              <a:gd name="connsiteX46" fmla="*/ 736876 w 4207877"/>
              <a:gd name="connsiteY46" fmla="*/ 495709 h 1108011"/>
              <a:gd name="connsiteX47" fmla="*/ 736877 w 4207877"/>
              <a:gd name="connsiteY47" fmla="*/ 495358 h 1108011"/>
              <a:gd name="connsiteX48" fmla="*/ 516491 w 4207877"/>
              <a:gd name="connsiteY48" fmla="*/ 495358 h 1108011"/>
              <a:gd name="connsiteX49" fmla="*/ 516491 w 4207877"/>
              <a:gd name="connsiteY49" fmla="*/ 500745 h 1108011"/>
              <a:gd name="connsiteX50" fmla="*/ 301287 w 4207877"/>
              <a:gd name="connsiteY50" fmla="*/ 500745 h 1108011"/>
              <a:gd name="connsiteX51" fmla="*/ 239198 w 4207877"/>
              <a:gd name="connsiteY51" fmla="*/ 562834 h 1108011"/>
              <a:gd name="connsiteX52" fmla="*/ 239197 w 4207877"/>
              <a:gd name="connsiteY52" fmla="*/ 847820 h 1108011"/>
              <a:gd name="connsiteX53" fmla="*/ 240899 w 4207877"/>
              <a:gd name="connsiteY53" fmla="*/ 838984 h 1108011"/>
              <a:gd name="connsiteX54" fmla="*/ 334926 w 4207877"/>
              <a:gd name="connsiteY54" fmla="*/ 775439 h 1108011"/>
              <a:gd name="connsiteX55" fmla="*/ 342807 w 4207877"/>
              <a:gd name="connsiteY55" fmla="*/ 775369 h 1108011"/>
              <a:gd name="connsiteX56" fmla="*/ 342800 w 4207877"/>
              <a:gd name="connsiteY56" fmla="*/ 774492 h 1108011"/>
              <a:gd name="connsiteX57" fmla="*/ 401868 w 4207877"/>
              <a:gd name="connsiteY57" fmla="*/ 773963 h 1108011"/>
              <a:gd name="connsiteX58" fmla="*/ 406217 w 4207877"/>
              <a:gd name="connsiteY58" fmla="*/ 774800 h 1108011"/>
              <a:gd name="connsiteX59" fmla="*/ 408252 w 4207877"/>
              <a:gd name="connsiteY59" fmla="*/ 774782 h 1108011"/>
              <a:gd name="connsiteX60" fmla="*/ 408255 w 4207877"/>
              <a:gd name="connsiteY60" fmla="*/ 775193 h 1108011"/>
              <a:gd name="connsiteX61" fmla="*/ 423041 w 4207877"/>
              <a:gd name="connsiteY61" fmla="*/ 778041 h 1108011"/>
              <a:gd name="connsiteX62" fmla="*/ 456650 w 4207877"/>
              <a:gd name="connsiteY62" fmla="*/ 827773 h 1108011"/>
              <a:gd name="connsiteX63" fmla="*/ 458752 w 4207877"/>
              <a:gd name="connsiteY63" fmla="*/ 1062498 h 1108011"/>
              <a:gd name="connsiteX64" fmla="*/ 469493 w 4207877"/>
              <a:gd name="connsiteY64" fmla="*/ 1062402 h 1108011"/>
              <a:gd name="connsiteX65" fmla="*/ 417825 w 4207877"/>
              <a:gd name="connsiteY65" fmla="*/ 1093893 h 1108011"/>
              <a:gd name="connsiteX66" fmla="*/ 365602 w 4207877"/>
              <a:gd name="connsiteY66" fmla="*/ 1063332 h 1108011"/>
              <a:gd name="connsiteX67" fmla="*/ 376342 w 4207877"/>
              <a:gd name="connsiteY67" fmla="*/ 1063236 h 1108011"/>
              <a:gd name="connsiteX68" fmla="*/ 374492 w 4207877"/>
              <a:gd name="connsiteY68" fmla="*/ 856625 h 1108011"/>
              <a:gd name="connsiteX69" fmla="*/ 343538 w 4207877"/>
              <a:gd name="connsiteY69" fmla="*/ 856902 h 1108011"/>
              <a:gd name="connsiteX70" fmla="*/ 343537 w 4207877"/>
              <a:gd name="connsiteY70" fmla="*/ 856868 h 1108011"/>
              <a:gd name="connsiteX71" fmla="*/ 335656 w 4207877"/>
              <a:gd name="connsiteY71" fmla="*/ 856939 h 1108011"/>
              <a:gd name="connsiteX72" fmla="*/ 314690 w 4207877"/>
              <a:gd name="connsiteY72" fmla="*/ 878284 h 1108011"/>
              <a:gd name="connsiteX73" fmla="*/ 316630 w 4207877"/>
              <a:gd name="connsiteY73" fmla="*/ 1094799 h 1108011"/>
              <a:gd name="connsiteX74" fmla="*/ 235129 w 4207877"/>
              <a:gd name="connsiteY74" fmla="*/ 1095529 h 1108011"/>
              <a:gd name="connsiteX75" fmla="*/ 235120 w 4207877"/>
              <a:gd name="connsiteY75" fmla="*/ 1094505 h 1108011"/>
              <a:gd name="connsiteX76" fmla="*/ 0 w 4207877"/>
              <a:gd name="connsiteY76" fmla="*/ 1094505 h 1108011"/>
              <a:gd name="connsiteX77" fmla="*/ 0 w 4207877"/>
              <a:gd name="connsiteY77" fmla="*/ 562835 h 1108011"/>
              <a:gd name="connsiteX78" fmla="*/ 132835 w 4207877"/>
              <a:gd name="connsiteY78" fmla="*/ 313003 h 110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207877" h="1108011">
                <a:moveTo>
                  <a:pt x="132835" y="313003"/>
                </a:moveTo>
                <a:cubicBezTo>
                  <a:pt x="180920" y="280517"/>
                  <a:pt x="238889" y="261548"/>
                  <a:pt x="301287" y="261548"/>
                </a:cubicBezTo>
                <a:lnTo>
                  <a:pt x="481971" y="261548"/>
                </a:lnTo>
                <a:lnTo>
                  <a:pt x="481971" y="261511"/>
                </a:lnTo>
                <a:lnTo>
                  <a:pt x="878682" y="261511"/>
                </a:lnTo>
                <a:lnTo>
                  <a:pt x="878682" y="261572"/>
                </a:lnTo>
                <a:lnTo>
                  <a:pt x="1823954" y="261105"/>
                </a:lnTo>
                <a:lnTo>
                  <a:pt x="1823954" y="261217"/>
                </a:lnTo>
                <a:lnTo>
                  <a:pt x="2781984" y="260744"/>
                </a:lnTo>
                <a:lnTo>
                  <a:pt x="2781984" y="261116"/>
                </a:lnTo>
                <a:lnTo>
                  <a:pt x="3223533" y="260897"/>
                </a:lnTo>
                <a:lnTo>
                  <a:pt x="3579240" y="44027"/>
                </a:lnTo>
                <a:cubicBezTo>
                  <a:pt x="3721128" y="-42480"/>
                  <a:pt x="3906280" y="2415"/>
                  <a:pt x="3992787" y="144304"/>
                </a:cubicBezTo>
                <a:lnTo>
                  <a:pt x="4104668" y="327813"/>
                </a:lnTo>
                <a:lnTo>
                  <a:pt x="4207877" y="264889"/>
                </a:lnTo>
                <a:lnTo>
                  <a:pt x="4150576" y="501201"/>
                </a:lnTo>
                <a:lnTo>
                  <a:pt x="3914264" y="443900"/>
                </a:lnTo>
                <a:lnTo>
                  <a:pt x="4017473" y="380976"/>
                </a:lnTo>
                <a:lnTo>
                  <a:pt x="3905590" y="197467"/>
                </a:lnTo>
                <a:cubicBezTo>
                  <a:pt x="3848443" y="103736"/>
                  <a:pt x="3726134" y="74079"/>
                  <a:pt x="3632403" y="131225"/>
                </a:cubicBezTo>
                <a:lnTo>
                  <a:pt x="3236444" y="372636"/>
                </a:lnTo>
                <a:lnTo>
                  <a:pt x="3230941" y="363609"/>
                </a:lnTo>
                <a:lnTo>
                  <a:pt x="3230947" y="375349"/>
                </a:lnTo>
                <a:lnTo>
                  <a:pt x="2772627" y="375575"/>
                </a:lnTo>
                <a:lnTo>
                  <a:pt x="2772626" y="375244"/>
                </a:lnTo>
                <a:lnTo>
                  <a:pt x="1937141" y="375658"/>
                </a:lnTo>
                <a:lnTo>
                  <a:pt x="1987836" y="381112"/>
                </a:lnTo>
                <a:cubicBezTo>
                  <a:pt x="2124935" y="410126"/>
                  <a:pt x="2227393" y="532293"/>
                  <a:pt x="2226416" y="677885"/>
                </a:cubicBezTo>
                <a:lnTo>
                  <a:pt x="2224972" y="893085"/>
                </a:lnTo>
                <a:lnTo>
                  <a:pt x="2287008" y="893501"/>
                </a:lnTo>
                <a:lnTo>
                  <a:pt x="2195702" y="1065056"/>
                </a:lnTo>
                <a:lnTo>
                  <a:pt x="2106708" y="892291"/>
                </a:lnTo>
                <a:lnTo>
                  <a:pt x="2168744" y="892707"/>
                </a:lnTo>
                <a:lnTo>
                  <a:pt x="2170189" y="677508"/>
                </a:lnTo>
                <a:cubicBezTo>
                  <a:pt x="2171097" y="542169"/>
                  <a:pt x="2062120" y="431719"/>
                  <a:pt x="1926781" y="430811"/>
                </a:cubicBezTo>
                <a:lnTo>
                  <a:pt x="1793413" y="429916"/>
                </a:lnTo>
                <a:lnTo>
                  <a:pt x="1078879" y="430269"/>
                </a:lnTo>
                <a:lnTo>
                  <a:pt x="1107288" y="439135"/>
                </a:lnTo>
                <a:cubicBezTo>
                  <a:pt x="1198366" y="477819"/>
                  <a:pt x="1262178" y="568157"/>
                  <a:pt x="1262019" y="673335"/>
                </a:cubicBezTo>
                <a:lnTo>
                  <a:pt x="1261582" y="962972"/>
                </a:lnTo>
                <a:lnTo>
                  <a:pt x="1316562" y="963055"/>
                </a:lnTo>
                <a:lnTo>
                  <a:pt x="1222819" y="1108011"/>
                </a:lnTo>
                <a:lnTo>
                  <a:pt x="1129514" y="962773"/>
                </a:lnTo>
                <a:lnTo>
                  <a:pt x="1184494" y="962856"/>
                </a:lnTo>
                <a:lnTo>
                  <a:pt x="1184931" y="673219"/>
                </a:lnTo>
                <a:cubicBezTo>
                  <a:pt x="1185078" y="575557"/>
                  <a:pt x="1106027" y="496267"/>
                  <a:pt x="1008365" y="496120"/>
                </a:cubicBezTo>
                <a:cubicBezTo>
                  <a:pt x="917869" y="495983"/>
                  <a:pt x="827372" y="495846"/>
                  <a:pt x="736876" y="495709"/>
                </a:cubicBezTo>
                <a:lnTo>
                  <a:pt x="736877" y="495358"/>
                </a:lnTo>
                <a:lnTo>
                  <a:pt x="516491" y="495358"/>
                </a:lnTo>
                <a:lnTo>
                  <a:pt x="516491" y="500745"/>
                </a:lnTo>
                <a:lnTo>
                  <a:pt x="301287" y="500745"/>
                </a:lnTo>
                <a:cubicBezTo>
                  <a:pt x="266996" y="500745"/>
                  <a:pt x="239198" y="528543"/>
                  <a:pt x="239198" y="562834"/>
                </a:cubicBezTo>
                <a:lnTo>
                  <a:pt x="239197" y="847820"/>
                </a:lnTo>
                <a:lnTo>
                  <a:pt x="240899" y="838984"/>
                </a:lnTo>
                <a:cubicBezTo>
                  <a:pt x="256154" y="801999"/>
                  <a:pt x="292405" y="775820"/>
                  <a:pt x="334926" y="775439"/>
                </a:cubicBezTo>
                <a:lnTo>
                  <a:pt x="342807" y="775369"/>
                </a:lnTo>
                <a:lnTo>
                  <a:pt x="342800" y="774492"/>
                </a:lnTo>
                <a:lnTo>
                  <a:pt x="401868" y="773963"/>
                </a:lnTo>
                <a:lnTo>
                  <a:pt x="406217" y="774800"/>
                </a:lnTo>
                <a:lnTo>
                  <a:pt x="408252" y="774782"/>
                </a:lnTo>
                <a:lnTo>
                  <a:pt x="408255" y="775193"/>
                </a:lnTo>
                <a:lnTo>
                  <a:pt x="423041" y="778041"/>
                </a:lnTo>
                <a:cubicBezTo>
                  <a:pt x="442602" y="786109"/>
                  <a:pt x="456449" y="805283"/>
                  <a:pt x="456650" y="827773"/>
                </a:cubicBezTo>
                <a:lnTo>
                  <a:pt x="458752" y="1062498"/>
                </a:lnTo>
                <a:lnTo>
                  <a:pt x="469493" y="1062402"/>
                </a:lnTo>
                <a:lnTo>
                  <a:pt x="417825" y="1093893"/>
                </a:lnTo>
                <a:lnTo>
                  <a:pt x="365602" y="1063332"/>
                </a:lnTo>
                <a:lnTo>
                  <a:pt x="376342" y="1063236"/>
                </a:lnTo>
                <a:lnTo>
                  <a:pt x="374492" y="856625"/>
                </a:lnTo>
                <a:lnTo>
                  <a:pt x="343538" y="856902"/>
                </a:lnTo>
                <a:lnTo>
                  <a:pt x="343537" y="856868"/>
                </a:lnTo>
                <a:lnTo>
                  <a:pt x="335656" y="856939"/>
                </a:lnTo>
                <a:cubicBezTo>
                  <a:pt x="323973" y="857044"/>
                  <a:pt x="314586" y="866600"/>
                  <a:pt x="314690" y="878284"/>
                </a:cubicBezTo>
                <a:lnTo>
                  <a:pt x="316630" y="1094799"/>
                </a:lnTo>
                <a:lnTo>
                  <a:pt x="235129" y="1095529"/>
                </a:lnTo>
                <a:lnTo>
                  <a:pt x="235120" y="1094505"/>
                </a:lnTo>
                <a:lnTo>
                  <a:pt x="0" y="1094505"/>
                </a:lnTo>
                <a:lnTo>
                  <a:pt x="0" y="562835"/>
                </a:lnTo>
                <a:cubicBezTo>
                  <a:pt x="0" y="458838"/>
                  <a:pt x="52692" y="367147"/>
                  <a:pt x="132835" y="31300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8" y="1391751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45BDCCB7-C32D-3D2A-D5CA-448FD3705836}"/>
              </a:ext>
            </a:extLst>
          </p:cNvPr>
          <p:cNvSpPr/>
          <p:nvPr/>
        </p:nvSpPr>
        <p:spPr>
          <a:xfrm>
            <a:off x="2601366" y="4115931"/>
            <a:ext cx="1301599" cy="1142517"/>
          </a:xfrm>
          <a:custGeom>
            <a:avLst/>
            <a:gdLst>
              <a:gd name="connsiteX0" fmla="*/ 1197729 w 1301599"/>
              <a:gd name="connsiteY0" fmla="*/ 0 h 1142517"/>
              <a:gd name="connsiteX1" fmla="*/ 1295175 w 1301599"/>
              <a:gd name="connsiteY1" fmla="*/ 97446 h 1142517"/>
              <a:gd name="connsiteX2" fmla="*/ 1197729 w 1301599"/>
              <a:gd name="connsiteY2" fmla="*/ 194892 h 1142517"/>
              <a:gd name="connsiteX3" fmla="*/ 1197729 w 1301599"/>
              <a:gd name="connsiteY3" fmla="*/ 146169 h 1142517"/>
              <a:gd name="connsiteX4" fmla="*/ 680085 w 1301599"/>
              <a:gd name="connsiteY4" fmla="*/ 146169 h 1142517"/>
              <a:gd name="connsiteX5" fmla="*/ 680085 w 1301599"/>
              <a:gd name="connsiteY5" fmla="*/ 146309 h 1142517"/>
              <a:gd name="connsiteX6" fmla="*/ 779834 w 1301599"/>
              <a:gd name="connsiteY6" fmla="*/ 146309 h 1142517"/>
              <a:gd name="connsiteX7" fmla="*/ 1179533 w 1301599"/>
              <a:gd name="connsiteY7" fmla="*/ 546008 h 1142517"/>
              <a:gd name="connsiteX8" fmla="*/ 1179533 w 1301599"/>
              <a:gd name="connsiteY8" fmla="*/ 913011 h 1142517"/>
              <a:gd name="connsiteX9" fmla="*/ 1301599 w 1301599"/>
              <a:gd name="connsiteY9" fmla="*/ 913011 h 1142517"/>
              <a:gd name="connsiteX10" fmla="*/ 1073199 w 1301599"/>
              <a:gd name="connsiteY10" fmla="*/ 1141410 h 1142517"/>
              <a:gd name="connsiteX11" fmla="*/ 844800 w 1301599"/>
              <a:gd name="connsiteY11" fmla="*/ 913011 h 1142517"/>
              <a:gd name="connsiteX12" fmla="*/ 966866 w 1301599"/>
              <a:gd name="connsiteY12" fmla="*/ 913011 h 1142517"/>
              <a:gd name="connsiteX13" fmla="*/ 966866 w 1301599"/>
              <a:gd name="connsiteY13" fmla="*/ 546008 h 1142517"/>
              <a:gd name="connsiteX14" fmla="*/ 779834 w 1301599"/>
              <a:gd name="connsiteY14" fmla="*/ 358976 h 1142517"/>
              <a:gd name="connsiteX15" fmla="*/ 680085 w 1301599"/>
              <a:gd name="connsiteY15" fmla="*/ 358976 h 1142517"/>
              <a:gd name="connsiteX16" fmla="*/ 680085 w 1301599"/>
              <a:gd name="connsiteY16" fmla="*/ 359583 h 1142517"/>
              <a:gd name="connsiteX17" fmla="*/ 396716 w 1301599"/>
              <a:gd name="connsiteY17" fmla="*/ 359583 h 1142517"/>
              <a:gd name="connsiteX18" fmla="*/ 314961 w 1301599"/>
              <a:gd name="connsiteY18" fmla="*/ 441338 h 1142517"/>
              <a:gd name="connsiteX19" fmla="*/ 314961 w 1301599"/>
              <a:gd name="connsiteY19" fmla="*/ 704913 h 1142517"/>
              <a:gd name="connsiteX20" fmla="*/ 324557 w 1301599"/>
              <a:gd name="connsiteY20" fmla="*/ 688033 h 1142517"/>
              <a:gd name="connsiteX21" fmla="*/ 422291 w 1301599"/>
              <a:gd name="connsiteY21" fmla="*/ 639925 h 1142517"/>
              <a:gd name="connsiteX22" fmla="*/ 432948 w 1301599"/>
              <a:gd name="connsiteY22" fmla="*/ 639830 h 1142517"/>
              <a:gd name="connsiteX23" fmla="*/ 432936 w 1301599"/>
              <a:gd name="connsiteY23" fmla="*/ 638452 h 1142517"/>
              <a:gd name="connsiteX24" fmla="*/ 512810 w 1301599"/>
              <a:gd name="connsiteY24" fmla="*/ 637737 h 1142517"/>
              <a:gd name="connsiteX25" fmla="*/ 518693 w 1301599"/>
              <a:gd name="connsiteY25" fmla="*/ 639062 h 1142517"/>
              <a:gd name="connsiteX26" fmla="*/ 521444 w 1301599"/>
              <a:gd name="connsiteY26" fmla="*/ 639037 h 1142517"/>
              <a:gd name="connsiteX27" fmla="*/ 521450 w 1301599"/>
              <a:gd name="connsiteY27" fmla="*/ 639682 h 1142517"/>
              <a:gd name="connsiteX28" fmla="*/ 541449 w 1301599"/>
              <a:gd name="connsiteY28" fmla="*/ 644184 h 1142517"/>
              <a:gd name="connsiteX29" fmla="*/ 586995 w 1301599"/>
              <a:gd name="connsiteY29" fmla="*/ 722367 h 1142517"/>
              <a:gd name="connsiteX30" fmla="*/ 590297 w 1301599"/>
              <a:gd name="connsiteY30" fmla="*/ 1091070 h 1142517"/>
              <a:gd name="connsiteX31" fmla="*/ 604820 w 1301599"/>
              <a:gd name="connsiteY31" fmla="*/ 1090940 h 1142517"/>
              <a:gd name="connsiteX32" fmla="*/ 535015 w 1301599"/>
              <a:gd name="connsiteY32" fmla="*/ 1140304 h 1142517"/>
              <a:gd name="connsiteX33" fmla="*/ 464336 w 1301599"/>
              <a:gd name="connsiteY33" fmla="*/ 1092198 h 1142517"/>
              <a:gd name="connsiteX34" fmla="*/ 478859 w 1301599"/>
              <a:gd name="connsiteY34" fmla="*/ 1092068 h 1142517"/>
              <a:gd name="connsiteX35" fmla="*/ 475952 w 1301599"/>
              <a:gd name="connsiteY35" fmla="*/ 767527 h 1142517"/>
              <a:gd name="connsiteX36" fmla="*/ 434095 w 1301599"/>
              <a:gd name="connsiteY36" fmla="*/ 767902 h 1142517"/>
              <a:gd name="connsiteX37" fmla="*/ 434095 w 1301599"/>
              <a:gd name="connsiteY37" fmla="*/ 767849 h 1142517"/>
              <a:gd name="connsiteX38" fmla="*/ 423438 w 1301599"/>
              <a:gd name="connsiteY38" fmla="*/ 767944 h 1142517"/>
              <a:gd name="connsiteX39" fmla="*/ 395128 w 1301599"/>
              <a:gd name="connsiteY39" fmla="*/ 801431 h 1142517"/>
              <a:gd name="connsiteX40" fmla="*/ 398174 w 1301599"/>
              <a:gd name="connsiteY40" fmla="*/ 1141530 h 1142517"/>
              <a:gd name="connsiteX41" fmla="*/ 287967 w 1301599"/>
              <a:gd name="connsiteY41" fmla="*/ 1142517 h 1142517"/>
              <a:gd name="connsiteX42" fmla="*/ 287957 w 1301599"/>
              <a:gd name="connsiteY42" fmla="*/ 1141410 h 1142517"/>
              <a:gd name="connsiteX43" fmla="*/ 0 w 1301599"/>
              <a:gd name="connsiteY43" fmla="*/ 1141410 h 1142517"/>
              <a:gd name="connsiteX44" fmla="*/ 0 w 1301599"/>
              <a:gd name="connsiteY44" fmla="*/ 441339 h 1142517"/>
              <a:gd name="connsiteX45" fmla="*/ 396716 w 1301599"/>
              <a:gd name="connsiteY45" fmla="*/ 44623 h 1142517"/>
              <a:gd name="connsiteX46" fmla="*/ 680085 w 1301599"/>
              <a:gd name="connsiteY46" fmla="*/ 44623 h 1142517"/>
              <a:gd name="connsiteX47" fmla="*/ 680085 w 1301599"/>
              <a:gd name="connsiteY47" fmla="*/ 48723 h 1142517"/>
              <a:gd name="connsiteX48" fmla="*/ 1197729 w 1301599"/>
              <a:gd name="connsiteY48" fmla="*/ 48723 h 114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301599" h="1142517">
                <a:moveTo>
                  <a:pt x="1197729" y="0"/>
                </a:moveTo>
                <a:lnTo>
                  <a:pt x="1295175" y="97446"/>
                </a:lnTo>
                <a:lnTo>
                  <a:pt x="1197729" y="194892"/>
                </a:lnTo>
                <a:lnTo>
                  <a:pt x="1197729" y="146169"/>
                </a:lnTo>
                <a:lnTo>
                  <a:pt x="680085" y="146169"/>
                </a:lnTo>
                <a:lnTo>
                  <a:pt x="680085" y="146309"/>
                </a:lnTo>
                <a:lnTo>
                  <a:pt x="779834" y="146309"/>
                </a:lnTo>
                <a:cubicBezTo>
                  <a:pt x="1000582" y="146309"/>
                  <a:pt x="1179533" y="325260"/>
                  <a:pt x="1179533" y="546008"/>
                </a:cubicBezTo>
                <a:lnTo>
                  <a:pt x="1179533" y="913011"/>
                </a:lnTo>
                <a:lnTo>
                  <a:pt x="1301599" y="913011"/>
                </a:lnTo>
                <a:lnTo>
                  <a:pt x="1073199" y="1141410"/>
                </a:lnTo>
                <a:lnTo>
                  <a:pt x="844800" y="913011"/>
                </a:lnTo>
                <a:lnTo>
                  <a:pt x="966866" y="913011"/>
                </a:lnTo>
                <a:lnTo>
                  <a:pt x="966866" y="546008"/>
                </a:lnTo>
                <a:cubicBezTo>
                  <a:pt x="966866" y="442713"/>
                  <a:pt x="883129" y="358976"/>
                  <a:pt x="779834" y="358976"/>
                </a:cubicBezTo>
                <a:lnTo>
                  <a:pt x="680085" y="358976"/>
                </a:lnTo>
                <a:lnTo>
                  <a:pt x="680085" y="359583"/>
                </a:lnTo>
                <a:lnTo>
                  <a:pt x="396716" y="359583"/>
                </a:lnTo>
                <a:cubicBezTo>
                  <a:pt x="351564" y="359583"/>
                  <a:pt x="314961" y="396186"/>
                  <a:pt x="314961" y="441338"/>
                </a:cubicBezTo>
                <a:lnTo>
                  <a:pt x="314961" y="704913"/>
                </a:lnTo>
                <a:lnTo>
                  <a:pt x="324557" y="688033"/>
                </a:lnTo>
                <a:cubicBezTo>
                  <a:pt x="349417" y="658628"/>
                  <a:pt x="383959" y="640269"/>
                  <a:pt x="422291" y="639925"/>
                </a:cubicBezTo>
                <a:lnTo>
                  <a:pt x="432948" y="639830"/>
                </a:lnTo>
                <a:lnTo>
                  <a:pt x="432936" y="638452"/>
                </a:lnTo>
                <a:lnTo>
                  <a:pt x="512810" y="637737"/>
                </a:lnTo>
                <a:lnTo>
                  <a:pt x="518693" y="639062"/>
                </a:lnTo>
                <a:lnTo>
                  <a:pt x="521444" y="639037"/>
                </a:lnTo>
                <a:lnTo>
                  <a:pt x="521450" y="639682"/>
                </a:lnTo>
                <a:lnTo>
                  <a:pt x="541449" y="644184"/>
                </a:lnTo>
                <a:cubicBezTo>
                  <a:pt x="567917" y="656895"/>
                  <a:pt x="586678" y="687040"/>
                  <a:pt x="586995" y="722367"/>
                </a:cubicBezTo>
                <a:lnTo>
                  <a:pt x="590297" y="1091070"/>
                </a:lnTo>
                <a:lnTo>
                  <a:pt x="604820" y="1090940"/>
                </a:lnTo>
                <a:lnTo>
                  <a:pt x="535015" y="1140304"/>
                </a:lnTo>
                <a:lnTo>
                  <a:pt x="464336" y="1092198"/>
                </a:lnTo>
                <a:lnTo>
                  <a:pt x="478859" y="1092068"/>
                </a:lnTo>
                <a:lnTo>
                  <a:pt x="475952" y="767527"/>
                </a:lnTo>
                <a:lnTo>
                  <a:pt x="434095" y="767902"/>
                </a:lnTo>
                <a:lnTo>
                  <a:pt x="434095" y="767849"/>
                </a:lnTo>
                <a:lnTo>
                  <a:pt x="423438" y="767944"/>
                </a:lnTo>
                <a:cubicBezTo>
                  <a:pt x="407639" y="768086"/>
                  <a:pt x="394964" y="783079"/>
                  <a:pt x="395128" y="801431"/>
                </a:cubicBezTo>
                <a:lnTo>
                  <a:pt x="398174" y="1141530"/>
                </a:lnTo>
                <a:lnTo>
                  <a:pt x="287967" y="1142517"/>
                </a:lnTo>
                <a:lnTo>
                  <a:pt x="287957" y="1141410"/>
                </a:lnTo>
                <a:lnTo>
                  <a:pt x="0" y="1141410"/>
                </a:lnTo>
                <a:lnTo>
                  <a:pt x="0" y="441339"/>
                </a:lnTo>
                <a:cubicBezTo>
                  <a:pt x="0" y="222239"/>
                  <a:pt x="177616" y="44623"/>
                  <a:pt x="396716" y="44623"/>
                </a:cubicBezTo>
                <a:lnTo>
                  <a:pt x="680085" y="44623"/>
                </a:lnTo>
                <a:lnTo>
                  <a:pt x="680085" y="48723"/>
                </a:lnTo>
                <a:lnTo>
                  <a:pt x="1197729" y="48723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Left Bracket 87">
            <a:extLst>
              <a:ext uri="{FF2B5EF4-FFF2-40B4-BE49-F238E27FC236}">
                <a16:creationId xmlns:a16="http://schemas.microsoft.com/office/drawing/2014/main" id="{008A1125-43CE-5569-A1EB-A4B13AB17C8D}"/>
              </a:ext>
            </a:extLst>
          </p:cNvPr>
          <p:cNvSpPr/>
          <p:nvPr/>
        </p:nvSpPr>
        <p:spPr>
          <a:xfrm rot="16200000">
            <a:off x="2765152" y="5130042"/>
            <a:ext cx="65413" cy="392983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7B365471-7722-7244-D60B-6B6E35A50BF2}"/>
              </a:ext>
            </a:extLst>
          </p:cNvPr>
          <p:cNvSpPr/>
          <p:nvPr/>
        </p:nvSpPr>
        <p:spPr>
          <a:xfrm rot="16200000">
            <a:off x="3088863" y="5248014"/>
            <a:ext cx="65412" cy="15703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BC6A0F35-6018-5979-3F5B-D8BE68FE4DBC}"/>
              </a:ext>
            </a:extLst>
          </p:cNvPr>
          <p:cNvSpPr/>
          <p:nvPr/>
        </p:nvSpPr>
        <p:spPr>
          <a:xfrm rot="16200000">
            <a:off x="3643929" y="5193418"/>
            <a:ext cx="65415" cy="25544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ket 90">
            <a:extLst>
              <a:ext uri="{FF2B5EF4-FFF2-40B4-BE49-F238E27FC236}">
                <a16:creationId xmlns:a16="http://schemas.microsoft.com/office/drawing/2014/main" id="{ECDBF598-9C29-0114-F50C-2D0532A6B26B}"/>
              </a:ext>
            </a:extLst>
          </p:cNvPr>
          <p:cNvSpPr/>
          <p:nvPr/>
        </p:nvSpPr>
        <p:spPr>
          <a:xfrm rot="10800000">
            <a:off x="3925823" y="4124076"/>
            <a:ext cx="74363" cy="14331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/>
              <p:nvPr/>
            </p:nvSpPr>
            <p:spPr>
              <a:xfrm>
                <a:off x="1077862" y="5087306"/>
                <a:ext cx="1028358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𝑅𝐾𝐿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dirty="0"/>
                  <a:t>: </a:t>
                </a:r>
              </a:p>
              <a:p>
                <a:r>
                  <a:rPr lang="en-GB" sz="1200" b="1" dirty="0" err="1"/>
                  <a:t>Erosión</a:t>
                </a:r>
                <a:r>
                  <a:rPr lang="en-GB" sz="1200" b="1" dirty="0"/>
                  <a:t> local </a:t>
                </a:r>
                <a:br>
                  <a:rPr lang="en-GB" sz="1200" b="1" dirty="0"/>
                </a:br>
                <a:r>
                  <a:rPr lang="en-GB" sz="1200" b="1" dirty="0"/>
                  <a:t>sin </a:t>
                </a:r>
                <a:r>
                  <a:rPr lang="en-GB" sz="1200" b="1" dirty="0" err="1"/>
                  <a:t>vegetación</a:t>
                </a:r>
                <a:r>
                  <a:rPr lang="en-GB" sz="1200" b="1" dirty="0"/>
                  <a:t> n</a:t>
                </a:r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A6807B0-ED0D-6217-B6A8-63CC61C12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62" y="5087306"/>
                <a:ext cx="1028358" cy="646331"/>
              </a:xfrm>
              <a:prstGeom prst="rect">
                <a:avLst/>
              </a:prstGeom>
              <a:blipFill>
                <a:blip r:embed="rId8"/>
                <a:stretch>
                  <a:fillRect l="-9467" t="-12264" r="-769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/>
              <p:nvPr/>
            </p:nvSpPr>
            <p:spPr>
              <a:xfrm>
                <a:off x="196622" y="5833244"/>
                <a:ext cx="2546659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s-ES" sz="1200" b="1" dirty="0"/>
                  <a:t>Erosión evitada, o sedimento </a:t>
                </a:r>
                <a:br>
                  <a:rPr lang="es-ES" sz="1200" b="1" dirty="0"/>
                </a:br>
                <a:r>
                  <a:rPr lang="es-ES" sz="1200" b="1" dirty="0"/>
                  <a:t>que es erosionado y retenido en el píxel</a:t>
                </a:r>
                <a:endParaRPr lang="en-US" sz="1200" b="1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9BCF005-345B-B231-6912-A1B9C60EE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22" y="5833244"/>
                <a:ext cx="2546659" cy="646331"/>
              </a:xfrm>
              <a:prstGeom prst="rect">
                <a:avLst/>
              </a:prstGeom>
              <a:blipFill>
                <a:blip r:embed="rId9"/>
                <a:stretch>
                  <a:fillRect l="-3589" r="-2392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/>
              <p:nvPr/>
            </p:nvSpPr>
            <p:spPr>
              <a:xfrm>
                <a:off x="4344238" y="5256249"/>
                <a:ext cx="3337398" cy="1262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∈{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  <a:p>
                <a:r>
                  <a:rPr lang="es-ES" sz="1200" b="1" dirty="0"/>
                  <a:t>Retención aguas abajo: sedimento que sale del </a:t>
                </a:r>
                <a:br>
                  <a:rPr lang="es-ES" sz="1200" b="1" dirty="0"/>
                </a:br>
                <a:r>
                  <a:rPr lang="es-ES" sz="1200" b="1" dirty="0"/>
                  <a:t>píxel a y se retiene en los píxeles b, c y d </a:t>
                </a:r>
                <a:br>
                  <a:rPr lang="es-ES" sz="1200" b="1" dirty="0"/>
                </a:br>
                <a:r>
                  <a:rPr lang="es-ES" sz="1200" b="1" dirty="0"/>
                  <a:t>aguas abajo</a:t>
                </a:r>
                <a:r>
                  <a:rPr lang="en-US" sz="1200" b="1" dirty="0"/>
                  <a:t> </a:t>
                </a: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862A3C0-E2E2-2EAB-7F4D-DD7D22B23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8" y="5256249"/>
                <a:ext cx="3337398" cy="1262397"/>
              </a:xfrm>
              <a:prstGeom prst="rect">
                <a:avLst/>
              </a:prstGeom>
              <a:blipFill>
                <a:blip r:embed="rId10"/>
                <a:stretch>
                  <a:fillRect l="-2925" b="-6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70648C-2B82-F778-C545-92F937994677}"/>
              </a:ext>
            </a:extLst>
          </p:cNvPr>
          <p:cNvCxnSpPr>
            <a:stCxn id="90" idx="1"/>
            <a:endCxn id="109" idx="1"/>
          </p:cNvCxnSpPr>
          <p:nvPr/>
        </p:nvCxnSpPr>
        <p:spPr>
          <a:xfrm rot="16200000" flipH="1">
            <a:off x="3743636" y="5286846"/>
            <a:ext cx="533602" cy="6676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/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s-ES" sz="1200" b="1" dirty="0"/>
                  <a:t>Exportación de sedimentos desde el píxel a </a:t>
                </a:r>
                <a:r>
                  <a:rPr lang="es-ES" sz="1200" b="1" dirty="0" err="1"/>
                  <a:t>a</a:t>
                </a:r>
                <a:r>
                  <a:rPr lang="es-ES" sz="1200" b="1" dirty="0"/>
                  <a:t> los siguientes canales fluviales descendentes</a:t>
                </a:r>
                <a:endParaRPr lang="en-US" sz="1200" b="1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76E9B2D-0481-A574-198E-694017C3D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904" y="3970581"/>
                <a:ext cx="3034659" cy="646331"/>
              </a:xfrm>
              <a:prstGeom prst="rect">
                <a:avLst/>
              </a:prstGeom>
              <a:blipFill>
                <a:blip r:embed="rId11"/>
                <a:stretch>
                  <a:fillRect l="-321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8FF63D4-EA6F-3F12-1929-519046F2A4A9}"/>
              </a:ext>
            </a:extLst>
          </p:cNvPr>
          <p:cNvCxnSpPr>
            <a:cxnSpLocks/>
            <a:stCxn id="91" idx="1"/>
            <a:endCxn id="114" idx="1"/>
          </p:cNvCxnSpPr>
          <p:nvPr/>
        </p:nvCxnSpPr>
        <p:spPr>
          <a:xfrm>
            <a:off x="4000186" y="4195731"/>
            <a:ext cx="496718" cy="98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8134C7FC-12C9-900C-15F0-6EBABD0CE960}"/>
              </a:ext>
            </a:extLst>
          </p:cNvPr>
          <p:cNvCxnSpPr>
            <a:stCxn id="89" idx="1"/>
            <a:endCxn id="93" idx="3"/>
          </p:cNvCxnSpPr>
          <p:nvPr/>
        </p:nvCxnSpPr>
        <p:spPr>
          <a:xfrm rot="5400000">
            <a:off x="2533841" y="5568680"/>
            <a:ext cx="797171" cy="3782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04EB7-A941-F673-E8C0-93C06DFE9376}"/>
              </a:ext>
            </a:extLst>
          </p:cNvPr>
          <p:cNvCxnSpPr>
            <a:stCxn id="88" idx="1"/>
            <a:endCxn id="92" idx="3"/>
          </p:cNvCxnSpPr>
          <p:nvPr/>
        </p:nvCxnSpPr>
        <p:spPr>
          <a:xfrm rot="5400000">
            <a:off x="2426424" y="5039037"/>
            <a:ext cx="51232" cy="691639"/>
          </a:xfrm>
          <a:prstGeom prst="bentConnector4">
            <a:avLst>
              <a:gd name="adj1" fmla="val 446205"/>
              <a:gd name="adj2" fmla="val 523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ACFE7CC-5049-3EE7-8A4A-DCA331357CC8}"/>
              </a:ext>
            </a:extLst>
          </p:cNvPr>
          <p:cNvSpPr txBox="1"/>
          <p:nvPr/>
        </p:nvSpPr>
        <p:spPr>
          <a:xfrm>
            <a:off x="41480" y="3717918"/>
            <a:ext cx="2674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Presupuesto de sedimentos a </a:t>
            </a:r>
            <a:b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</a:br>
            <a:r>
              <a:rPr lang="es-E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nivel de píxel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</a:endParaRP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457E7E8-9A25-D5E2-918D-CF991D35EC28}"/>
              </a:ext>
            </a:extLst>
          </p:cNvPr>
          <p:cNvSpPr/>
          <p:nvPr/>
        </p:nvSpPr>
        <p:spPr>
          <a:xfrm>
            <a:off x="4478084" y="1988820"/>
            <a:ext cx="1122616" cy="1089660"/>
          </a:xfrm>
          <a:custGeom>
            <a:avLst/>
            <a:gdLst>
              <a:gd name="connsiteX0" fmla="*/ 762000 w 1074420"/>
              <a:gd name="connsiteY0" fmla="*/ 0 h 1089660"/>
              <a:gd name="connsiteX1" fmla="*/ 0 w 1074420"/>
              <a:gd name="connsiteY1" fmla="*/ 464820 h 1089660"/>
              <a:gd name="connsiteX2" fmla="*/ 1074420 w 1074420"/>
              <a:gd name="connsiteY2" fmla="*/ 1089660 h 1089660"/>
              <a:gd name="connsiteX3" fmla="*/ 373380 w 1074420"/>
              <a:gd name="connsiteY3" fmla="*/ 1089660 h 10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20" h="1089660">
                <a:moveTo>
                  <a:pt x="762000" y="0"/>
                </a:moveTo>
                <a:lnTo>
                  <a:pt x="0" y="464820"/>
                </a:lnTo>
                <a:lnTo>
                  <a:pt x="1074420" y="1089660"/>
                </a:lnTo>
                <a:lnTo>
                  <a:pt x="373380" y="108966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936D378-E7F4-9DD0-DABC-4DF71090DE70}"/>
              </a:ext>
            </a:extLst>
          </p:cNvPr>
          <p:cNvSpPr/>
          <p:nvPr/>
        </p:nvSpPr>
        <p:spPr>
          <a:xfrm>
            <a:off x="2407920" y="1386840"/>
            <a:ext cx="2118360" cy="845820"/>
          </a:xfrm>
          <a:custGeom>
            <a:avLst/>
            <a:gdLst>
              <a:gd name="connsiteX0" fmla="*/ 1935480 w 1935480"/>
              <a:gd name="connsiteY0" fmla="*/ 0 h 891540"/>
              <a:gd name="connsiteX1" fmla="*/ 617220 w 1935480"/>
              <a:gd name="connsiteY1" fmla="*/ 876300 h 891540"/>
              <a:gd name="connsiteX2" fmla="*/ 0 w 1935480"/>
              <a:gd name="connsiteY2" fmla="*/ 891540 h 891540"/>
              <a:gd name="connsiteX0" fmla="*/ 2118360 w 2118360"/>
              <a:gd name="connsiteY0" fmla="*/ 0 h 845820"/>
              <a:gd name="connsiteX1" fmla="*/ 617220 w 2118360"/>
              <a:gd name="connsiteY1" fmla="*/ 830580 h 845820"/>
              <a:gd name="connsiteX2" fmla="*/ 0 w 2118360"/>
              <a:gd name="connsiteY2" fmla="*/ 845820 h 845820"/>
              <a:gd name="connsiteX0" fmla="*/ 2118360 w 2118360"/>
              <a:gd name="connsiteY0" fmla="*/ 0 h 845820"/>
              <a:gd name="connsiteX1" fmla="*/ 693420 w 2118360"/>
              <a:gd name="connsiteY1" fmla="*/ 830580 h 845820"/>
              <a:gd name="connsiteX2" fmla="*/ 0 w 2118360"/>
              <a:gd name="connsiteY2" fmla="*/ 845820 h 84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8360" h="845820">
                <a:moveTo>
                  <a:pt x="2118360" y="0"/>
                </a:moveTo>
                <a:lnTo>
                  <a:pt x="693420" y="830580"/>
                </a:lnTo>
                <a:lnTo>
                  <a:pt x="0" y="84582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9E237-4FB5-36F5-E34C-A25F51108FB5}"/>
              </a:ext>
            </a:extLst>
          </p:cNvPr>
          <p:cNvSpPr txBox="1"/>
          <p:nvPr/>
        </p:nvSpPr>
        <p:spPr>
          <a:xfrm>
            <a:off x="7401395" y="3776062"/>
            <a:ext cx="159482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Píxel</a:t>
            </a:r>
            <a:r>
              <a:rPr lang="en-US" sz="1400" b="1" dirty="0">
                <a:solidFill>
                  <a:srgbClr val="FF0000"/>
                </a:solidFill>
                <a:effectLst>
                  <a:glow rad="101600">
                    <a:schemeClr val="accent6">
                      <a:lumMod val="20000"/>
                      <a:lumOff val="80000"/>
                    </a:schemeClr>
                  </a:glow>
                </a:effectLst>
                <a:latin typeface="Myriad Pro" panose="020B0503030403020204" pitchFamily="34" charset="0"/>
              </a:rPr>
              <a:t> de corriente</a:t>
            </a:r>
            <a:endParaRPr lang="en-US" sz="1400" b="1" dirty="0">
              <a:solidFill>
                <a:srgbClr val="FF0000"/>
              </a:solidFill>
              <a:effectLst>
                <a:glow rad="1016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062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18468" y="721405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682A1-DC22-B285-31FF-973D85CB5B74}"/>
              </a:ext>
            </a:extLst>
          </p:cNvPr>
          <p:cNvSpPr/>
          <p:nvPr/>
        </p:nvSpPr>
        <p:spPr>
          <a:xfrm>
            <a:off x="6222450" y="2569630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5096750" y="491250"/>
            <a:ext cx="522366" cy="289560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4334676" y="137827"/>
            <a:ext cx="906780" cy="11660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12688" y="948051"/>
            <a:ext cx="923328" cy="764223"/>
          </a:xfrm>
          <a:prstGeom prst="bentArrow">
            <a:avLst>
              <a:gd name="adj1" fmla="val 10025"/>
              <a:gd name="adj2" fmla="val 13834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976622" y="1241647"/>
            <a:ext cx="906780" cy="1166002"/>
          </a:xfrm>
          <a:prstGeom prst="bentArrow">
            <a:avLst>
              <a:gd name="adj1" fmla="val 8165"/>
              <a:gd name="adj2" fmla="val 13091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85561" y="949737"/>
            <a:ext cx="1268503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581480" y="1611226"/>
            <a:ext cx="1268503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D5A67EDE-8776-3177-A1E3-EB25A561A2BE}"/>
              </a:ext>
            </a:extLst>
          </p:cNvPr>
          <p:cNvSpPr/>
          <p:nvPr/>
        </p:nvSpPr>
        <p:spPr>
          <a:xfrm rot="7305277">
            <a:off x="7040588" y="1851133"/>
            <a:ext cx="906780" cy="1166002"/>
          </a:xfrm>
          <a:prstGeom prst="bentArrow">
            <a:avLst>
              <a:gd name="adj1" fmla="val 3946"/>
              <a:gd name="adj2" fmla="val 9127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56D06-A0DD-B597-8DC0-84C7DBAF1901}"/>
              </a:ext>
            </a:extLst>
          </p:cNvPr>
          <p:cNvSpPr/>
          <p:nvPr/>
        </p:nvSpPr>
        <p:spPr>
          <a:xfrm rot="1880506">
            <a:off x="7714463" y="2095388"/>
            <a:ext cx="603489" cy="104994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8383930" y="2124758"/>
            <a:ext cx="905604" cy="1166002"/>
          </a:xfrm>
          <a:prstGeom prst="bentArrow">
            <a:avLst>
              <a:gd name="adj1" fmla="val 10417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5064012" y="984052"/>
            <a:ext cx="3844496" cy="2295620"/>
            <a:chOff x="4347646" y="150797"/>
            <a:chExt cx="5062204" cy="302273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347646" y="150797"/>
              <a:ext cx="906780" cy="1166002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038250" y="953964"/>
              <a:ext cx="906780" cy="764223"/>
            </a:xfrm>
            <a:prstGeom prst="bentArrow">
              <a:avLst>
                <a:gd name="adj1" fmla="val 10025"/>
                <a:gd name="adj2" fmla="val 16114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Bent 36">
              <a:extLst>
                <a:ext uri="{FF2B5EF4-FFF2-40B4-BE49-F238E27FC236}">
                  <a16:creationId xmlns:a16="http://schemas.microsoft.com/office/drawing/2014/main" id="{5D590975-888C-5093-7115-F8FCD7609001}"/>
                </a:ext>
              </a:extLst>
            </p:cNvPr>
            <p:cNvSpPr/>
            <p:nvPr/>
          </p:nvSpPr>
          <p:spPr>
            <a:xfrm rot="7305277">
              <a:off x="5989592" y="1254617"/>
              <a:ext cx="906780" cy="1166002"/>
            </a:xfrm>
            <a:prstGeom prst="bentArrow">
              <a:avLst>
                <a:gd name="adj1" fmla="val 8165"/>
                <a:gd name="adj2" fmla="val 1309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98531" y="962707"/>
              <a:ext cx="1268503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CAC8F43-63F8-F118-895E-ABEB26C15AF1}"/>
                </a:ext>
              </a:extLst>
            </p:cNvPr>
            <p:cNvSpPr/>
            <p:nvPr/>
          </p:nvSpPr>
          <p:spPr>
            <a:xfrm rot="1880506">
              <a:off x="6594450" y="1624196"/>
              <a:ext cx="1268503" cy="1507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7D0CDE-98EB-3777-4AE8-A1881A78A8D2}"/>
                </a:ext>
              </a:extLst>
            </p:cNvPr>
            <p:cNvSpPr/>
            <p:nvPr/>
          </p:nvSpPr>
          <p:spPr>
            <a:xfrm rot="1880506">
              <a:off x="7715546" y="2105021"/>
              <a:ext cx="603489" cy="15070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8374048" y="2137729"/>
              <a:ext cx="905604" cy="1166001"/>
            </a:xfrm>
            <a:prstGeom prst="bentArrow">
              <a:avLst>
                <a:gd name="adj1" fmla="val 14849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480134" y="735361"/>
            <a:ext cx="350869" cy="539179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149556" y="1511650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224744" y="947119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  <a:endCxn id="50" idx="3"/>
          </p:cNvCxnSpPr>
          <p:nvPr/>
        </p:nvCxnSpPr>
        <p:spPr>
          <a:xfrm flipH="1">
            <a:off x="2926487" y="1200621"/>
            <a:ext cx="1309057" cy="74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095024" y="1559552"/>
                <a:ext cx="183146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(máxima erosión local)</a:t>
                </a: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024" y="1559552"/>
                <a:ext cx="1831463" cy="769441"/>
              </a:xfrm>
              <a:prstGeom prst="rect">
                <a:avLst/>
              </a:prstGeom>
              <a:blipFill>
                <a:blip r:embed="rId2"/>
                <a:stretch>
                  <a:fillRect l="-2000"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770198" y="160321"/>
                <a:ext cx="3443700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Sedimento erosionado en a, retenido en b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98" y="160321"/>
                <a:ext cx="3443700" cy="1046440"/>
              </a:xfrm>
              <a:prstGeom prst="rect">
                <a:avLst/>
              </a:prstGeom>
              <a:blipFill>
                <a:blip r:embed="rId3"/>
                <a:stretch>
                  <a:fillRect l="-2478" r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7114032" y="3230572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322860" y="1255102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601366" y="1345318"/>
            <a:ext cx="1732295" cy="100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 evitada</a:t>
                </a: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9519960" y="2376927"/>
                <a:ext cx="2199898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de sedimentos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desde el píxel a</a:t>
                </a:r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960" y="2376927"/>
                <a:ext cx="2199898" cy="707886"/>
              </a:xfrm>
              <a:prstGeom prst="rect">
                <a:avLst/>
              </a:prstGeom>
              <a:blipFill>
                <a:blip r:embed="rId6"/>
                <a:stretch>
                  <a:fillRect l="-4986" r="-387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733100" y="3230572"/>
                <a:ext cx="2199898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Exportación de sedimentos </a:t>
                </a:r>
                <a:b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</a:b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             desde el píxel b</a:t>
                </a:r>
                <a:endParaRPr lang="de-CH" sz="1400" dirty="0">
                  <a:solidFill>
                    <a:schemeClr val="bg1">
                      <a:lumMod val="50000"/>
                    </a:schemeClr>
                  </a:solidFill>
                  <a:effectLst>
                    <a:glow rad="101600">
                      <a:schemeClr val="bg1"/>
                    </a:glow>
                  </a:effectLst>
                  <a:latin typeface="Myriad Pro" panose="020B0503030403020204" pitchFamily="34" charset="0"/>
                </a:endParaRPr>
              </a:p>
              <a:p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00" y="3230572"/>
                <a:ext cx="2199898" cy="984885"/>
              </a:xfrm>
              <a:prstGeom prst="rect">
                <a:avLst/>
              </a:prstGeom>
              <a:blipFill>
                <a:blip r:embed="rId7"/>
                <a:stretch>
                  <a:fillRect l="-6667" t="-3086"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𝐿𝑜𝑐𝑎𝑙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𝑒𝑟𝑜𝑠𝑖𝑜𝑛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𝑐𝑜𝑛𝑡𝑟𝑜𝑙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𝑎𝑡𝑟𝑎𝑝𝑎𝑑𝑜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evitada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8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713533" y="2772537"/>
            <a:ext cx="2118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nuevos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indicadores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7114033" y="3724655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E59FA558-855D-9E8A-257B-FAEA4E2366A0}"/>
              </a:ext>
            </a:extLst>
          </p:cNvPr>
          <p:cNvSpPr/>
          <p:nvPr/>
        </p:nvSpPr>
        <p:spPr>
          <a:xfrm rot="18110369">
            <a:off x="5277047" y="1748942"/>
            <a:ext cx="45810" cy="39709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10D0E05-72B6-8C3E-70D5-0F1DD811A56E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146400" y="1950747"/>
            <a:ext cx="1523977" cy="11887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c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3C3F28-F0D1-446F-2885-74FD9B301F71}"/>
              </a:ext>
            </a:extLst>
          </p:cNvPr>
          <p:cNvGrpSpPr/>
          <p:nvPr/>
        </p:nvGrpSpPr>
        <p:grpSpPr>
          <a:xfrm>
            <a:off x="5883454" y="1704468"/>
            <a:ext cx="1409054" cy="856302"/>
            <a:chOff x="4413470" y="169284"/>
            <a:chExt cx="2987680" cy="18156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162FB1E-D131-E1F1-EC48-7B61B6A71737}"/>
                </a:ext>
              </a:extLst>
            </p:cNvPr>
            <p:cNvSpPr/>
            <p:nvPr/>
          </p:nvSpPr>
          <p:spPr>
            <a:xfrm rot="1882205">
              <a:off x="5109720" y="504220"/>
              <a:ext cx="522366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Bent 63">
              <a:extLst>
                <a:ext uri="{FF2B5EF4-FFF2-40B4-BE49-F238E27FC236}">
                  <a16:creationId xmlns:a16="http://schemas.microsoft.com/office/drawing/2014/main" id="{2B723938-4D4A-7AD6-D06E-5010DFECD37B}"/>
                </a:ext>
              </a:extLst>
            </p:cNvPr>
            <p:cNvSpPr/>
            <p:nvPr/>
          </p:nvSpPr>
          <p:spPr>
            <a:xfrm rot="1882205">
              <a:off x="4413470" y="169284"/>
              <a:ext cx="906780" cy="913105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231054-4F5B-80F9-E424-F82FED267AB8}"/>
                </a:ext>
              </a:extLst>
            </p:cNvPr>
            <p:cNvSpPr/>
            <p:nvPr/>
          </p:nvSpPr>
          <p:spPr>
            <a:xfrm rot="1880506">
              <a:off x="5507830" y="861294"/>
              <a:ext cx="886325" cy="28733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row: Bent 77">
              <a:extLst>
                <a:ext uri="{FF2B5EF4-FFF2-40B4-BE49-F238E27FC236}">
                  <a16:creationId xmlns:a16="http://schemas.microsoft.com/office/drawing/2014/main" id="{53AF4B94-761D-78BB-1009-86CBA8D5F6AA}"/>
                </a:ext>
              </a:extLst>
            </p:cNvPr>
            <p:cNvSpPr/>
            <p:nvPr/>
          </p:nvSpPr>
          <p:spPr>
            <a:xfrm rot="5400000">
              <a:off x="6354456" y="938244"/>
              <a:ext cx="927387" cy="1166001"/>
            </a:xfrm>
            <a:prstGeom prst="bentArrow">
              <a:avLst>
                <a:gd name="adj1" fmla="val 26422"/>
                <a:gd name="adj2" fmla="val 25000"/>
                <a:gd name="adj3" fmla="val 3630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85CAAE-D70B-4AE4-8B39-6ECD53834951}"/>
              </a:ext>
            </a:extLst>
          </p:cNvPr>
          <p:cNvGrpSpPr/>
          <p:nvPr/>
        </p:nvGrpSpPr>
        <p:grpSpPr>
          <a:xfrm>
            <a:off x="4865631" y="848785"/>
            <a:ext cx="2922268" cy="1655361"/>
            <a:chOff x="4020502" y="-22174"/>
            <a:chExt cx="3847870" cy="217968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25BA76-D5C7-82FA-39FA-CA9F2FE6C3CB}"/>
                </a:ext>
              </a:extLst>
            </p:cNvPr>
            <p:cNvSpPr/>
            <p:nvPr/>
          </p:nvSpPr>
          <p:spPr>
            <a:xfrm rot="1882205">
              <a:off x="4690237" y="433105"/>
              <a:ext cx="949075" cy="28956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Bent 34">
              <a:extLst>
                <a:ext uri="{FF2B5EF4-FFF2-40B4-BE49-F238E27FC236}">
                  <a16:creationId xmlns:a16="http://schemas.microsoft.com/office/drawing/2014/main" id="{3CF6D0E1-AB96-EB47-0618-1A5E085A3299}"/>
                </a:ext>
              </a:extLst>
            </p:cNvPr>
            <p:cNvSpPr/>
            <p:nvPr/>
          </p:nvSpPr>
          <p:spPr>
            <a:xfrm rot="1882205">
              <a:off x="4020502" y="-22174"/>
              <a:ext cx="906780" cy="1087110"/>
            </a:xfrm>
            <a:prstGeom prst="bentArrow">
              <a:avLst>
                <a:gd name="adj1" fmla="val 34734"/>
                <a:gd name="adj2" fmla="val 25000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Bent 35">
              <a:extLst>
                <a:ext uri="{FF2B5EF4-FFF2-40B4-BE49-F238E27FC236}">
                  <a16:creationId xmlns:a16="http://schemas.microsoft.com/office/drawing/2014/main" id="{953F8EEF-0A7C-2477-4A1A-BFD49CC63ADA}"/>
                </a:ext>
              </a:extLst>
            </p:cNvPr>
            <p:cNvSpPr/>
            <p:nvPr/>
          </p:nvSpPr>
          <p:spPr>
            <a:xfrm rot="7287388">
              <a:off x="5173745" y="894276"/>
              <a:ext cx="880456" cy="1073440"/>
            </a:xfrm>
            <a:prstGeom prst="bentArrow">
              <a:avLst>
                <a:gd name="adj1" fmla="val 10025"/>
                <a:gd name="adj2" fmla="val 12326"/>
                <a:gd name="adj3" fmla="val 21671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9771B-E89D-24CF-82D3-5014DEAF1D54}"/>
                </a:ext>
              </a:extLst>
            </p:cNvPr>
            <p:cNvSpPr/>
            <p:nvPr/>
          </p:nvSpPr>
          <p:spPr>
            <a:xfrm rot="1880506">
              <a:off x="5469715" y="954438"/>
              <a:ext cx="1114492" cy="2222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Bent 41">
              <a:extLst>
                <a:ext uri="{FF2B5EF4-FFF2-40B4-BE49-F238E27FC236}">
                  <a16:creationId xmlns:a16="http://schemas.microsoft.com/office/drawing/2014/main" id="{5514BBA8-7629-4974-098B-DC0BADF4E642}"/>
                </a:ext>
              </a:extLst>
            </p:cNvPr>
            <p:cNvSpPr/>
            <p:nvPr/>
          </p:nvSpPr>
          <p:spPr>
            <a:xfrm rot="5400000">
              <a:off x="6701490" y="990625"/>
              <a:ext cx="905604" cy="1428160"/>
            </a:xfrm>
            <a:prstGeom prst="bentArrow">
              <a:avLst>
                <a:gd name="adj1" fmla="val 22036"/>
                <a:gd name="adj2" fmla="val 19161"/>
                <a:gd name="adj3" fmla="val 25000"/>
                <a:gd name="adj4" fmla="val 4375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007212" y="719474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082434" y="1336076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Pixel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6A84DA-6541-8995-74BC-27BA5A49FEE3}"/>
              </a:ext>
            </a:extLst>
          </p:cNvPr>
          <p:cNvSpPr/>
          <p:nvPr/>
        </p:nvSpPr>
        <p:spPr>
          <a:xfrm rot="1882205">
            <a:off x="4621901" y="357910"/>
            <a:ext cx="1025938" cy="320616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ECA8E5-F804-7FB6-A14A-6E532259328E}"/>
              </a:ext>
            </a:extLst>
          </p:cNvPr>
          <p:cNvSpPr/>
          <p:nvPr/>
        </p:nvSpPr>
        <p:spPr>
          <a:xfrm rot="1882205">
            <a:off x="3923613" y="-110748"/>
            <a:ext cx="906780" cy="1204302"/>
          </a:xfrm>
          <a:prstGeom prst="bentArrow">
            <a:avLst>
              <a:gd name="adj1" fmla="val 34734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12C73B30-5B04-E327-2970-9A46D41D044A}"/>
              </a:ext>
            </a:extLst>
          </p:cNvPr>
          <p:cNvSpPr/>
          <p:nvPr/>
        </p:nvSpPr>
        <p:spPr>
          <a:xfrm rot="7287388">
            <a:off x="5025280" y="940994"/>
            <a:ext cx="906780" cy="764223"/>
          </a:xfrm>
          <a:prstGeom prst="bentArrow">
            <a:avLst>
              <a:gd name="adj1" fmla="val 13781"/>
              <a:gd name="adj2" fmla="val 11477"/>
              <a:gd name="adj3" fmla="val 1626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5EAA9624-5DBE-C401-FB7E-D93FC910EE34}"/>
              </a:ext>
            </a:extLst>
          </p:cNvPr>
          <p:cNvSpPr/>
          <p:nvPr/>
        </p:nvSpPr>
        <p:spPr>
          <a:xfrm rot="7305277">
            <a:off x="5660068" y="1192292"/>
            <a:ext cx="1107847" cy="1179121"/>
          </a:xfrm>
          <a:prstGeom prst="bentArrow">
            <a:avLst>
              <a:gd name="adj1" fmla="val 8165"/>
              <a:gd name="adj2" fmla="val 9567"/>
              <a:gd name="adj3" fmla="val 13607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0FF80-0E8A-84B1-A039-572A22A8A734}"/>
              </a:ext>
            </a:extLst>
          </p:cNvPr>
          <p:cNvSpPr/>
          <p:nvPr/>
        </p:nvSpPr>
        <p:spPr>
          <a:xfrm rot="1880506">
            <a:off x="5495425" y="914578"/>
            <a:ext cx="1133314" cy="2222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1994A-D6E8-332F-3C32-F1E07D6852F8}"/>
              </a:ext>
            </a:extLst>
          </p:cNvPr>
          <p:cNvSpPr/>
          <p:nvPr/>
        </p:nvSpPr>
        <p:spPr>
          <a:xfrm rot="1880506">
            <a:off x="6477582" y="1367119"/>
            <a:ext cx="674646" cy="150761"/>
          </a:xfrm>
          <a:prstGeom prst="rect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ADD2C512-90B6-FCB4-49BB-5D23CF12AFCA}"/>
              </a:ext>
            </a:extLst>
          </p:cNvPr>
          <p:cNvSpPr/>
          <p:nvPr/>
        </p:nvSpPr>
        <p:spPr>
          <a:xfrm rot="5400000">
            <a:off x="7126780" y="1446118"/>
            <a:ext cx="1031959" cy="1166002"/>
          </a:xfrm>
          <a:prstGeom prst="bentArrow">
            <a:avLst>
              <a:gd name="adj1" fmla="val 17239"/>
              <a:gd name="adj2" fmla="val 13461"/>
              <a:gd name="adj3" fmla="val 13922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1777B6F-C797-DC12-D9DF-6F8672A2B906}"/>
              </a:ext>
            </a:extLst>
          </p:cNvPr>
          <p:cNvSpPr/>
          <p:nvPr/>
        </p:nvSpPr>
        <p:spPr>
          <a:xfrm rot="1851417">
            <a:off x="4076866" y="493229"/>
            <a:ext cx="350869" cy="577092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87B2F5-BF10-45D6-5558-380BE48F9493}"/>
              </a:ext>
            </a:extLst>
          </p:cNvPr>
          <p:cNvSpPr/>
          <p:nvPr/>
        </p:nvSpPr>
        <p:spPr>
          <a:xfrm rot="1851417">
            <a:off x="5002138" y="1263405"/>
            <a:ext cx="234651" cy="320060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3834531" y="682172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73EDA81-1A21-C5E4-F608-93FD3489B17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2864533" y="935674"/>
            <a:ext cx="980798" cy="622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/>
              <p:nvPr/>
            </p:nvSpPr>
            <p:spPr>
              <a:xfrm>
                <a:off x="1065129" y="1431662"/>
                <a:ext cx="183146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(máxima erosión local)</a:t>
                </a: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79C5EA-0F06-7CED-46A2-F867DCC56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29" y="1431662"/>
                <a:ext cx="1831463" cy="769441"/>
              </a:xfrm>
              <a:prstGeom prst="rect">
                <a:avLst/>
              </a:prstGeom>
              <a:blipFill>
                <a:blip r:embed="rId2"/>
                <a:stretch>
                  <a:fillRect l="-2000" r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Left Bracket 51">
            <a:extLst>
              <a:ext uri="{FF2B5EF4-FFF2-40B4-BE49-F238E27FC236}">
                <a16:creationId xmlns:a16="http://schemas.microsoft.com/office/drawing/2014/main" id="{0F4D38EB-B706-8AD2-0731-1C8545B9C46C}"/>
              </a:ext>
            </a:extLst>
          </p:cNvPr>
          <p:cNvSpPr/>
          <p:nvPr/>
        </p:nvSpPr>
        <p:spPr>
          <a:xfrm rot="18110369">
            <a:off x="4834965" y="1366491"/>
            <a:ext cx="45719" cy="32774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5645549" y="450656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150547" y="1183973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6836700" y="160321"/>
                <a:ext cx="3443700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Sedimento erosionado en a, retenido en b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700" y="160321"/>
                <a:ext cx="3443700" cy="1046440"/>
              </a:xfrm>
              <a:prstGeom prst="rect">
                <a:avLst/>
              </a:prstGeom>
              <a:blipFill>
                <a:blip r:embed="rId3"/>
                <a:stretch>
                  <a:fillRect l="-2482" r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777" y="1034599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040515" y="2612424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152450" y="1031283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9B5517-351B-E583-67E7-65889CF58B30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2596058" y="1121499"/>
            <a:ext cx="1567193" cy="1154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/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</m:t>
                      </m:r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  <a:p>
                <a:r>
                  <a:rPr lang="de-CH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EROSIÓN evitada</a:t>
                </a:r>
              </a:p>
              <a:p>
                <a:pPr algn="r"/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F00C2F6-D032-B489-BD07-599C4686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17" y="2239870"/>
                <a:ext cx="2007024" cy="830997"/>
              </a:xfrm>
              <a:prstGeom prst="rect">
                <a:avLst/>
              </a:prstGeom>
              <a:blipFill>
                <a:blip r:embed="rId5"/>
                <a:stretch>
                  <a:fillRect l="-7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/>
              <p:nvPr/>
            </p:nvSpPr>
            <p:spPr>
              <a:xfrm>
                <a:off x="8509391" y="1999186"/>
                <a:ext cx="342318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de sedimentos desde el píxel a</a:t>
                </a:r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8A80EB-907D-24ED-71FF-6E921D49B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391" y="1999186"/>
                <a:ext cx="3423181" cy="492443"/>
              </a:xfrm>
              <a:prstGeom prst="rect">
                <a:avLst/>
              </a:prstGeom>
              <a:blipFill>
                <a:blip r:embed="rId6"/>
                <a:stretch>
                  <a:fillRect l="-3209" r="-2317" b="-19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/>
              <p:nvPr/>
            </p:nvSpPr>
            <p:spPr>
              <a:xfrm>
                <a:off x="8091784" y="3763013"/>
                <a:ext cx="34376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𝑅𝐾𝐿𝑆𝐶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b="0" i="1" smtClean="0">
                          <a:effectLst>
                            <a:glow rad="101600">
                              <a:schemeClr val="bg1"/>
                            </a:glow>
                          </a:effectLst>
                          <a:latin typeface="Cambria Math" panose="02040503050406030204" pitchFamily="18" charset="0"/>
                        </a:rPr>
                        <m:t>𝑆𝐷</m:t>
                      </m:r>
                      <m:sSub>
                        <m:sSubPr>
                          <m:ctrlP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effectLst>
                                <a:glow rad="101600">
                                  <a:schemeClr val="bg1"/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>
                  <a:effectLst>
                    <a:glow rad="101600">
                      <a:schemeClr val="bg1"/>
                    </a:glow>
                  </a:effectLst>
                </a:endParaRPr>
              </a:p>
              <a:p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01600">
                        <a:schemeClr val="bg1"/>
                      </a:glow>
                    </a:effectLst>
                    <a:latin typeface="Myriad Pro" panose="020B0503030403020204" pitchFamily="34" charset="0"/>
                  </a:rPr>
                  <a:t>Exportación de sedimentos desde el píxel b</a:t>
                </a:r>
                <a:endParaRPr lang="en-US" dirty="0">
                  <a:effectLst>
                    <a:glow rad="101600">
                      <a:schemeClr val="bg1"/>
                    </a:glow>
                  </a:effectLst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4BF833-D641-D880-94E6-964BA7E56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784" y="3763013"/>
                <a:ext cx="3437608" cy="492443"/>
              </a:xfrm>
              <a:prstGeom prst="rect">
                <a:avLst/>
              </a:prstGeom>
              <a:blipFill>
                <a:blip r:embed="rId7"/>
                <a:stretch>
                  <a:fillRect l="-4078" t="-4938" r="-3191" b="-2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/>
              <p:nvPr/>
            </p:nvSpPr>
            <p:spPr>
              <a:xfrm>
                <a:off x="655683" y="3039671"/>
                <a:ext cx="4865171" cy="1472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  <m:t>𝑅𝐾𝐿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𝑅𝐾𝐿𝑆𝐶</m:t>
                                  </m:r>
                                  <m:sSub>
                                    <m:sSubPr>
                                      <m:ctrlP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CH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𝐶𝑜𝑛𝑡𝑟𝑜𝑙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𝑒𝑟𝑜𝑠𝑖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𝑙𝑜𝑐𝑎𝑙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𝑝𝑖𝑥𝑒𝑙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e>
                      </m:d>
                      <m:r>
                        <a:rPr lang="de-CH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𝑆𝐷𝑅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CH" sz="16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CH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de-CH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𝑆𝑒𝑑𝑖𝑚𝑒𝑛𝑡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𝑎𝑡𝑟𝑎𝑝𝑎𝑑𝑜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CH" sz="1600" i="1" dirty="0">
                  <a:latin typeface="Cambria Math" panose="02040503050406030204" pitchFamily="18" charset="0"/>
                </a:endParaRPr>
              </a:p>
              <a:p>
                <a:r>
                  <a:rPr lang="de-CH" sz="1800" b="1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EXPORTACIÓN evitada</a:t>
                </a:r>
              </a:p>
              <a:p>
                <a:endParaRPr lang="de-CH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28E2747-3CAD-4E4E-8050-BE3DEBA9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83" y="3039671"/>
                <a:ext cx="4865171" cy="1472839"/>
              </a:xfrm>
              <a:prstGeom prst="rect">
                <a:avLst/>
              </a:prstGeom>
              <a:blipFill>
                <a:blip r:embed="rId8"/>
                <a:stretch>
                  <a:fillRect l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83C986-EDB6-6835-A0D0-7E7ED2A0C266}"/>
              </a:ext>
            </a:extLst>
          </p:cNvPr>
          <p:cNvSpPr/>
          <p:nvPr/>
        </p:nvSpPr>
        <p:spPr>
          <a:xfrm rot="18110369">
            <a:off x="5245168" y="1786155"/>
            <a:ext cx="45719" cy="292047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1FAA40-A156-FE40-2BCD-52F6CD8380F3}"/>
              </a:ext>
            </a:extLst>
          </p:cNvPr>
          <p:cNvSpPr txBox="1"/>
          <p:nvPr/>
        </p:nvSpPr>
        <p:spPr>
          <a:xfrm rot="16200000">
            <a:off x="-838226" y="2772537"/>
            <a:ext cx="2118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2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nuevos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indicadores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</a:rPr>
              <a:t> </a:t>
            </a:r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040516" y="3106507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6FBD6CC2-B13F-BC5B-15ED-C69D7CB9CC24}"/>
              </a:ext>
            </a:extLst>
          </p:cNvPr>
          <p:cNvSpPr/>
          <p:nvPr/>
        </p:nvSpPr>
        <p:spPr>
          <a:xfrm rot="5400000">
            <a:off x="3588094" y="4771586"/>
            <a:ext cx="995101" cy="913598"/>
          </a:xfrm>
          <a:prstGeom prst="bentArrow">
            <a:avLst>
              <a:gd name="adj1" fmla="val 23278"/>
              <a:gd name="adj2" fmla="val 25000"/>
              <a:gd name="adj3" fmla="val 25000"/>
              <a:gd name="adj4" fmla="val 43750"/>
            </a:avLst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61B6C3-0876-9B18-6A18-F8A54638ABEA}"/>
              </a:ext>
            </a:extLst>
          </p:cNvPr>
          <p:cNvSpPr/>
          <p:nvPr/>
        </p:nvSpPr>
        <p:spPr>
          <a:xfrm rot="21569212">
            <a:off x="3526554" y="5222886"/>
            <a:ext cx="317303" cy="50274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C4008D-D761-395E-72CE-9E46CFF26781}"/>
              </a:ext>
            </a:extLst>
          </p:cNvPr>
          <p:cNvSpPr/>
          <p:nvPr/>
        </p:nvSpPr>
        <p:spPr>
          <a:xfrm>
            <a:off x="3628848" y="4576906"/>
            <a:ext cx="907172" cy="194892"/>
          </a:xfrm>
          <a:prstGeom prst="rightArrow">
            <a:avLst/>
          </a:pr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Bent 50">
            <a:extLst>
              <a:ext uri="{FF2B5EF4-FFF2-40B4-BE49-F238E27FC236}">
                <a16:creationId xmlns:a16="http://schemas.microsoft.com/office/drawing/2014/main" id="{62F248BD-E210-9F67-6154-E437B4EC44D7}"/>
              </a:ext>
            </a:extLst>
          </p:cNvPr>
          <p:cNvSpPr/>
          <p:nvPr/>
        </p:nvSpPr>
        <p:spPr>
          <a:xfrm>
            <a:off x="3240845" y="4629149"/>
            <a:ext cx="680085" cy="1096787"/>
          </a:xfrm>
          <a:custGeom>
            <a:avLst/>
            <a:gdLst>
              <a:gd name="connsiteX0" fmla="*/ 0 w 906780"/>
              <a:gd name="connsiteY0" fmla="*/ 1166002 h 1166002"/>
              <a:gd name="connsiteX1" fmla="*/ 0 w 906780"/>
              <a:gd name="connsiteY1" fmla="*/ 465931 h 1166002"/>
              <a:gd name="connsiteX2" fmla="*/ 396716 w 906780"/>
              <a:gd name="connsiteY2" fmla="*/ 69215 h 1166002"/>
              <a:gd name="connsiteX3" fmla="*/ 680085 w 906780"/>
              <a:gd name="connsiteY3" fmla="*/ 69215 h 1166002"/>
              <a:gd name="connsiteX4" fmla="*/ 680085 w 906780"/>
              <a:gd name="connsiteY4" fmla="*/ 0 h 1166002"/>
              <a:gd name="connsiteX5" fmla="*/ 906780 w 906780"/>
              <a:gd name="connsiteY5" fmla="*/ 226695 h 1166002"/>
              <a:gd name="connsiteX6" fmla="*/ 680085 w 906780"/>
              <a:gd name="connsiteY6" fmla="*/ 453390 h 1166002"/>
              <a:gd name="connsiteX7" fmla="*/ 680085 w 906780"/>
              <a:gd name="connsiteY7" fmla="*/ 384175 h 1166002"/>
              <a:gd name="connsiteX8" fmla="*/ 396716 w 906780"/>
              <a:gd name="connsiteY8" fmla="*/ 384175 h 1166002"/>
              <a:gd name="connsiteX9" fmla="*/ 314961 w 906780"/>
              <a:gd name="connsiteY9" fmla="*/ 465930 h 1166002"/>
              <a:gd name="connsiteX10" fmla="*/ 314961 w 906780"/>
              <a:gd name="connsiteY10" fmla="*/ 1166002 h 1166002"/>
              <a:gd name="connsiteX11" fmla="*/ 0 w 906780"/>
              <a:gd name="connsiteY11" fmla="*/ 1166002 h 1166002"/>
              <a:gd name="connsiteX0" fmla="*/ 0 w 906780"/>
              <a:gd name="connsiteY0" fmla="*/ 1096787 h 1096787"/>
              <a:gd name="connsiteX1" fmla="*/ 0 w 906780"/>
              <a:gd name="connsiteY1" fmla="*/ 396716 h 1096787"/>
              <a:gd name="connsiteX2" fmla="*/ 396716 w 906780"/>
              <a:gd name="connsiteY2" fmla="*/ 0 h 1096787"/>
              <a:gd name="connsiteX3" fmla="*/ 680085 w 906780"/>
              <a:gd name="connsiteY3" fmla="*/ 0 h 1096787"/>
              <a:gd name="connsiteX4" fmla="*/ 906780 w 906780"/>
              <a:gd name="connsiteY4" fmla="*/ 157480 h 1096787"/>
              <a:gd name="connsiteX5" fmla="*/ 680085 w 906780"/>
              <a:gd name="connsiteY5" fmla="*/ 384175 h 1096787"/>
              <a:gd name="connsiteX6" fmla="*/ 680085 w 906780"/>
              <a:gd name="connsiteY6" fmla="*/ 314960 h 1096787"/>
              <a:gd name="connsiteX7" fmla="*/ 396716 w 906780"/>
              <a:gd name="connsiteY7" fmla="*/ 314960 h 1096787"/>
              <a:gd name="connsiteX8" fmla="*/ 314961 w 906780"/>
              <a:gd name="connsiteY8" fmla="*/ 396715 h 1096787"/>
              <a:gd name="connsiteX9" fmla="*/ 314961 w 906780"/>
              <a:gd name="connsiteY9" fmla="*/ 1096787 h 1096787"/>
              <a:gd name="connsiteX10" fmla="*/ 0 w 906780"/>
              <a:gd name="connsiteY10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84175 h 1096787"/>
              <a:gd name="connsiteX5" fmla="*/ 680085 w 680085"/>
              <a:gd name="connsiteY5" fmla="*/ 314960 h 1096787"/>
              <a:gd name="connsiteX6" fmla="*/ 396716 w 680085"/>
              <a:gd name="connsiteY6" fmla="*/ 314960 h 1096787"/>
              <a:gd name="connsiteX7" fmla="*/ 314961 w 680085"/>
              <a:gd name="connsiteY7" fmla="*/ 396715 h 1096787"/>
              <a:gd name="connsiteX8" fmla="*/ 314961 w 680085"/>
              <a:gd name="connsiteY8" fmla="*/ 1096787 h 1096787"/>
              <a:gd name="connsiteX9" fmla="*/ 0 w 680085"/>
              <a:gd name="connsiteY9" fmla="*/ 1096787 h 1096787"/>
              <a:gd name="connsiteX0" fmla="*/ 0 w 680085"/>
              <a:gd name="connsiteY0" fmla="*/ 1096787 h 1096787"/>
              <a:gd name="connsiteX1" fmla="*/ 0 w 680085"/>
              <a:gd name="connsiteY1" fmla="*/ 396716 h 1096787"/>
              <a:gd name="connsiteX2" fmla="*/ 396716 w 680085"/>
              <a:gd name="connsiteY2" fmla="*/ 0 h 1096787"/>
              <a:gd name="connsiteX3" fmla="*/ 680085 w 680085"/>
              <a:gd name="connsiteY3" fmla="*/ 0 h 1096787"/>
              <a:gd name="connsiteX4" fmla="*/ 680085 w 680085"/>
              <a:gd name="connsiteY4" fmla="*/ 314960 h 1096787"/>
              <a:gd name="connsiteX5" fmla="*/ 396716 w 680085"/>
              <a:gd name="connsiteY5" fmla="*/ 314960 h 1096787"/>
              <a:gd name="connsiteX6" fmla="*/ 314961 w 680085"/>
              <a:gd name="connsiteY6" fmla="*/ 396715 h 1096787"/>
              <a:gd name="connsiteX7" fmla="*/ 314961 w 680085"/>
              <a:gd name="connsiteY7" fmla="*/ 1096787 h 1096787"/>
              <a:gd name="connsiteX8" fmla="*/ 0 w 680085"/>
              <a:gd name="connsiteY8" fmla="*/ 1096787 h 109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85" h="1096787">
                <a:moveTo>
                  <a:pt x="0" y="1096787"/>
                </a:moveTo>
                <a:lnTo>
                  <a:pt x="0" y="396716"/>
                </a:lnTo>
                <a:cubicBezTo>
                  <a:pt x="0" y="177616"/>
                  <a:pt x="177616" y="0"/>
                  <a:pt x="396716" y="0"/>
                </a:cubicBezTo>
                <a:lnTo>
                  <a:pt x="680085" y="0"/>
                </a:lnTo>
                <a:lnTo>
                  <a:pt x="680085" y="314960"/>
                </a:lnTo>
                <a:lnTo>
                  <a:pt x="396716" y="314960"/>
                </a:lnTo>
                <a:cubicBezTo>
                  <a:pt x="351564" y="314960"/>
                  <a:pt x="314961" y="351563"/>
                  <a:pt x="314961" y="396715"/>
                </a:cubicBezTo>
                <a:lnTo>
                  <a:pt x="314961" y="1096787"/>
                </a:lnTo>
                <a:lnTo>
                  <a:pt x="0" y="1096787"/>
                </a:ln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A8F95D9-BF0D-82F0-6330-AFCE45637F41}"/>
              </a:ext>
            </a:extLst>
          </p:cNvPr>
          <p:cNvSpPr/>
          <p:nvPr/>
        </p:nvSpPr>
        <p:spPr>
          <a:xfrm rot="1851417">
            <a:off x="5957928" y="1938433"/>
            <a:ext cx="234651" cy="191326"/>
          </a:xfrm>
          <a:custGeom>
            <a:avLst/>
            <a:gdLst>
              <a:gd name="connsiteX0" fmla="*/ 186219 w 395296"/>
              <a:gd name="connsiteY0" fmla="*/ 0 h 539179"/>
              <a:gd name="connsiteX1" fmla="*/ 285731 w 395296"/>
              <a:gd name="connsiteY1" fmla="*/ 0 h 539179"/>
              <a:gd name="connsiteX2" fmla="*/ 293044 w 395296"/>
              <a:gd name="connsiteY2" fmla="*/ 1477 h 539179"/>
              <a:gd name="connsiteX3" fmla="*/ 296472 w 395296"/>
              <a:gd name="connsiteY3" fmla="*/ 1477 h 539179"/>
              <a:gd name="connsiteX4" fmla="*/ 296472 w 395296"/>
              <a:gd name="connsiteY4" fmla="*/ 2169 h 539179"/>
              <a:gd name="connsiteX5" fmla="*/ 321335 w 395296"/>
              <a:gd name="connsiteY5" fmla="*/ 7189 h 539179"/>
              <a:gd name="connsiteX6" fmla="*/ 377202 w 395296"/>
              <a:gd name="connsiteY6" fmla="*/ 91472 h 539179"/>
              <a:gd name="connsiteX7" fmla="*/ 377202 w 395296"/>
              <a:gd name="connsiteY7" fmla="*/ 486910 h 539179"/>
              <a:gd name="connsiteX8" fmla="*/ 395296 w 395296"/>
              <a:gd name="connsiteY8" fmla="*/ 486910 h 539179"/>
              <a:gd name="connsiteX9" fmla="*/ 307785 w 395296"/>
              <a:gd name="connsiteY9" fmla="*/ 539179 h 539179"/>
              <a:gd name="connsiteX10" fmla="*/ 220273 w 395296"/>
              <a:gd name="connsiteY10" fmla="*/ 486910 h 539179"/>
              <a:gd name="connsiteX11" fmla="*/ 238367 w 395296"/>
              <a:gd name="connsiteY11" fmla="*/ 486910 h 539179"/>
              <a:gd name="connsiteX12" fmla="*/ 238367 w 395296"/>
              <a:gd name="connsiteY12" fmla="*/ 138836 h 539179"/>
              <a:gd name="connsiteX13" fmla="*/ 186219 w 395296"/>
              <a:gd name="connsiteY13" fmla="*/ 138836 h 539179"/>
              <a:gd name="connsiteX14" fmla="*/ 186219 w 395296"/>
              <a:gd name="connsiteY14" fmla="*/ 138779 h 539179"/>
              <a:gd name="connsiteX15" fmla="*/ 172942 w 395296"/>
              <a:gd name="connsiteY15" fmla="*/ 138779 h 539179"/>
              <a:gd name="connsiteX16" fmla="*/ 137302 w 395296"/>
              <a:gd name="connsiteY16" fmla="*/ 174419 h 539179"/>
              <a:gd name="connsiteX17" fmla="*/ 137302 w 395296"/>
              <a:gd name="connsiteY17" fmla="*/ 539179 h 539179"/>
              <a:gd name="connsiteX18" fmla="*/ 0 w 395296"/>
              <a:gd name="connsiteY18" fmla="*/ 539179 h 539179"/>
              <a:gd name="connsiteX19" fmla="*/ 0 w 395296"/>
              <a:gd name="connsiteY19" fmla="*/ 174419 h 539179"/>
              <a:gd name="connsiteX20" fmla="*/ 172942 w 395296"/>
              <a:gd name="connsiteY20" fmla="*/ 1477 h 539179"/>
              <a:gd name="connsiteX21" fmla="*/ 186219 w 395296"/>
              <a:gd name="connsiteY21" fmla="*/ 1477 h 53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5296" h="539179">
                <a:moveTo>
                  <a:pt x="186219" y="0"/>
                </a:moveTo>
                <a:lnTo>
                  <a:pt x="285731" y="0"/>
                </a:lnTo>
                <a:lnTo>
                  <a:pt x="293044" y="1477"/>
                </a:lnTo>
                <a:lnTo>
                  <a:pt x="296472" y="1477"/>
                </a:lnTo>
                <a:lnTo>
                  <a:pt x="296472" y="2169"/>
                </a:lnTo>
                <a:lnTo>
                  <a:pt x="321335" y="7189"/>
                </a:lnTo>
                <a:cubicBezTo>
                  <a:pt x="354166" y="21075"/>
                  <a:pt x="377202" y="53583"/>
                  <a:pt x="377202" y="91472"/>
                </a:cubicBezTo>
                <a:lnTo>
                  <a:pt x="377202" y="486910"/>
                </a:lnTo>
                <a:lnTo>
                  <a:pt x="395296" y="486910"/>
                </a:lnTo>
                <a:lnTo>
                  <a:pt x="307785" y="539179"/>
                </a:lnTo>
                <a:lnTo>
                  <a:pt x="220273" y="486910"/>
                </a:lnTo>
                <a:lnTo>
                  <a:pt x="238367" y="486910"/>
                </a:lnTo>
                <a:lnTo>
                  <a:pt x="238367" y="138836"/>
                </a:lnTo>
                <a:lnTo>
                  <a:pt x="186219" y="138836"/>
                </a:lnTo>
                <a:lnTo>
                  <a:pt x="186219" y="138779"/>
                </a:lnTo>
                <a:lnTo>
                  <a:pt x="172942" y="138779"/>
                </a:lnTo>
                <a:cubicBezTo>
                  <a:pt x="153259" y="138779"/>
                  <a:pt x="137302" y="154736"/>
                  <a:pt x="137302" y="174419"/>
                </a:cubicBezTo>
                <a:lnTo>
                  <a:pt x="137302" y="539179"/>
                </a:lnTo>
                <a:lnTo>
                  <a:pt x="0" y="539179"/>
                </a:lnTo>
                <a:lnTo>
                  <a:pt x="0" y="174419"/>
                </a:lnTo>
                <a:cubicBezTo>
                  <a:pt x="0" y="78906"/>
                  <a:pt x="77429" y="1477"/>
                  <a:pt x="172942" y="1477"/>
                </a:cubicBezTo>
                <a:lnTo>
                  <a:pt x="186219" y="147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44EC0962-D6F9-F5C6-3BDC-9C719E4CB5F8}"/>
              </a:ext>
            </a:extLst>
          </p:cNvPr>
          <p:cNvSpPr/>
          <p:nvPr/>
        </p:nvSpPr>
        <p:spPr>
          <a:xfrm>
            <a:off x="4226011" y="1958546"/>
            <a:ext cx="1458097" cy="1476632"/>
          </a:xfrm>
          <a:custGeom>
            <a:avLst/>
            <a:gdLst>
              <a:gd name="connsiteX0" fmla="*/ 1019432 w 1458097"/>
              <a:gd name="connsiteY0" fmla="*/ 0 h 1476632"/>
              <a:gd name="connsiteX1" fmla="*/ 0 w 1458097"/>
              <a:gd name="connsiteY1" fmla="*/ 586946 h 1476632"/>
              <a:gd name="connsiteX2" fmla="*/ 1458097 w 1458097"/>
              <a:gd name="connsiteY2" fmla="*/ 1476632 h 1476632"/>
              <a:gd name="connsiteX3" fmla="*/ 1173892 w 1458097"/>
              <a:gd name="connsiteY3" fmla="*/ 1470454 h 14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097" h="1476632">
                <a:moveTo>
                  <a:pt x="1019432" y="0"/>
                </a:moveTo>
                <a:lnTo>
                  <a:pt x="0" y="586946"/>
                </a:lnTo>
                <a:lnTo>
                  <a:pt x="1458097" y="1476632"/>
                </a:lnTo>
                <a:lnTo>
                  <a:pt x="1173892" y="1470454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FDCCF69-1313-C153-A5D2-721D2F3BA0A7}"/>
              </a:ext>
            </a:extLst>
          </p:cNvPr>
          <p:cNvSpPr/>
          <p:nvPr/>
        </p:nvSpPr>
        <p:spPr>
          <a:xfrm rot="1851417">
            <a:off x="6495857" y="2742791"/>
            <a:ext cx="1498577" cy="539110"/>
          </a:xfrm>
          <a:custGeom>
            <a:avLst/>
            <a:gdLst>
              <a:gd name="connsiteX0" fmla="*/ 62293 w 1498577"/>
              <a:gd name="connsiteY0" fmla="*/ 203355 h 539110"/>
              <a:gd name="connsiteX1" fmla="*/ 102729 w 1498577"/>
              <a:gd name="connsiteY1" fmla="*/ 179314 h 539110"/>
              <a:gd name="connsiteX2" fmla="*/ 166260 w 1498577"/>
              <a:gd name="connsiteY2" fmla="*/ 167079 h 539110"/>
              <a:gd name="connsiteX3" fmla="*/ 302629 w 1498577"/>
              <a:gd name="connsiteY3" fmla="*/ 168299 h 539110"/>
              <a:gd name="connsiteX4" fmla="*/ 302658 w 1498577"/>
              <a:gd name="connsiteY4" fmla="*/ 165078 h 539110"/>
              <a:gd name="connsiteX5" fmla="*/ 907179 w 1498577"/>
              <a:gd name="connsiteY5" fmla="*/ 170492 h 539110"/>
              <a:gd name="connsiteX6" fmla="*/ 1147153 w 1498577"/>
              <a:gd name="connsiteY6" fmla="*/ 27115 h 539110"/>
              <a:gd name="connsiteX7" fmla="*/ 1409563 w 1498577"/>
              <a:gd name="connsiteY7" fmla="*/ 93238 h 539110"/>
              <a:gd name="connsiteX8" fmla="*/ 1454315 w 1498577"/>
              <a:gd name="connsiteY8" fmla="*/ 168138 h 539110"/>
              <a:gd name="connsiteX9" fmla="*/ 1498577 w 1498577"/>
              <a:gd name="connsiteY9" fmla="*/ 141693 h 539110"/>
              <a:gd name="connsiteX10" fmla="*/ 1486145 w 1498577"/>
              <a:gd name="connsiteY10" fmla="*/ 334073 h 539110"/>
              <a:gd name="connsiteX11" fmla="*/ 1310846 w 1498577"/>
              <a:gd name="connsiteY11" fmla="*/ 253857 h 539110"/>
              <a:gd name="connsiteX12" fmla="*/ 1355108 w 1498577"/>
              <a:gd name="connsiteY12" fmla="*/ 227412 h 539110"/>
              <a:gd name="connsiteX13" fmla="*/ 1310357 w 1498577"/>
              <a:gd name="connsiteY13" fmla="*/ 152510 h 539110"/>
              <a:gd name="connsiteX14" fmla="*/ 1206424 w 1498577"/>
              <a:gd name="connsiteY14" fmla="*/ 126321 h 539110"/>
              <a:gd name="connsiteX15" fmla="*/ 942884 w 1498577"/>
              <a:gd name="connsiteY15" fmla="*/ 283778 h 539110"/>
              <a:gd name="connsiteX16" fmla="*/ 936141 w 1498577"/>
              <a:gd name="connsiteY16" fmla="*/ 272494 h 539110"/>
              <a:gd name="connsiteX17" fmla="*/ 935935 w 1498577"/>
              <a:gd name="connsiteY17" fmla="*/ 295576 h 539110"/>
              <a:gd name="connsiteX18" fmla="*/ 337233 w 1498577"/>
              <a:gd name="connsiteY18" fmla="*/ 290214 h 539110"/>
              <a:gd name="connsiteX19" fmla="*/ 336785 w 1498577"/>
              <a:gd name="connsiteY19" fmla="*/ 290501 h 539110"/>
              <a:gd name="connsiteX20" fmla="*/ 165168 w 1498577"/>
              <a:gd name="connsiteY20" fmla="*/ 288965 h 539110"/>
              <a:gd name="connsiteX21" fmla="*/ 123763 w 1498577"/>
              <a:gd name="connsiteY21" fmla="*/ 329635 h 539110"/>
              <a:gd name="connsiteX22" fmla="*/ 123305 w 1498577"/>
              <a:gd name="connsiteY22" fmla="*/ 380784 h 539110"/>
              <a:gd name="connsiteX23" fmla="*/ 143121 w 1498577"/>
              <a:gd name="connsiteY23" fmla="*/ 363215 h 539110"/>
              <a:gd name="connsiteX24" fmla="*/ 215713 w 1498577"/>
              <a:gd name="connsiteY24" fmla="*/ 345240 h 539110"/>
              <a:gd name="connsiteX25" fmla="*/ 223594 w 1498577"/>
              <a:gd name="connsiteY25" fmla="*/ 345240 h 539110"/>
              <a:gd name="connsiteX26" fmla="*/ 223594 w 1498577"/>
              <a:gd name="connsiteY26" fmla="*/ 344716 h 539110"/>
              <a:gd name="connsiteX27" fmla="*/ 282665 w 1498577"/>
              <a:gd name="connsiteY27" fmla="*/ 344716 h 539110"/>
              <a:gd name="connsiteX28" fmla="*/ 287006 w 1498577"/>
              <a:gd name="connsiteY28" fmla="*/ 345240 h 539110"/>
              <a:gd name="connsiteX29" fmla="*/ 289041 w 1498577"/>
              <a:gd name="connsiteY29" fmla="*/ 345240 h 539110"/>
              <a:gd name="connsiteX30" fmla="*/ 289041 w 1498577"/>
              <a:gd name="connsiteY30" fmla="*/ 345486 h 539110"/>
              <a:gd name="connsiteX31" fmla="*/ 303800 w 1498577"/>
              <a:gd name="connsiteY31" fmla="*/ 347267 h 539110"/>
              <a:gd name="connsiteX32" fmla="*/ 336963 w 1498577"/>
              <a:gd name="connsiteY32" fmla="*/ 377175 h 539110"/>
              <a:gd name="connsiteX33" fmla="*/ 336963 w 1498577"/>
              <a:gd name="connsiteY33" fmla="*/ 517494 h 539110"/>
              <a:gd name="connsiteX34" fmla="*/ 347704 w 1498577"/>
              <a:gd name="connsiteY34" fmla="*/ 517495 h 539110"/>
              <a:gd name="connsiteX35" fmla="*/ 295757 w 1498577"/>
              <a:gd name="connsiteY35" fmla="*/ 536042 h 539110"/>
              <a:gd name="connsiteX36" fmla="*/ 243809 w 1498577"/>
              <a:gd name="connsiteY36" fmla="*/ 517495 h 539110"/>
              <a:gd name="connsiteX37" fmla="*/ 254550 w 1498577"/>
              <a:gd name="connsiteY37" fmla="*/ 517495 h 539110"/>
              <a:gd name="connsiteX38" fmla="*/ 254550 w 1498577"/>
              <a:gd name="connsiteY38" fmla="*/ 393981 h 539110"/>
              <a:gd name="connsiteX39" fmla="*/ 223594 w 1498577"/>
              <a:gd name="connsiteY39" fmla="*/ 393982 h 539110"/>
              <a:gd name="connsiteX40" fmla="*/ 223594 w 1498577"/>
              <a:gd name="connsiteY40" fmla="*/ 393961 h 539110"/>
              <a:gd name="connsiteX41" fmla="*/ 215713 w 1498577"/>
              <a:gd name="connsiteY41" fmla="*/ 393961 h 539110"/>
              <a:gd name="connsiteX42" fmla="*/ 194556 w 1498577"/>
              <a:gd name="connsiteY42" fmla="*/ 406608 h 539110"/>
              <a:gd name="connsiteX43" fmla="*/ 194557 w 1498577"/>
              <a:gd name="connsiteY43" fmla="*/ 536042 h 539110"/>
              <a:gd name="connsiteX44" fmla="*/ 121915 w 1498577"/>
              <a:gd name="connsiteY44" fmla="*/ 536042 h 539110"/>
              <a:gd name="connsiteX45" fmla="*/ 121887 w 1498577"/>
              <a:gd name="connsiteY45" fmla="*/ 539110 h 539110"/>
              <a:gd name="connsiteX46" fmla="*/ 0 w 1498577"/>
              <a:gd name="connsiteY46" fmla="*/ 538019 h 539110"/>
              <a:gd name="connsiteX47" fmla="*/ 1877 w 1498577"/>
              <a:gd name="connsiteY47" fmla="*/ 328543 h 539110"/>
              <a:gd name="connsiteX48" fmla="*/ 62293 w 1498577"/>
              <a:gd name="connsiteY48" fmla="*/ 203355 h 53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98577" h="539110">
                <a:moveTo>
                  <a:pt x="62293" y="203355"/>
                </a:moveTo>
                <a:cubicBezTo>
                  <a:pt x="74451" y="193502"/>
                  <a:pt x="88054" y="185366"/>
                  <a:pt x="102729" y="179314"/>
                </a:cubicBezTo>
                <a:cubicBezTo>
                  <a:pt x="122295" y="171244"/>
                  <a:pt x="143764" y="166878"/>
                  <a:pt x="166260" y="167079"/>
                </a:cubicBezTo>
                <a:lnTo>
                  <a:pt x="302629" y="168299"/>
                </a:lnTo>
                <a:lnTo>
                  <a:pt x="302658" y="165078"/>
                </a:lnTo>
                <a:lnTo>
                  <a:pt x="907179" y="170492"/>
                </a:lnTo>
                <a:lnTo>
                  <a:pt x="1147153" y="27115"/>
                </a:lnTo>
                <a:cubicBezTo>
                  <a:pt x="1237875" y="-27089"/>
                  <a:pt x="1355360" y="2516"/>
                  <a:pt x="1409563" y="93238"/>
                </a:cubicBezTo>
                <a:lnTo>
                  <a:pt x="1454315" y="168138"/>
                </a:lnTo>
                <a:lnTo>
                  <a:pt x="1498577" y="141693"/>
                </a:lnTo>
                <a:lnTo>
                  <a:pt x="1486145" y="334073"/>
                </a:lnTo>
                <a:lnTo>
                  <a:pt x="1310846" y="253857"/>
                </a:lnTo>
                <a:lnTo>
                  <a:pt x="1355108" y="227412"/>
                </a:lnTo>
                <a:lnTo>
                  <a:pt x="1310357" y="152510"/>
                </a:lnTo>
                <a:cubicBezTo>
                  <a:pt x="1288889" y="116578"/>
                  <a:pt x="1242356" y="104853"/>
                  <a:pt x="1206424" y="126321"/>
                </a:cubicBezTo>
                <a:lnTo>
                  <a:pt x="942884" y="283778"/>
                </a:lnTo>
                <a:lnTo>
                  <a:pt x="936141" y="272494"/>
                </a:lnTo>
                <a:lnTo>
                  <a:pt x="935935" y="295576"/>
                </a:lnTo>
                <a:lnTo>
                  <a:pt x="337233" y="290214"/>
                </a:lnTo>
                <a:lnTo>
                  <a:pt x="336785" y="290501"/>
                </a:lnTo>
                <a:lnTo>
                  <a:pt x="165168" y="288965"/>
                </a:lnTo>
                <a:cubicBezTo>
                  <a:pt x="142504" y="288761"/>
                  <a:pt x="123966" y="306970"/>
                  <a:pt x="123763" y="329635"/>
                </a:cubicBezTo>
                <a:lnTo>
                  <a:pt x="123305" y="380784"/>
                </a:lnTo>
                <a:lnTo>
                  <a:pt x="143121" y="363215"/>
                </a:lnTo>
                <a:cubicBezTo>
                  <a:pt x="161699" y="352109"/>
                  <a:pt x="187364" y="345240"/>
                  <a:pt x="215713" y="345240"/>
                </a:cubicBezTo>
                <a:lnTo>
                  <a:pt x="223594" y="345240"/>
                </a:lnTo>
                <a:lnTo>
                  <a:pt x="223594" y="344716"/>
                </a:lnTo>
                <a:lnTo>
                  <a:pt x="282665" y="344716"/>
                </a:lnTo>
                <a:lnTo>
                  <a:pt x="287006" y="345240"/>
                </a:lnTo>
                <a:lnTo>
                  <a:pt x="289041" y="345240"/>
                </a:lnTo>
                <a:lnTo>
                  <a:pt x="289041" y="345486"/>
                </a:lnTo>
                <a:lnTo>
                  <a:pt x="303800" y="347267"/>
                </a:lnTo>
                <a:cubicBezTo>
                  <a:pt x="323289" y="352194"/>
                  <a:pt x="336963" y="363730"/>
                  <a:pt x="336963" y="377175"/>
                </a:cubicBezTo>
                <a:lnTo>
                  <a:pt x="336963" y="517494"/>
                </a:lnTo>
                <a:lnTo>
                  <a:pt x="347704" y="517495"/>
                </a:lnTo>
                <a:lnTo>
                  <a:pt x="295757" y="536042"/>
                </a:lnTo>
                <a:lnTo>
                  <a:pt x="243809" y="517495"/>
                </a:lnTo>
                <a:lnTo>
                  <a:pt x="254550" y="517495"/>
                </a:lnTo>
                <a:lnTo>
                  <a:pt x="254550" y="393981"/>
                </a:lnTo>
                <a:lnTo>
                  <a:pt x="223594" y="393982"/>
                </a:lnTo>
                <a:lnTo>
                  <a:pt x="223594" y="393961"/>
                </a:lnTo>
                <a:lnTo>
                  <a:pt x="215713" y="393961"/>
                </a:lnTo>
                <a:cubicBezTo>
                  <a:pt x="204029" y="393961"/>
                  <a:pt x="194557" y="399624"/>
                  <a:pt x="194556" y="406608"/>
                </a:cubicBezTo>
                <a:lnTo>
                  <a:pt x="194557" y="536042"/>
                </a:lnTo>
                <a:lnTo>
                  <a:pt x="121915" y="536042"/>
                </a:lnTo>
                <a:lnTo>
                  <a:pt x="121887" y="539110"/>
                </a:lnTo>
                <a:lnTo>
                  <a:pt x="0" y="538019"/>
                </a:lnTo>
                <a:lnTo>
                  <a:pt x="1877" y="328543"/>
                </a:lnTo>
                <a:cubicBezTo>
                  <a:pt x="2331" y="277929"/>
                  <a:pt x="25814" y="232913"/>
                  <a:pt x="62293" y="203355"/>
                </a:cubicBez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19C779-DAC9-BC60-7873-4D585B0C50E4}"/>
              </a:ext>
            </a:extLst>
          </p:cNvPr>
          <p:cNvSpPr/>
          <p:nvPr/>
        </p:nvSpPr>
        <p:spPr>
          <a:xfrm>
            <a:off x="5795129" y="2803363"/>
            <a:ext cx="1523977" cy="118870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C289AB6-3EE2-180A-EFA3-D155F1CD94E6}"/>
              </a:ext>
            </a:extLst>
          </p:cNvPr>
          <p:cNvSpPr/>
          <p:nvPr/>
        </p:nvSpPr>
        <p:spPr>
          <a:xfrm rot="1882205">
            <a:off x="5403662" y="2034491"/>
            <a:ext cx="3102756" cy="1200448"/>
          </a:xfrm>
          <a:custGeom>
            <a:avLst/>
            <a:gdLst>
              <a:gd name="connsiteX0" fmla="*/ 132835 w 3102756"/>
              <a:gd name="connsiteY0" fmla="*/ 432281 h 1200448"/>
              <a:gd name="connsiteX1" fmla="*/ 301287 w 3102756"/>
              <a:gd name="connsiteY1" fmla="*/ 380826 h 1200448"/>
              <a:gd name="connsiteX2" fmla="*/ 454271 w 3102756"/>
              <a:gd name="connsiteY2" fmla="*/ 380826 h 1200448"/>
              <a:gd name="connsiteX3" fmla="*/ 454271 w 3102756"/>
              <a:gd name="connsiteY3" fmla="*/ 380072 h 1200448"/>
              <a:gd name="connsiteX4" fmla="*/ 1175047 w 3102756"/>
              <a:gd name="connsiteY4" fmla="*/ 380072 h 1200448"/>
              <a:gd name="connsiteX5" fmla="*/ 1175047 w 3102756"/>
              <a:gd name="connsiteY5" fmla="*/ 381194 h 1200448"/>
              <a:gd name="connsiteX6" fmla="*/ 1977141 w 3102756"/>
              <a:gd name="connsiteY6" fmla="*/ 380798 h 1200448"/>
              <a:gd name="connsiteX7" fmla="*/ 2529509 w 3102756"/>
              <a:gd name="connsiteY7" fmla="*/ 44027 h 1200448"/>
              <a:gd name="connsiteX8" fmla="*/ 2943056 w 3102756"/>
              <a:gd name="connsiteY8" fmla="*/ 144303 h 1200448"/>
              <a:gd name="connsiteX9" fmla="*/ 3054939 w 3102756"/>
              <a:gd name="connsiteY9" fmla="*/ 327812 h 1200448"/>
              <a:gd name="connsiteX10" fmla="*/ 3102756 w 3102756"/>
              <a:gd name="connsiteY10" fmla="*/ 298658 h 1200448"/>
              <a:gd name="connsiteX11" fmla="*/ 3079744 w 3102756"/>
              <a:gd name="connsiteY11" fmla="*/ 514065 h 1200448"/>
              <a:gd name="connsiteX12" fmla="*/ 2877719 w 3102756"/>
              <a:gd name="connsiteY12" fmla="*/ 435860 h 1200448"/>
              <a:gd name="connsiteX13" fmla="*/ 2925537 w 3102756"/>
              <a:gd name="connsiteY13" fmla="*/ 406706 h 1200448"/>
              <a:gd name="connsiteX14" fmla="*/ 2813654 w 3102756"/>
              <a:gd name="connsiteY14" fmla="*/ 223198 h 1200448"/>
              <a:gd name="connsiteX15" fmla="*/ 2608402 w 3102756"/>
              <a:gd name="connsiteY15" fmla="*/ 173428 h 1200448"/>
              <a:gd name="connsiteX16" fmla="*/ 1987061 w 3102756"/>
              <a:gd name="connsiteY16" fmla="*/ 552251 h 1200448"/>
              <a:gd name="connsiteX17" fmla="*/ 1985439 w 3102756"/>
              <a:gd name="connsiteY17" fmla="*/ 549590 h 1200448"/>
              <a:gd name="connsiteX18" fmla="*/ 1608395 w 3102756"/>
              <a:gd name="connsiteY18" fmla="*/ 549776 h 1200448"/>
              <a:gd name="connsiteX19" fmla="*/ 1623715 w 3102756"/>
              <a:gd name="connsiteY19" fmla="*/ 554557 h 1200448"/>
              <a:gd name="connsiteX20" fmla="*/ 1801979 w 3102756"/>
              <a:gd name="connsiteY20" fmla="*/ 824377 h 1200448"/>
              <a:gd name="connsiteX21" fmla="*/ 1801629 w 3102756"/>
              <a:gd name="connsiteY21" fmla="*/ 1055593 h 1200448"/>
              <a:gd name="connsiteX22" fmla="*/ 1850532 w 3102756"/>
              <a:gd name="connsiteY22" fmla="*/ 1055666 h 1200448"/>
              <a:gd name="connsiteX23" fmla="*/ 1767895 w 3102756"/>
              <a:gd name="connsiteY23" fmla="*/ 1200448 h 1200448"/>
              <a:gd name="connsiteX24" fmla="*/ 1685693 w 3102756"/>
              <a:gd name="connsiteY24" fmla="*/ 1055418 h 1200448"/>
              <a:gd name="connsiteX25" fmla="*/ 1734597 w 3102756"/>
              <a:gd name="connsiteY25" fmla="*/ 1055491 h 1200448"/>
              <a:gd name="connsiteX26" fmla="*/ 1734945 w 3102756"/>
              <a:gd name="connsiteY26" fmla="*/ 824276 h 1200448"/>
              <a:gd name="connsiteX27" fmla="*/ 1509779 w 3102756"/>
              <a:gd name="connsiteY27" fmla="*/ 598430 h 1200448"/>
              <a:gd name="connsiteX28" fmla="*/ 1175047 w 3102756"/>
              <a:gd name="connsiteY28" fmla="*/ 597925 h 1200448"/>
              <a:gd name="connsiteX29" fmla="*/ 1175047 w 3102756"/>
              <a:gd name="connsiteY29" fmla="*/ 599979 h 1200448"/>
              <a:gd name="connsiteX30" fmla="*/ 521656 w 3102756"/>
              <a:gd name="connsiteY30" fmla="*/ 599979 h 1200448"/>
              <a:gd name="connsiteX31" fmla="*/ 516491 w 3102756"/>
              <a:gd name="connsiteY31" fmla="*/ 603316 h 1200448"/>
              <a:gd name="connsiteX32" fmla="*/ 301287 w 3102756"/>
              <a:gd name="connsiteY32" fmla="*/ 603317 h 1200448"/>
              <a:gd name="connsiteX33" fmla="*/ 222491 w 3102756"/>
              <a:gd name="connsiteY33" fmla="*/ 682113 h 1200448"/>
              <a:gd name="connsiteX34" fmla="*/ 222491 w 3102756"/>
              <a:gd name="connsiteY34" fmla="*/ 810073 h 1200448"/>
              <a:gd name="connsiteX35" fmla="*/ 240646 w 3102756"/>
              <a:gd name="connsiteY35" fmla="*/ 782618 h 1200448"/>
              <a:gd name="connsiteX36" fmla="*/ 312966 w 3102756"/>
              <a:gd name="connsiteY36" fmla="*/ 751901 h 1200448"/>
              <a:gd name="connsiteX37" fmla="*/ 320846 w 3102756"/>
              <a:gd name="connsiteY37" fmla="*/ 751830 h 1200448"/>
              <a:gd name="connsiteX38" fmla="*/ 320839 w 3102756"/>
              <a:gd name="connsiteY38" fmla="*/ 750953 h 1200448"/>
              <a:gd name="connsiteX39" fmla="*/ 379907 w 3102756"/>
              <a:gd name="connsiteY39" fmla="*/ 750424 h 1200448"/>
              <a:gd name="connsiteX40" fmla="*/ 384256 w 3102756"/>
              <a:gd name="connsiteY40" fmla="*/ 751262 h 1200448"/>
              <a:gd name="connsiteX41" fmla="*/ 386291 w 3102756"/>
              <a:gd name="connsiteY41" fmla="*/ 751244 h 1200448"/>
              <a:gd name="connsiteX42" fmla="*/ 386295 w 3102756"/>
              <a:gd name="connsiteY42" fmla="*/ 751655 h 1200448"/>
              <a:gd name="connsiteX43" fmla="*/ 401080 w 3102756"/>
              <a:gd name="connsiteY43" fmla="*/ 754502 h 1200448"/>
              <a:gd name="connsiteX44" fmla="*/ 434689 w 3102756"/>
              <a:gd name="connsiteY44" fmla="*/ 804234 h 1200448"/>
              <a:gd name="connsiteX45" fmla="*/ 436791 w 3102756"/>
              <a:gd name="connsiteY45" fmla="*/ 1038959 h 1200448"/>
              <a:gd name="connsiteX46" fmla="*/ 447532 w 3102756"/>
              <a:gd name="connsiteY46" fmla="*/ 1038863 h 1200448"/>
              <a:gd name="connsiteX47" fmla="*/ 395864 w 3102756"/>
              <a:gd name="connsiteY47" fmla="*/ 1070354 h 1200448"/>
              <a:gd name="connsiteX48" fmla="*/ 343641 w 3102756"/>
              <a:gd name="connsiteY48" fmla="*/ 1039794 h 1200448"/>
              <a:gd name="connsiteX49" fmla="*/ 354381 w 3102756"/>
              <a:gd name="connsiteY49" fmla="*/ 1039697 h 1200448"/>
              <a:gd name="connsiteX50" fmla="*/ 352531 w 3102756"/>
              <a:gd name="connsiteY50" fmla="*/ 833087 h 1200448"/>
              <a:gd name="connsiteX51" fmla="*/ 321577 w 3102756"/>
              <a:gd name="connsiteY51" fmla="*/ 833364 h 1200448"/>
              <a:gd name="connsiteX52" fmla="*/ 321576 w 3102756"/>
              <a:gd name="connsiteY52" fmla="*/ 833330 h 1200448"/>
              <a:gd name="connsiteX53" fmla="*/ 313695 w 3102756"/>
              <a:gd name="connsiteY53" fmla="*/ 833401 h 1200448"/>
              <a:gd name="connsiteX54" fmla="*/ 292729 w 3102756"/>
              <a:gd name="connsiteY54" fmla="*/ 854746 h 1200448"/>
              <a:gd name="connsiteX55" fmla="*/ 294669 w 3102756"/>
              <a:gd name="connsiteY55" fmla="*/ 1071260 h 1200448"/>
              <a:gd name="connsiteX56" fmla="*/ 222491 w 3102756"/>
              <a:gd name="connsiteY56" fmla="*/ 1071907 h 1200448"/>
              <a:gd name="connsiteX57" fmla="*/ 222491 w 3102756"/>
              <a:gd name="connsiteY57" fmla="*/ 1139325 h 1200448"/>
              <a:gd name="connsiteX58" fmla="*/ 1 w 3102756"/>
              <a:gd name="connsiteY58" fmla="*/ 1139324 h 1200448"/>
              <a:gd name="connsiteX59" fmla="*/ 0 w 3102756"/>
              <a:gd name="connsiteY59" fmla="*/ 682112 h 1200448"/>
              <a:gd name="connsiteX60" fmla="*/ 132835 w 3102756"/>
              <a:gd name="connsiteY60" fmla="*/ 432281 h 120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102756" h="1200448">
                <a:moveTo>
                  <a:pt x="132835" y="432281"/>
                </a:moveTo>
                <a:cubicBezTo>
                  <a:pt x="180921" y="399795"/>
                  <a:pt x="238889" y="380826"/>
                  <a:pt x="301287" y="380826"/>
                </a:cubicBezTo>
                <a:lnTo>
                  <a:pt x="454271" y="380826"/>
                </a:lnTo>
                <a:lnTo>
                  <a:pt x="454271" y="380072"/>
                </a:lnTo>
                <a:lnTo>
                  <a:pt x="1175047" y="380072"/>
                </a:lnTo>
                <a:lnTo>
                  <a:pt x="1175047" y="381194"/>
                </a:lnTo>
                <a:lnTo>
                  <a:pt x="1977141" y="380798"/>
                </a:lnTo>
                <a:lnTo>
                  <a:pt x="2529509" y="44027"/>
                </a:lnTo>
                <a:cubicBezTo>
                  <a:pt x="2671397" y="-42481"/>
                  <a:pt x="2856549" y="2415"/>
                  <a:pt x="2943056" y="144303"/>
                </a:cubicBezTo>
                <a:lnTo>
                  <a:pt x="3054939" y="327812"/>
                </a:lnTo>
                <a:lnTo>
                  <a:pt x="3102756" y="298658"/>
                </a:lnTo>
                <a:lnTo>
                  <a:pt x="3079744" y="514065"/>
                </a:lnTo>
                <a:lnTo>
                  <a:pt x="2877719" y="435860"/>
                </a:lnTo>
                <a:lnTo>
                  <a:pt x="2925537" y="406706"/>
                </a:lnTo>
                <a:lnTo>
                  <a:pt x="2813654" y="223198"/>
                </a:lnTo>
                <a:cubicBezTo>
                  <a:pt x="2770719" y="152775"/>
                  <a:pt x="2678824" y="130493"/>
                  <a:pt x="2608402" y="173428"/>
                </a:cubicBezTo>
                <a:lnTo>
                  <a:pt x="1987061" y="552251"/>
                </a:lnTo>
                <a:lnTo>
                  <a:pt x="1985439" y="549590"/>
                </a:lnTo>
                <a:lnTo>
                  <a:pt x="1608395" y="549776"/>
                </a:lnTo>
                <a:lnTo>
                  <a:pt x="1623715" y="554557"/>
                </a:lnTo>
                <a:cubicBezTo>
                  <a:pt x="1728645" y="599126"/>
                  <a:pt x="1802162" y="703203"/>
                  <a:pt x="1801979" y="824377"/>
                </a:cubicBezTo>
                <a:lnTo>
                  <a:pt x="1801629" y="1055593"/>
                </a:lnTo>
                <a:lnTo>
                  <a:pt x="1850532" y="1055666"/>
                </a:lnTo>
                <a:lnTo>
                  <a:pt x="1767895" y="1200448"/>
                </a:lnTo>
                <a:lnTo>
                  <a:pt x="1685693" y="1055418"/>
                </a:lnTo>
                <a:lnTo>
                  <a:pt x="1734597" y="1055491"/>
                </a:lnTo>
                <a:lnTo>
                  <a:pt x="1734945" y="824276"/>
                </a:lnTo>
                <a:cubicBezTo>
                  <a:pt x="1735133" y="699732"/>
                  <a:pt x="1634323" y="598618"/>
                  <a:pt x="1509779" y="598430"/>
                </a:cubicBezTo>
                <a:lnTo>
                  <a:pt x="1175047" y="597925"/>
                </a:lnTo>
                <a:lnTo>
                  <a:pt x="1175047" y="599979"/>
                </a:lnTo>
                <a:lnTo>
                  <a:pt x="521656" y="599979"/>
                </a:lnTo>
                <a:lnTo>
                  <a:pt x="516491" y="603316"/>
                </a:lnTo>
                <a:lnTo>
                  <a:pt x="301287" y="603317"/>
                </a:lnTo>
                <a:cubicBezTo>
                  <a:pt x="257769" y="603317"/>
                  <a:pt x="222491" y="638595"/>
                  <a:pt x="222491" y="682113"/>
                </a:cubicBezTo>
                <a:lnTo>
                  <a:pt x="222491" y="810073"/>
                </a:lnTo>
                <a:lnTo>
                  <a:pt x="240646" y="782618"/>
                </a:lnTo>
                <a:cubicBezTo>
                  <a:pt x="259057" y="763874"/>
                  <a:pt x="284618" y="752155"/>
                  <a:pt x="312966" y="751901"/>
                </a:cubicBezTo>
                <a:lnTo>
                  <a:pt x="320846" y="751830"/>
                </a:lnTo>
                <a:lnTo>
                  <a:pt x="320839" y="750953"/>
                </a:lnTo>
                <a:lnTo>
                  <a:pt x="379907" y="750424"/>
                </a:lnTo>
                <a:lnTo>
                  <a:pt x="384256" y="751262"/>
                </a:lnTo>
                <a:lnTo>
                  <a:pt x="386291" y="751244"/>
                </a:lnTo>
                <a:lnTo>
                  <a:pt x="386295" y="751655"/>
                </a:lnTo>
                <a:lnTo>
                  <a:pt x="401080" y="754502"/>
                </a:lnTo>
                <a:cubicBezTo>
                  <a:pt x="420641" y="762570"/>
                  <a:pt x="434488" y="781744"/>
                  <a:pt x="434689" y="804234"/>
                </a:cubicBezTo>
                <a:lnTo>
                  <a:pt x="436791" y="1038959"/>
                </a:lnTo>
                <a:lnTo>
                  <a:pt x="447532" y="1038863"/>
                </a:lnTo>
                <a:lnTo>
                  <a:pt x="395864" y="1070354"/>
                </a:lnTo>
                <a:lnTo>
                  <a:pt x="343641" y="1039794"/>
                </a:lnTo>
                <a:lnTo>
                  <a:pt x="354381" y="1039697"/>
                </a:lnTo>
                <a:lnTo>
                  <a:pt x="352531" y="833087"/>
                </a:lnTo>
                <a:lnTo>
                  <a:pt x="321577" y="833364"/>
                </a:lnTo>
                <a:lnTo>
                  <a:pt x="321576" y="833330"/>
                </a:lnTo>
                <a:lnTo>
                  <a:pt x="313695" y="833401"/>
                </a:lnTo>
                <a:cubicBezTo>
                  <a:pt x="302012" y="833505"/>
                  <a:pt x="292625" y="843062"/>
                  <a:pt x="292729" y="854746"/>
                </a:cubicBezTo>
                <a:lnTo>
                  <a:pt x="294669" y="1071260"/>
                </a:lnTo>
                <a:lnTo>
                  <a:pt x="222491" y="1071907"/>
                </a:lnTo>
                <a:lnTo>
                  <a:pt x="222491" y="1139325"/>
                </a:lnTo>
                <a:lnTo>
                  <a:pt x="1" y="1139324"/>
                </a:lnTo>
                <a:lnTo>
                  <a:pt x="0" y="682112"/>
                </a:lnTo>
                <a:cubicBezTo>
                  <a:pt x="0" y="578115"/>
                  <a:pt x="52692" y="486424"/>
                  <a:pt x="132835" y="43228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86779-5DDE-CA46-901D-FB177293619E}"/>
              </a:ext>
            </a:extLst>
          </p:cNvPr>
          <p:cNvSpPr/>
          <p:nvPr/>
        </p:nvSpPr>
        <p:spPr>
          <a:xfrm>
            <a:off x="3655941" y="1572090"/>
            <a:ext cx="1523977" cy="11887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AEC29-D417-3C31-B3A7-C5CAA5915620}"/>
              </a:ext>
            </a:extLst>
          </p:cNvPr>
          <p:cNvSpPr/>
          <p:nvPr/>
        </p:nvSpPr>
        <p:spPr>
          <a:xfrm>
            <a:off x="4731163" y="2188692"/>
            <a:ext cx="1523977" cy="11887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Myriad Pro" panose="020B0503030403020204" pitchFamily="34" charset="0"/>
              </a:rPr>
              <a:t>Píxel</a:t>
            </a:r>
            <a:r>
              <a:rPr lang="en-US" b="1" dirty="0">
                <a:solidFill>
                  <a:schemeClr val="tx1"/>
                </a:solidFill>
                <a:latin typeface="Myriad Pro" panose="020B0503030403020204" pitchFamily="34" charset="0"/>
              </a:rPr>
              <a:t> b</a:t>
            </a: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C27E26-8114-CCFF-0EF7-C95927A0C20C}"/>
              </a:ext>
            </a:extLst>
          </p:cNvPr>
          <p:cNvSpPr/>
          <p:nvPr/>
        </p:nvSpPr>
        <p:spPr>
          <a:xfrm rot="7305277">
            <a:off x="5901539" y="-133249"/>
            <a:ext cx="1644914" cy="4732098"/>
          </a:xfrm>
          <a:custGeom>
            <a:avLst/>
            <a:gdLst>
              <a:gd name="connsiteX0" fmla="*/ 505313 w 1644914"/>
              <a:gd name="connsiteY0" fmla="*/ 4559392 h 4732098"/>
              <a:gd name="connsiteX1" fmla="*/ 436073 w 1644914"/>
              <a:gd name="connsiteY1" fmla="*/ 4338044 h 4732098"/>
              <a:gd name="connsiteX2" fmla="*/ 434698 w 1644914"/>
              <a:gd name="connsiteY2" fmla="*/ 4133301 h 4732098"/>
              <a:gd name="connsiteX3" fmla="*/ 427571 w 1644914"/>
              <a:gd name="connsiteY3" fmla="*/ 4133348 h 4732098"/>
              <a:gd name="connsiteX4" fmla="*/ 427044 w 1644914"/>
              <a:gd name="connsiteY4" fmla="*/ 4054729 h 4732098"/>
              <a:gd name="connsiteX5" fmla="*/ 426138 w 1644914"/>
              <a:gd name="connsiteY5" fmla="*/ 4054735 h 4732098"/>
              <a:gd name="connsiteX6" fmla="*/ 427035 w 1644914"/>
              <a:gd name="connsiteY6" fmla="*/ 4053488 h 4732098"/>
              <a:gd name="connsiteX7" fmla="*/ 420686 w 1644914"/>
              <a:gd name="connsiteY7" fmla="*/ 3107434 h 4732098"/>
              <a:gd name="connsiteX8" fmla="*/ 420765 w 1644914"/>
              <a:gd name="connsiteY8" fmla="*/ 3107433 h 4732098"/>
              <a:gd name="connsiteX9" fmla="*/ 412770 w 1644914"/>
              <a:gd name="connsiteY9" fmla="*/ 1997973 h 4732098"/>
              <a:gd name="connsiteX10" fmla="*/ 412918 w 1644914"/>
              <a:gd name="connsiteY10" fmla="*/ 1997972 h 4732098"/>
              <a:gd name="connsiteX11" fmla="*/ 408936 w 1644914"/>
              <a:gd name="connsiteY11" fmla="*/ 1445297 h 4732098"/>
              <a:gd name="connsiteX12" fmla="*/ 67644 w 1644914"/>
              <a:gd name="connsiteY12" fmla="*/ 893874 h 4732098"/>
              <a:gd name="connsiteX13" fmla="*/ 213937 w 1644914"/>
              <a:gd name="connsiteY13" fmla="*/ 272368 h 4732098"/>
              <a:gd name="connsiteX14" fmla="*/ 585359 w 1644914"/>
              <a:gd name="connsiteY14" fmla="*/ 42483 h 4732098"/>
              <a:gd name="connsiteX15" fmla="*/ 559065 w 1644914"/>
              <a:gd name="connsiteY15" fmla="*/ 0 h 4732098"/>
              <a:gd name="connsiteX16" fmla="*/ 754335 w 1644914"/>
              <a:gd name="connsiteY16" fmla="*/ 42507 h 4732098"/>
              <a:gd name="connsiteX17" fmla="*/ 705279 w 1644914"/>
              <a:gd name="connsiteY17" fmla="*/ 236236 h 4732098"/>
              <a:gd name="connsiteX18" fmla="*/ 678984 w 1644914"/>
              <a:gd name="connsiteY18" fmla="*/ 193753 h 4732098"/>
              <a:gd name="connsiteX19" fmla="*/ 307562 w 1644914"/>
              <a:gd name="connsiteY19" fmla="*/ 423637 h 4732098"/>
              <a:gd name="connsiteX20" fmla="*/ 218913 w 1644914"/>
              <a:gd name="connsiteY20" fmla="*/ 800249 h 4732098"/>
              <a:gd name="connsiteX21" fmla="*/ 568658 w 1644914"/>
              <a:gd name="connsiteY21" fmla="*/ 1365330 h 4732098"/>
              <a:gd name="connsiteX22" fmla="*/ 559168 w 1644914"/>
              <a:gd name="connsiteY22" fmla="*/ 1371203 h 4732098"/>
              <a:gd name="connsiteX23" fmla="*/ 562577 w 1644914"/>
              <a:gd name="connsiteY23" fmla="*/ 1844441 h 4732098"/>
              <a:gd name="connsiteX24" fmla="*/ 575156 w 1644914"/>
              <a:gd name="connsiteY24" fmla="*/ 1803921 h 4732098"/>
              <a:gd name="connsiteX25" fmla="*/ 1021750 w 1644914"/>
              <a:gd name="connsiteY25" fmla="*/ 1507898 h 4732098"/>
              <a:gd name="connsiteX26" fmla="*/ 1494169 w 1644914"/>
              <a:gd name="connsiteY26" fmla="*/ 1507898 h 4732098"/>
              <a:gd name="connsiteX27" fmla="*/ 1494169 w 1644914"/>
              <a:gd name="connsiteY27" fmla="*/ 1447138 h 4732098"/>
              <a:gd name="connsiteX28" fmla="*/ 1644914 w 1644914"/>
              <a:gd name="connsiteY28" fmla="*/ 1553126 h 4732098"/>
              <a:gd name="connsiteX29" fmla="*/ 1494169 w 1644914"/>
              <a:gd name="connsiteY29" fmla="*/ 1659113 h 4732098"/>
              <a:gd name="connsiteX30" fmla="*/ 1494169 w 1644914"/>
              <a:gd name="connsiteY30" fmla="*/ 1598354 h 4732098"/>
              <a:gd name="connsiteX31" fmla="*/ 1021750 w 1644914"/>
              <a:gd name="connsiteY31" fmla="*/ 1598354 h 4732098"/>
              <a:gd name="connsiteX32" fmla="*/ 627523 w 1644914"/>
              <a:gd name="connsiteY32" fmla="*/ 1992581 h 4732098"/>
              <a:gd name="connsiteX33" fmla="*/ 627523 w 1644914"/>
              <a:gd name="connsiteY33" fmla="*/ 1996426 h 4732098"/>
              <a:gd name="connsiteX34" fmla="*/ 635026 w 1644914"/>
              <a:gd name="connsiteY34" fmla="*/ 1996372 h 4732098"/>
              <a:gd name="connsiteX35" fmla="*/ 640999 w 1644914"/>
              <a:gd name="connsiteY35" fmla="*/ 2825262 h 4732098"/>
              <a:gd name="connsiteX36" fmla="*/ 660048 w 1644914"/>
              <a:gd name="connsiteY36" fmla="*/ 2762749 h 4732098"/>
              <a:gd name="connsiteX37" fmla="*/ 967055 w 1644914"/>
              <a:gd name="connsiteY37" fmla="*/ 2556944 h 4732098"/>
              <a:gd name="connsiteX38" fmla="*/ 1415202 w 1644914"/>
              <a:gd name="connsiteY38" fmla="*/ 2554613 h 4732098"/>
              <a:gd name="connsiteX39" fmla="*/ 1415020 w 1644914"/>
              <a:gd name="connsiteY39" fmla="*/ 2519561 h 4732098"/>
              <a:gd name="connsiteX40" fmla="*/ 1539752 w 1644914"/>
              <a:gd name="connsiteY40" fmla="*/ 2606624 h 4732098"/>
              <a:gd name="connsiteX41" fmla="*/ 1415932 w 1644914"/>
              <a:gd name="connsiteY41" fmla="*/ 2694980 h 4732098"/>
              <a:gd name="connsiteX42" fmla="*/ 1415750 w 1644914"/>
              <a:gd name="connsiteY42" fmla="*/ 2659929 h 4732098"/>
              <a:gd name="connsiteX43" fmla="*/ 967603 w 1644914"/>
              <a:gd name="connsiteY43" fmla="*/ 2662260 h 4732098"/>
              <a:gd name="connsiteX44" fmla="*/ 739767 w 1644914"/>
              <a:gd name="connsiteY44" fmla="*/ 2892479 h 4732098"/>
              <a:gd name="connsiteX45" fmla="*/ 740874 w 1644914"/>
              <a:gd name="connsiteY45" fmla="*/ 3105285 h 4732098"/>
              <a:gd name="connsiteX46" fmla="*/ 741295 w 1644914"/>
              <a:gd name="connsiteY46" fmla="*/ 3105282 h 4732098"/>
              <a:gd name="connsiteX47" fmla="*/ 747565 w 1644914"/>
              <a:gd name="connsiteY47" fmla="*/ 4039557 h 4732098"/>
              <a:gd name="connsiteX48" fmla="*/ 757159 w 1644914"/>
              <a:gd name="connsiteY48" fmla="*/ 4052514 h 4732098"/>
              <a:gd name="connsiteX49" fmla="*/ 749125 w 1644914"/>
              <a:gd name="connsiteY49" fmla="*/ 4052568 h 4732098"/>
              <a:gd name="connsiteX50" fmla="*/ 751027 w 1644914"/>
              <a:gd name="connsiteY50" fmla="*/ 4335931 h 4732098"/>
              <a:gd name="connsiteX51" fmla="*/ 833329 w 1644914"/>
              <a:gd name="connsiteY51" fmla="*/ 4417135 h 4732098"/>
              <a:gd name="connsiteX52" fmla="*/ 1128453 w 1644914"/>
              <a:gd name="connsiteY52" fmla="*/ 4415155 h 4732098"/>
              <a:gd name="connsiteX53" fmla="*/ 1100282 w 1644914"/>
              <a:gd name="connsiteY53" fmla="*/ 4410890 h 4732098"/>
              <a:gd name="connsiteX54" fmla="*/ 985028 w 1644914"/>
              <a:gd name="connsiteY54" fmla="*/ 4271237 h 4732098"/>
              <a:gd name="connsiteX55" fmla="*/ 984843 w 1644914"/>
              <a:gd name="connsiteY55" fmla="*/ 4259453 h 4732098"/>
              <a:gd name="connsiteX56" fmla="*/ 983263 w 1644914"/>
              <a:gd name="connsiteY56" fmla="*/ 4259478 h 4732098"/>
              <a:gd name="connsiteX57" fmla="*/ 981879 w 1644914"/>
              <a:gd name="connsiteY57" fmla="*/ 4171161 h 4732098"/>
              <a:gd name="connsiteX58" fmla="*/ 983358 w 1644914"/>
              <a:gd name="connsiteY58" fmla="*/ 4164646 h 4732098"/>
              <a:gd name="connsiteX59" fmla="*/ 983310 w 1644914"/>
              <a:gd name="connsiteY59" fmla="*/ 4161603 h 4732098"/>
              <a:gd name="connsiteX60" fmla="*/ 984051 w 1644914"/>
              <a:gd name="connsiteY60" fmla="*/ 4161592 h 4732098"/>
              <a:gd name="connsiteX61" fmla="*/ 989078 w 1644914"/>
              <a:gd name="connsiteY61" fmla="*/ 4139441 h 4732098"/>
              <a:gd name="connsiteX62" fmla="*/ 1078499 w 1644914"/>
              <a:gd name="connsiteY62" fmla="*/ 4088446 h 4732098"/>
              <a:gd name="connsiteX63" fmla="*/ 1501691 w 1644914"/>
              <a:gd name="connsiteY63" fmla="*/ 4081816 h 4732098"/>
              <a:gd name="connsiteX64" fmla="*/ 1501439 w 1644914"/>
              <a:gd name="connsiteY64" fmla="*/ 4065757 h 4732098"/>
              <a:gd name="connsiteX65" fmla="*/ 1558593 w 1644914"/>
              <a:gd name="connsiteY65" fmla="*/ 4142547 h 4732098"/>
              <a:gd name="connsiteX66" fmla="*/ 1503873 w 1644914"/>
              <a:gd name="connsiteY66" fmla="*/ 4221090 h 4732098"/>
              <a:gd name="connsiteX67" fmla="*/ 1503621 w 1644914"/>
              <a:gd name="connsiteY67" fmla="*/ 4205032 h 4732098"/>
              <a:gd name="connsiteX68" fmla="*/ 1131117 w 1644914"/>
              <a:gd name="connsiteY68" fmla="*/ 4210869 h 4732098"/>
              <a:gd name="connsiteX69" fmla="*/ 1131843 w 1644914"/>
              <a:gd name="connsiteY69" fmla="*/ 4257150 h 4732098"/>
              <a:gd name="connsiteX70" fmla="*/ 1131781 w 1644914"/>
              <a:gd name="connsiteY70" fmla="*/ 4257151 h 4732098"/>
              <a:gd name="connsiteX71" fmla="*/ 1131967 w 1644914"/>
              <a:gd name="connsiteY71" fmla="*/ 4268935 h 4732098"/>
              <a:gd name="connsiteX72" fmla="*/ 1170604 w 1644914"/>
              <a:gd name="connsiteY72" fmla="*/ 4299967 h 4732098"/>
              <a:gd name="connsiteX73" fmla="*/ 1560964 w 1644914"/>
              <a:gd name="connsiteY73" fmla="*/ 4293851 h 4732098"/>
              <a:gd name="connsiteX74" fmla="*/ 1562819 w 1644914"/>
              <a:gd name="connsiteY74" fmla="*/ 4412239 h 4732098"/>
              <a:gd name="connsiteX75" fmla="*/ 1563549 w 1644914"/>
              <a:gd name="connsiteY75" fmla="*/ 4412234 h 4732098"/>
              <a:gd name="connsiteX76" fmla="*/ 1565663 w 1644914"/>
              <a:gd name="connsiteY76" fmla="*/ 4727188 h 4732098"/>
              <a:gd name="connsiteX77" fmla="*/ 835443 w 1644914"/>
              <a:gd name="connsiteY77" fmla="*/ 4732089 h 4732098"/>
              <a:gd name="connsiteX78" fmla="*/ 505313 w 1644914"/>
              <a:gd name="connsiteY78" fmla="*/ 4559392 h 4732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644914" h="4732098">
                <a:moveTo>
                  <a:pt x="505313" y="4559392"/>
                </a:moveTo>
                <a:cubicBezTo>
                  <a:pt x="462114" y="4496364"/>
                  <a:pt x="436624" y="4420205"/>
                  <a:pt x="436073" y="4338044"/>
                </a:cubicBezTo>
                <a:lnTo>
                  <a:pt x="434698" y="4133301"/>
                </a:lnTo>
                <a:lnTo>
                  <a:pt x="427571" y="4133348"/>
                </a:lnTo>
                <a:lnTo>
                  <a:pt x="427044" y="4054729"/>
                </a:lnTo>
                <a:lnTo>
                  <a:pt x="426138" y="4054735"/>
                </a:lnTo>
                <a:lnTo>
                  <a:pt x="427035" y="4053488"/>
                </a:lnTo>
                <a:lnTo>
                  <a:pt x="420686" y="3107434"/>
                </a:lnTo>
                <a:lnTo>
                  <a:pt x="420765" y="3107433"/>
                </a:lnTo>
                <a:lnTo>
                  <a:pt x="412770" y="1997973"/>
                </a:lnTo>
                <a:lnTo>
                  <a:pt x="412918" y="1997972"/>
                </a:lnTo>
                <a:lnTo>
                  <a:pt x="408936" y="1445297"/>
                </a:lnTo>
                <a:lnTo>
                  <a:pt x="67644" y="893874"/>
                </a:lnTo>
                <a:cubicBezTo>
                  <a:pt x="-63583" y="681852"/>
                  <a:pt x="1915" y="403594"/>
                  <a:pt x="213937" y="272368"/>
                </a:cubicBezTo>
                <a:lnTo>
                  <a:pt x="585359" y="42483"/>
                </a:lnTo>
                <a:lnTo>
                  <a:pt x="559065" y="0"/>
                </a:lnTo>
                <a:lnTo>
                  <a:pt x="754335" y="42507"/>
                </a:lnTo>
                <a:lnTo>
                  <a:pt x="705279" y="236236"/>
                </a:lnTo>
                <a:lnTo>
                  <a:pt x="678984" y="193753"/>
                </a:lnTo>
                <a:lnTo>
                  <a:pt x="307562" y="423637"/>
                </a:lnTo>
                <a:cubicBezTo>
                  <a:pt x="179084" y="503157"/>
                  <a:pt x="139395" y="671771"/>
                  <a:pt x="218913" y="800249"/>
                </a:cubicBezTo>
                <a:lnTo>
                  <a:pt x="568658" y="1365330"/>
                </a:lnTo>
                <a:lnTo>
                  <a:pt x="559168" y="1371203"/>
                </a:lnTo>
                <a:lnTo>
                  <a:pt x="562577" y="1844441"/>
                </a:lnTo>
                <a:lnTo>
                  <a:pt x="575156" y="1803921"/>
                </a:lnTo>
                <a:cubicBezTo>
                  <a:pt x="648735" y="1629961"/>
                  <a:pt x="820988" y="1507898"/>
                  <a:pt x="1021750" y="1507898"/>
                </a:cubicBezTo>
                <a:lnTo>
                  <a:pt x="1494169" y="1507898"/>
                </a:lnTo>
                <a:lnTo>
                  <a:pt x="1494169" y="1447138"/>
                </a:lnTo>
                <a:lnTo>
                  <a:pt x="1644914" y="1553126"/>
                </a:lnTo>
                <a:lnTo>
                  <a:pt x="1494169" y="1659113"/>
                </a:lnTo>
                <a:lnTo>
                  <a:pt x="1494169" y="1598354"/>
                </a:lnTo>
                <a:lnTo>
                  <a:pt x="1021750" y="1598354"/>
                </a:lnTo>
                <a:cubicBezTo>
                  <a:pt x="804024" y="1598354"/>
                  <a:pt x="627523" y="1774855"/>
                  <a:pt x="627523" y="1992581"/>
                </a:cubicBezTo>
                <a:lnTo>
                  <a:pt x="627523" y="1996426"/>
                </a:lnTo>
                <a:lnTo>
                  <a:pt x="635026" y="1996372"/>
                </a:lnTo>
                <a:lnTo>
                  <a:pt x="640999" y="2825262"/>
                </a:lnTo>
                <a:lnTo>
                  <a:pt x="660048" y="2762749"/>
                </a:lnTo>
                <a:cubicBezTo>
                  <a:pt x="710179" y="2642485"/>
                  <a:pt x="828565" y="2557665"/>
                  <a:pt x="967055" y="2556944"/>
                </a:cubicBezTo>
                <a:lnTo>
                  <a:pt x="1415202" y="2554613"/>
                </a:lnTo>
                <a:lnTo>
                  <a:pt x="1415020" y="2519561"/>
                </a:lnTo>
                <a:lnTo>
                  <a:pt x="1539752" y="2606624"/>
                </a:lnTo>
                <a:lnTo>
                  <a:pt x="1415932" y="2694980"/>
                </a:lnTo>
                <a:lnTo>
                  <a:pt x="1415750" y="2659929"/>
                </a:lnTo>
                <a:lnTo>
                  <a:pt x="967603" y="2662260"/>
                </a:lnTo>
                <a:cubicBezTo>
                  <a:pt x="841113" y="2662919"/>
                  <a:pt x="739109" y="2765991"/>
                  <a:pt x="739767" y="2892479"/>
                </a:cubicBezTo>
                <a:lnTo>
                  <a:pt x="740874" y="3105285"/>
                </a:lnTo>
                <a:lnTo>
                  <a:pt x="741295" y="3105282"/>
                </a:lnTo>
                <a:lnTo>
                  <a:pt x="747565" y="4039557"/>
                </a:lnTo>
                <a:lnTo>
                  <a:pt x="757159" y="4052514"/>
                </a:lnTo>
                <a:lnTo>
                  <a:pt x="749125" y="4052568"/>
                </a:lnTo>
                <a:lnTo>
                  <a:pt x="751027" y="4335931"/>
                </a:lnTo>
                <a:cubicBezTo>
                  <a:pt x="751330" y="4381081"/>
                  <a:pt x="788178" y="4417438"/>
                  <a:pt x="833329" y="4417135"/>
                </a:cubicBezTo>
                <a:lnTo>
                  <a:pt x="1128453" y="4415155"/>
                </a:lnTo>
                <a:lnTo>
                  <a:pt x="1100282" y="4410890"/>
                </a:lnTo>
                <a:cubicBezTo>
                  <a:pt x="1033489" y="4388630"/>
                  <a:pt x="986024" y="4334813"/>
                  <a:pt x="985028" y="4271237"/>
                </a:cubicBezTo>
                <a:lnTo>
                  <a:pt x="984843" y="4259453"/>
                </a:lnTo>
                <a:lnTo>
                  <a:pt x="983263" y="4259478"/>
                </a:lnTo>
                <a:lnTo>
                  <a:pt x="981879" y="4171161"/>
                </a:lnTo>
                <a:lnTo>
                  <a:pt x="983358" y="4164646"/>
                </a:lnTo>
                <a:lnTo>
                  <a:pt x="983310" y="4161603"/>
                </a:lnTo>
                <a:lnTo>
                  <a:pt x="984051" y="4161592"/>
                </a:lnTo>
                <a:lnTo>
                  <a:pt x="989078" y="4139441"/>
                </a:lnTo>
                <a:cubicBezTo>
                  <a:pt x="1003481" y="4110071"/>
                  <a:pt x="1037951" y="4089081"/>
                  <a:pt x="1078499" y="4088446"/>
                </a:cubicBezTo>
                <a:lnTo>
                  <a:pt x="1501691" y="4081816"/>
                </a:lnTo>
                <a:lnTo>
                  <a:pt x="1501439" y="4065757"/>
                </a:lnTo>
                <a:lnTo>
                  <a:pt x="1558593" y="4142547"/>
                </a:lnTo>
                <a:lnTo>
                  <a:pt x="1503873" y="4221090"/>
                </a:lnTo>
                <a:lnTo>
                  <a:pt x="1503621" y="4205032"/>
                </a:lnTo>
                <a:lnTo>
                  <a:pt x="1131117" y="4210869"/>
                </a:lnTo>
                <a:lnTo>
                  <a:pt x="1131843" y="4257150"/>
                </a:lnTo>
                <a:lnTo>
                  <a:pt x="1131781" y="4257151"/>
                </a:lnTo>
                <a:lnTo>
                  <a:pt x="1131967" y="4268935"/>
                </a:lnTo>
                <a:cubicBezTo>
                  <a:pt x="1132240" y="4286402"/>
                  <a:pt x="1149538" y="4300297"/>
                  <a:pt x="1170604" y="4299967"/>
                </a:cubicBezTo>
                <a:lnTo>
                  <a:pt x="1560964" y="4293851"/>
                </a:lnTo>
                <a:lnTo>
                  <a:pt x="1562819" y="4412239"/>
                </a:lnTo>
                <a:lnTo>
                  <a:pt x="1563549" y="4412234"/>
                </a:lnTo>
                <a:lnTo>
                  <a:pt x="1565663" y="4727188"/>
                </a:lnTo>
                <a:lnTo>
                  <a:pt x="835443" y="4732089"/>
                </a:lnTo>
                <a:cubicBezTo>
                  <a:pt x="698508" y="4733007"/>
                  <a:pt x="577312" y="4664439"/>
                  <a:pt x="505313" y="4559392"/>
                </a:cubicBezTo>
                <a:close/>
              </a:path>
            </a:pathLst>
          </a:custGeom>
          <a:solidFill>
            <a:srgbClr val="FFE3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214EB2DF-71A9-E9A0-90E7-EA7CCE859C97}"/>
              </a:ext>
            </a:extLst>
          </p:cNvPr>
          <p:cNvSpPr/>
          <p:nvPr/>
        </p:nvSpPr>
        <p:spPr>
          <a:xfrm rot="18110369">
            <a:off x="4483260" y="1534788"/>
            <a:ext cx="45719" cy="468164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FC42A16-4C25-6EF4-C61A-613C0AA68672}"/>
              </a:ext>
            </a:extLst>
          </p:cNvPr>
          <p:cNvSpPr/>
          <p:nvPr/>
        </p:nvSpPr>
        <p:spPr>
          <a:xfrm>
            <a:off x="6294278" y="1303272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701E496-163D-E215-4762-93752D76B868}"/>
              </a:ext>
            </a:extLst>
          </p:cNvPr>
          <p:cNvSpPr/>
          <p:nvPr/>
        </p:nvSpPr>
        <p:spPr>
          <a:xfrm>
            <a:off x="6799276" y="2036589"/>
            <a:ext cx="1078230" cy="499110"/>
          </a:xfrm>
          <a:custGeom>
            <a:avLst/>
            <a:gdLst>
              <a:gd name="connsiteX0" fmla="*/ 0 w 1078230"/>
              <a:gd name="connsiteY0" fmla="*/ 499110 h 499110"/>
              <a:gd name="connsiteX1" fmla="*/ 339090 w 1078230"/>
              <a:gd name="connsiteY1" fmla="*/ 83820 h 499110"/>
              <a:gd name="connsiteX2" fmla="*/ 1078230 w 1078230"/>
              <a:gd name="connsiteY2" fmla="*/ 0 h 49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230" h="499110">
                <a:moveTo>
                  <a:pt x="0" y="499110"/>
                </a:moveTo>
                <a:cubicBezTo>
                  <a:pt x="79692" y="333057"/>
                  <a:pt x="159385" y="167005"/>
                  <a:pt x="339090" y="83820"/>
                </a:cubicBezTo>
                <a:cubicBezTo>
                  <a:pt x="518795" y="635"/>
                  <a:pt x="798512" y="317"/>
                  <a:pt x="10782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/>
              <p:nvPr/>
            </p:nvSpPr>
            <p:spPr>
              <a:xfrm>
                <a:off x="7435555" y="1012937"/>
                <a:ext cx="3443700" cy="1046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pPr algn="r"/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(</a:t>
                </a:r>
                <a:r>
                  <a:rPr lang="es-ES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Sedimento erosionado en a, retenido en b</a:t>
                </a:r>
                <a:r>
                  <a:rPr lang="de-CH" sz="1400" dirty="0">
                    <a:solidFill>
                      <a:schemeClr val="bg1">
                        <a:lumMod val="50000"/>
                      </a:schemeClr>
                    </a:solidFill>
                    <a:latin typeface="Myriad Pro" panose="020B0503030403020204" pitchFamily="34" charset="0"/>
                  </a:rPr>
                  <a:t>)</a:t>
                </a:r>
              </a:p>
              <a:p>
                <a:endParaRPr lang="de-CH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3EF79EA-CB9C-3571-414B-A67252D0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555" y="1012937"/>
                <a:ext cx="3443700" cy="1046440"/>
              </a:xfrm>
              <a:prstGeom prst="rect">
                <a:avLst/>
              </a:prstGeom>
              <a:blipFill>
                <a:blip r:embed="rId2"/>
                <a:stretch>
                  <a:fillRect l="-2478" r="-3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/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CH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F73C8CA-608E-C322-C5F3-5132936A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06" y="1887215"/>
                <a:ext cx="575157" cy="553998"/>
              </a:xfrm>
              <a:prstGeom prst="rect">
                <a:avLst/>
              </a:prstGeom>
              <a:blipFill>
                <a:blip r:embed="rId4"/>
                <a:stretch>
                  <a:fillRect l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2C5F4D-1D07-CCAF-B135-50E95028A73C}"/>
              </a:ext>
            </a:extLst>
          </p:cNvPr>
          <p:cNvSpPr/>
          <p:nvPr/>
        </p:nvSpPr>
        <p:spPr>
          <a:xfrm>
            <a:off x="6689244" y="3465040"/>
            <a:ext cx="2956560" cy="494083"/>
          </a:xfrm>
          <a:custGeom>
            <a:avLst/>
            <a:gdLst>
              <a:gd name="connsiteX0" fmla="*/ 0 w 2828544"/>
              <a:gd name="connsiteY0" fmla="*/ 475488 h 481584"/>
              <a:gd name="connsiteX1" fmla="*/ 2133600 w 2828544"/>
              <a:gd name="connsiteY1" fmla="*/ 481584 h 481584"/>
              <a:gd name="connsiteX2" fmla="*/ 2828544 w 2828544"/>
              <a:gd name="connsiteY2" fmla="*/ 73152 h 481584"/>
              <a:gd name="connsiteX3" fmla="*/ 841248 w 2828544"/>
              <a:gd name="connsiteY3" fmla="*/ 0 h 481584"/>
              <a:gd name="connsiteX0" fmla="*/ 0 w 2956560"/>
              <a:gd name="connsiteY0" fmla="*/ 487987 h 494083"/>
              <a:gd name="connsiteX1" fmla="*/ 2133600 w 2956560"/>
              <a:gd name="connsiteY1" fmla="*/ 494083 h 494083"/>
              <a:gd name="connsiteX2" fmla="*/ 2956560 w 2956560"/>
              <a:gd name="connsiteY2" fmla="*/ 6403 h 494083"/>
              <a:gd name="connsiteX3" fmla="*/ 841248 w 2956560"/>
              <a:gd name="connsiteY3" fmla="*/ 12499 h 49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6560" h="494083">
                <a:moveTo>
                  <a:pt x="0" y="487987"/>
                </a:moveTo>
                <a:lnTo>
                  <a:pt x="2133600" y="494083"/>
                </a:lnTo>
                <a:lnTo>
                  <a:pt x="2956560" y="6403"/>
                </a:lnTo>
                <a:cubicBezTo>
                  <a:pt x="2294128" y="-17981"/>
                  <a:pt x="1503680" y="36883"/>
                  <a:pt x="841248" y="12499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44DAA186-6416-B92B-94B9-C335AAB26942}"/>
              </a:ext>
            </a:extLst>
          </p:cNvPr>
          <p:cNvSpPr/>
          <p:nvPr/>
        </p:nvSpPr>
        <p:spPr>
          <a:xfrm rot="18110369">
            <a:off x="4801179" y="1883899"/>
            <a:ext cx="45719" cy="141591"/>
          </a:xfrm>
          <a:prstGeom prst="leftBracket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Manual Operation 74">
            <a:extLst>
              <a:ext uri="{FF2B5EF4-FFF2-40B4-BE49-F238E27FC236}">
                <a16:creationId xmlns:a16="http://schemas.microsoft.com/office/drawing/2014/main" id="{7628C42C-BB1C-44E7-06E9-05ED3A1F0145}"/>
              </a:ext>
            </a:extLst>
          </p:cNvPr>
          <p:cNvSpPr/>
          <p:nvPr/>
        </p:nvSpPr>
        <p:spPr>
          <a:xfrm>
            <a:off x="6689245" y="3959123"/>
            <a:ext cx="2131568" cy="380045"/>
          </a:xfrm>
          <a:prstGeom prst="flowChartManualOperat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619</Words>
  <Application>Microsoft Office PowerPoint</Application>
  <PresentationFormat>Panorámica</PresentationFormat>
  <Paragraphs>123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Myriad Pro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Jan Pablo Schmitt</dc:creator>
  <cp:lastModifiedBy>Patricio Mena Vásconez</cp:lastModifiedBy>
  <cp:revision>14</cp:revision>
  <dcterms:created xsi:type="dcterms:W3CDTF">2022-07-28T21:33:06Z</dcterms:created>
  <dcterms:modified xsi:type="dcterms:W3CDTF">2022-10-27T11:48:16Z</dcterms:modified>
</cp:coreProperties>
</file>