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>
        <p:scale>
          <a:sx n="400" d="100"/>
          <a:sy n="400" d="100"/>
        </p:scale>
        <p:origin x="-10080" y="-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D7AC-61B6-3D45-B366-3B6597285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72DB0-F00C-3443-84DB-0EBCB9B29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82EDE-038B-644E-9988-D677B8A9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270-C257-1A4B-99F7-A72723598E8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F4C6-3769-C14D-8C2A-C15A0FCC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FBA9-7AF6-FD41-B6FB-5BCD0721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D68-7F04-AA4D-A7A5-86016C88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707A-EA93-C74E-AFD3-59732B8B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DACF9-730D-4944-8F18-3BF5ADF85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8AB0-11EE-BF45-9AF0-F34F86C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270-C257-1A4B-99F7-A72723598E8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46DC8-BB0C-3146-A275-826D5564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E30B-D814-8C4D-A4F5-462459D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D68-7F04-AA4D-A7A5-86016C88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0DFE0-FAAC-0D48-8B2B-A07ED9F6B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FAD38-DB49-4646-960C-C01DDF87C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D8E0-C40E-7747-817B-AC3B08DB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270-C257-1A4B-99F7-A72723598E8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3C08-8E5E-C34C-8FCF-96D01F76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BED38-C7C6-304F-A8D1-482185E4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D68-7F04-AA4D-A7A5-86016C88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1A73-2C2A-8044-A0D7-576665F2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CAA1-3ABC-D943-A4B7-0C063359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690B-85FC-AD48-BF68-E667894E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270-C257-1A4B-99F7-A72723598E8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1055C-CA99-8D40-9024-0DA91380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50E6D-F943-CB49-B1FE-8D36F7CE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D68-7F04-AA4D-A7A5-86016C88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B1A6-7491-BE4B-BB56-E04384F5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AC62B-5ACD-4549-95CC-6091DFC16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82D03-7DE4-8E49-88F4-69C34C08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270-C257-1A4B-99F7-A72723598E8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55625-6853-6C4E-851C-6778B373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28A-EE6A-4747-B68A-2465DC2F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D68-7F04-AA4D-A7A5-86016C88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3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38E7-57E2-F34C-84EA-C36362B9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BC74E-F24C-E447-A66D-63F88CD71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DD4DB-83C1-1240-8C0E-E54947775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AD5BD-C469-7742-8054-5F9895C1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270-C257-1A4B-99F7-A72723598E8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460A2-F7F8-164F-AEB6-20CD2C67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7ED44-61DD-F746-A078-6BB1DF78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D68-7F04-AA4D-A7A5-86016C88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9CA2-6D98-C846-BA73-0B52BADB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51642-A987-CE44-AC28-1569BDB2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02589-4284-6644-B229-0B088F109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F9FD2-A54C-3947-B1E9-1F2EC25BC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8B3FA-8145-1748-BC6F-3D6E29D1C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5B798-10C6-704C-863B-13B1B1D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270-C257-1A4B-99F7-A72723598E8F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5E23C-326A-B44F-A067-3A274C8F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D537A-E4BE-ED40-993E-883BC257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D68-7F04-AA4D-A7A5-86016C88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3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719E-F912-F745-AA2A-8903ECD7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3F618-74E8-2046-97A9-DE4DF60F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270-C257-1A4B-99F7-A72723598E8F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4F28A-88F2-3B47-BCD6-232AF485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D8880-ED9D-C643-9911-22BB4DCB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D68-7F04-AA4D-A7A5-86016C88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9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8AB95-0EEC-CE41-B353-FE32CF7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270-C257-1A4B-99F7-A72723598E8F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41BE6-C37B-0A42-B9D5-D95677D0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7239F-D607-4246-B42C-7E927CA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D68-7F04-AA4D-A7A5-86016C88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B1D3-B641-3143-8982-B2012D04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1C94-CE5D-4240-B1B1-43D86F0DE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1830-EFF3-384C-9AD5-9D8390256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7B928-454A-D340-B203-FA4BF70E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270-C257-1A4B-99F7-A72723598E8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9842-6F6E-9C4F-BFC5-9E21D66A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C9B1B-C1F7-D646-8C08-6A82872D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D68-7F04-AA4D-A7A5-86016C88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D2B5-AC1A-DB4C-A814-33BB2CEF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CF270-FA24-F340-945A-E83DDEA69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8783E-F2EC-F94A-BDB8-AF6EE5AB2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EBE1F-1715-2C47-A3A4-542BBF81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270-C257-1A4B-99F7-A72723598E8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68DD-3FE2-DC4F-B552-FF3A37BA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C2825-49CC-624B-8E92-40E95225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D68-7F04-AA4D-A7A5-86016C88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3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82622-5EA8-A543-B877-F37D2D2C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A0D93-624A-E143-8CFB-2CEB38AB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E9C6A-7E88-0B4C-B949-652AB931F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B270-C257-1A4B-99F7-A72723598E8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9F28-7224-024C-8580-2D597F35C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8284-EFE6-CD46-B94C-11839C172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9D68-7F04-AA4D-A7A5-86016C880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3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15DDB-13AA-2B42-A5C6-E5909FAB0EE8}"/>
              </a:ext>
            </a:extLst>
          </p:cNvPr>
          <p:cNvSpPr txBox="1"/>
          <p:nvPr/>
        </p:nvSpPr>
        <p:spPr>
          <a:xfrm>
            <a:off x="5345289" y="3000935"/>
            <a:ext cx="7789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1CE3A-BA00-E94E-BFCC-0436723350D8}"/>
              </a:ext>
            </a:extLst>
          </p:cNvPr>
          <p:cNvSpPr txBox="1"/>
          <p:nvPr/>
        </p:nvSpPr>
        <p:spPr>
          <a:xfrm>
            <a:off x="6156946" y="3000935"/>
            <a:ext cx="64346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F2DCE-B06C-E843-9871-480F3BA677E0}"/>
              </a:ext>
            </a:extLst>
          </p:cNvPr>
          <p:cNvSpPr txBox="1"/>
          <p:nvPr/>
        </p:nvSpPr>
        <p:spPr>
          <a:xfrm>
            <a:off x="5667022" y="3247156"/>
            <a:ext cx="85795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7AA8C-66B9-7B45-90D6-7EF45CED64DB}"/>
              </a:ext>
            </a:extLst>
          </p:cNvPr>
          <p:cNvSpPr txBox="1"/>
          <p:nvPr/>
        </p:nvSpPr>
        <p:spPr>
          <a:xfrm>
            <a:off x="4159170" y="2939969"/>
            <a:ext cx="85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Edwardian Script ITC" panose="030303020407070D0804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608A6-C7A1-464C-8966-50A68A61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706" y="1522589"/>
            <a:ext cx="342900" cy="381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7297D46-94AF-7946-A2B6-3A015771B579}"/>
              </a:ext>
            </a:extLst>
          </p:cNvPr>
          <p:cNvSpPr/>
          <p:nvPr/>
        </p:nvSpPr>
        <p:spPr>
          <a:xfrm>
            <a:off x="5768623" y="1422400"/>
            <a:ext cx="654755" cy="654756"/>
          </a:xfrm>
          <a:prstGeom prst="ellipse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132C7-01B1-5F4E-9CE9-88FD1B15857B}"/>
              </a:ext>
            </a:extLst>
          </p:cNvPr>
          <p:cNvSpPr txBox="1"/>
          <p:nvPr/>
        </p:nvSpPr>
        <p:spPr>
          <a:xfrm>
            <a:off x="5734756" y="1437424"/>
            <a:ext cx="711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Georgia" panose="02040502050405020303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5607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Edwardian Script ITC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Thomas</dc:creator>
  <cp:lastModifiedBy>Claire Thomas</cp:lastModifiedBy>
  <cp:revision>4</cp:revision>
  <dcterms:created xsi:type="dcterms:W3CDTF">2021-12-20T19:39:04Z</dcterms:created>
  <dcterms:modified xsi:type="dcterms:W3CDTF">2022-02-05T15:29:36Z</dcterms:modified>
</cp:coreProperties>
</file>