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723" r:id="rId4"/>
  </p:sldMasterIdLst>
  <p:notesMasterIdLst>
    <p:notesMasterId r:id="rId8"/>
  </p:notesMasterIdLst>
  <p:handoutMasterIdLst>
    <p:handoutMasterId r:id="rId9"/>
  </p:handoutMasterIdLst>
  <p:sldIdLst>
    <p:sldId id="376" r:id="rId5"/>
    <p:sldId id="411" r:id="rId6"/>
    <p:sldId id="351" r:id="rId7"/>
  </p:sldIdLst>
  <p:sldSz cx="12436475" cy="6994525"/>
  <p:notesSz cx="9601200" cy="15087600"/>
  <p:defaultTextStyle>
    <a:defPPr>
      <a:defRPr lang="en-US"/>
    </a:defPPr>
    <a:lvl1pPr marL="0" algn="l" defTabSz="547738" rtl="0" eaLnBrk="1" latinLnBrk="0" hangingPunct="1">
      <a:defRPr sz="2173" kern="1200">
        <a:solidFill>
          <a:schemeClr val="tx1"/>
        </a:solidFill>
        <a:latin typeface="+mn-lt"/>
        <a:ea typeface="+mn-ea"/>
        <a:cs typeface="+mn-cs"/>
      </a:defRPr>
    </a:lvl1pPr>
    <a:lvl2pPr marL="547738" algn="l" defTabSz="547738" rtl="0" eaLnBrk="1" latinLnBrk="0" hangingPunct="1">
      <a:defRPr sz="2173" kern="1200">
        <a:solidFill>
          <a:schemeClr val="tx1"/>
        </a:solidFill>
        <a:latin typeface="+mn-lt"/>
        <a:ea typeface="+mn-ea"/>
        <a:cs typeface="+mn-cs"/>
      </a:defRPr>
    </a:lvl2pPr>
    <a:lvl3pPr marL="1095474" algn="l" defTabSz="547738" rtl="0" eaLnBrk="1" latinLnBrk="0" hangingPunct="1">
      <a:defRPr sz="2173" kern="1200">
        <a:solidFill>
          <a:schemeClr val="tx1"/>
        </a:solidFill>
        <a:latin typeface="+mn-lt"/>
        <a:ea typeface="+mn-ea"/>
        <a:cs typeface="+mn-cs"/>
      </a:defRPr>
    </a:lvl3pPr>
    <a:lvl4pPr marL="1643211" algn="l" defTabSz="547738" rtl="0" eaLnBrk="1" latinLnBrk="0" hangingPunct="1">
      <a:defRPr sz="2173" kern="1200">
        <a:solidFill>
          <a:schemeClr val="tx1"/>
        </a:solidFill>
        <a:latin typeface="+mn-lt"/>
        <a:ea typeface="+mn-ea"/>
        <a:cs typeface="+mn-cs"/>
      </a:defRPr>
    </a:lvl4pPr>
    <a:lvl5pPr marL="2190948" algn="l" defTabSz="547738" rtl="0" eaLnBrk="1" latinLnBrk="0" hangingPunct="1">
      <a:defRPr sz="2173" kern="1200">
        <a:solidFill>
          <a:schemeClr val="tx1"/>
        </a:solidFill>
        <a:latin typeface="+mn-lt"/>
        <a:ea typeface="+mn-ea"/>
        <a:cs typeface="+mn-cs"/>
      </a:defRPr>
    </a:lvl5pPr>
    <a:lvl6pPr marL="2738686" algn="l" defTabSz="547738" rtl="0" eaLnBrk="1" latinLnBrk="0" hangingPunct="1">
      <a:defRPr sz="2173" kern="1200">
        <a:solidFill>
          <a:schemeClr val="tx1"/>
        </a:solidFill>
        <a:latin typeface="+mn-lt"/>
        <a:ea typeface="+mn-ea"/>
        <a:cs typeface="+mn-cs"/>
      </a:defRPr>
    </a:lvl6pPr>
    <a:lvl7pPr marL="3286423" algn="l" defTabSz="547738" rtl="0" eaLnBrk="1" latinLnBrk="0" hangingPunct="1">
      <a:defRPr sz="2173" kern="1200">
        <a:solidFill>
          <a:schemeClr val="tx1"/>
        </a:solidFill>
        <a:latin typeface="+mn-lt"/>
        <a:ea typeface="+mn-ea"/>
        <a:cs typeface="+mn-cs"/>
      </a:defRPr>
    </a:lvl7pPr>
    <a:lvl8pPr marL="3834161" algn="l" defTabSz="547738" rtl="0" eaLnBrk="1" latinLnBrk="0" hangingPunct="1">
      <a:defRPr sz="2173" kern="1200">
        <a:solidFill>
          <a:schemeClr val="tx1"/>
        </a:solidFill>
        <a:latin typeface="+mn-lt"/>
        <a:ea typeface="+mn-ea"/>
        <a:cs typeface="+mn-cs"/>
      </a:defRPr>
    </a:lvl8pPr>
    <a:lvl9pPr marL="4381896" algn="l" defTabSz="547738" rtl="0" eaLnBrk="1" latinLnBrk="0" hangingPunct="1">
      <a:defRPr sz="217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90000"/>
    <a:srgbClr val="399EEF"/>
    <a:srgbClr val="000000"/>
    <a:srgbClr val="6A6A6A"/>
    <a:srgbClr val="FF0066"/>
    <a:srgbClr val="FFDD00"/>
    <a:srgbClr val="A1A1A1"/>
    <a:srgbClr val="008200"/>
    <a:srgbClr val="007D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87" autoAdjust="0"/>
    <p:restoredTop sz="77383" autoAdjust="0"/>
  </p:normalViewPr>
  <p:slideViewPr>
    <p:cSldViewPr snapToGrid="0" snapToObjects="1">
      <p:cViewPr varScale="1">
        <p:scale>
          <a:sx n="85" d="100"/>
          <a:sy n="85" d="100"/>
        </p:scale>
        <p:origin x="976" y="17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30252"/>
    </p:cViewPr>
  </p:sorterViewPr>
  <p:notesViewPr>
    <p:cSldViewPr snapToGrid="0" snapToObjects="1">
      <p:cViewPr varScale="1">
        <p:scale>
          <a:sx n="57" d="100"/>
          <a:sy n="57" d="100"/>
        </p:scale>
        <p:origin x="307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755650"/>
          </a:xfrm>
          <a:prstGeom prst="rect">
            <a:avLst/>
          </a:prstGeom>
        </p:spPr>
        <p:txBody>
          <a:bodyPr vert="horz" lIns="91440" tIns="45720" rIns="91440" bIns="45720" numCol="1" rtlCol="0"/>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3" name="Date Placeholder 2"/>
          <p:cNvSpPr>
            <a:spLocks noGrp="1"/>
          </p:cNvSpPr>
          <p:nvPr>
            <p:ph type="dt" sz="quarter" idx="1"/>
          </p:nvPr>
        </p:nvSpPr>
        <p:spPr>
          <a:xfrm>
            <a:off x="5438775" y="0"/>
            <a:ext cx="4160838" cy="755650"/>
          </a:xfrm>
          <a:prstGeom prst="rect">
            <a:avLst/>
          </a:prstGeom>
        </p:spPr>
        <p:txBody>
          <a:bodyPr vert="horz" lIns="91440" tIns="45720" rIns="91440" bIns="45720" numCol="1" rtlCol="0"/>
          <a:lstStyle>
            <a:lvl1pPr algn="r">
              <a:defRPr sz="1200"/>
            </a:lvl1pPr>
          </a:lstStyle>
          <a:p>
            <a:fld id="{270A2F2F-CFF9-4CE5-ABD8-D4B170FC8863}" type="datetimeFigureOut">
              <a:rPr lang="en-US" smtClean="0">
                <a:latin typeface="Segoe UI" panose="020B0502040204020203" pitchFamily="34" charset="0"/>
                <a:cs typeface="Segoe UI" panose="020B0502040204020203" pitchFamily="34" charset="0"/>
              </a:rPr>
              <a:t>5/1/19</a:t>
            </a:fld>
            <a:endParaRPr lang="en-US" dirty="0">
              <a:latin typeface="Segoe UI" panose="020B0502040204020203" pitchFamily="34" charset="0"/>
              <a:cs typeface="Segoe UI" panose="020B0502040204020203" pitchFamily="34" charset="0"/>
            </a:endParaRPr>
          </a:p>
        </p:txBody>
      </p:sp>
      <p:sp>
        <p:nvSpPr>
          <p:cNvPr id="4" name="Footer Placeholder 3"/>
          <p:cNvSpPr>
            <a:spLocks noGrp="1"/>
          </p:cNvSpPr>
          <p:nvPr>
            <p:ph type="ftr" sz="quarter" idx="2"/>
          </p:nvPr>
        </p:nvSpPr>
        <p:spPr>
          <a:xfrm>
            <a:off x="0" y="14331950"/>
            <a:ext cx="4160838" cy="755650"/>
          </a:xfrm>
          <a:prstGeom prst="rect">
            <a:avLst/>
          </a:prstGeom>
        </p:spPr>
        <p:txBody>
          <a:bodyPr vert="horz" lIns="91440" tIns="45720" rIns="91440" bIns="45720" numCol="1" rtlCol="0" anchor="b"/>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3"/>
          </p:nvPr>
        </p:nvSpPr>
        <p:spPr>
          <a:xfrm>
            <a:off x="5438775" y="14331950"/>
            <a:ext cx="4160838" cy="755650"/>
          </a:xfrm>
          <a:prstGeom prst="rect">
            <a:avLst/>
          </a:prstGeom>
        </p:spPr>
        <p:txBody>
          <a:bodyPr vert="horz" lIns="91440" tIns="45720" rIns="91440" bIns="45720" numCol="1" rtlCol="0" anchor="b"/>
          <a:lstStyle>
            <a:lvl1pPr algn="r">
              <a:defRPr sz="1200"/>
            </a:lvl1pPr>
          </a:lstStyle>
          <a:p>
            <a:fld id="{8576D46E-833B-4FD2-820F-33C140C6C5BA}" type="slidenum">
              <a:rPr lang="en-US" smtClean="0">
                <a:latin typeface="Segoe UI" panose="020B0502040204020203" pitchFamily="34" charset="0"/>
                <a:cs typeface="Segoe UI" panose="020B0502040204020203" pitchFamily="34" charset="0"/>
              </a:rPr>
              <a:t>‹#›</a:t>
            </a:fld>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66436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754380"/>
          </a:xfrm>
          <a:prstGeom prst="rect">
            <a:avLst/>
          </a:prstGeom>
        </p:spPr>
        <p:txBody>
          <a:bodyPr vert="horz" lIns="141067" tIns="70534" rIns="141067" bIns="70534" numCol="1" rtlCol="0"/>
          <a:lstStyle>
            <a:lvl1pPr algn="l">
              <a:defRPr sz="1900">
                <a:latin typeface="Segoe UI" panose="020B0502040204020203" pitchFamily="34" charset="0"/>
                <a:cs typeface="Segoe UI" panose="020B0502040204020203" pitchFamily="34" charset="0"/>
              </a:defRPr>
            </a:lvl1pPr>
          </a:lstStyle>
          <a:p>
            <a:endParaRPr lang="en-US" dirty="0"/>
          </a:p>
        </p:txBody>
      </p:sp>
      <p:sp>
        <p:nvSpPr>
          <p:cNvPr id="3" name="Date Placeholder 2"/>
          <p:cNvSpPr>
            <a:spLocks noGrp="1"/>
          </p:cNvSpPr>
          <p:nvPr>
            <p:ph type="dt" idx="1"/>
          </p:nvPr>
        </p:nvSpPr>
        <p:spPr>
          <a:xfrm>
            <a:off x="5438458" y="0"/>
            <a:ext cx="4160520" cy="754380"/>
          </a:xfrm>
          <a:prstGeom prst="rect">
            <a:avLst/>
          </a:prstGeom>
        </p:spPr>
        <p:txBody>
          <a:bodyPr vert="horz" lIns="141067" tIns="70534" rIns="141067" bIns="70534" numCol="1" rtlCol="0"/>
          <a:lstStyle>
            <a:lvl1pPr algn="r">
              <a:defRPr sz="1900">
                <a:latin typeface="Segoe UI" panose="020B0502040204020203" pitchFamily="34" charset="0"/>
                <a:cs typeface="Segoe UI" panose="020B0502040204020203" pitchFamily="34" charset="0"/>
              </a:defRPr>
            </a:lvl1pPr>
          </a:lstStyle>
          <a:p>
            <a:fld id="{8CEAF84F-AE06-7C4B-81DA-C19B1498DB6D}" type="datetimeFigureOut">
              <a:rPr lang="en-US" smtClean="0"/>
              <a:pPr/>
              <a:t>5/1/19</a:t>
            </a:fld>
            <a:endParaRPr lang="en-US" dirty="0"/>
          </a:p>
        </p:txBody>
      </p:sp>
      <p:sp>
        <p:nvSpPr>
          <p:cNvPr id="4" name="Slide Image Placeholder 3"/>
          <p:cNvSpPr>
            <a:spLocks noGrp="1" noRot="1" noChangeAspect="1"/>
          </p:cNvSpPr>
          <p:nvPr>
            <p:ph type="sldImg" idx="2"/>
          </p:nvPr>
        </p:nvSpPr>
        <p:spPr>
          <a:xfrm>
            <a:off x="960120" y="2469198"/>
            <a:ext cx="7680960" cy="4320540"/>
          </a:xfrm>
          <a:prstGeom prst="rect">
            <a:avLst/>
          </a:prstGeom>
          <a:noFill/>
          <a:ln w="12700">
            <a:solidFill>
              <a:prstClr val="black"/>
            </a:solidFill>
          </a:ln>
        </p:spPr>
        <p:txBody>
          <a:bodyPr vert="horz" lIns="141067" tIns="70534" rIns="141067" bIns="70534" numCol="1" rtlCol="0" anchor="ctr"/>
          <a:lstStyle/>
          <a:p>
            <a:endParaRPr lang="en-US" dirty="0"/>
          </a:p>
        </p:txBody>
      </p:sp>
      <p:sp>
        <p:nvSpPr>
          <p:cNvPr id="5" name="Notes Placeholder 4"/>
          <p:cNvSpPr>
            <a:spLocks noGrp="1"/>
          </p:cNvSpPr>
          <p:nvPr>
            <p:ph type="body" sz="quarter" idx="3"/>
          </p:nvPr>
        </p:nvSpPr>
        <p:spPr>
          <a:xfrm>
            <a:off x="960120" y="7166610"/>
            <a:ext cx="7680960" cy="6789420"/>
          </a:xfrm>
          <a:prstGeom prst="rect">
            <a:avLst/>
          </a:prstGeom>
        </p:spPr>
        <p:txBody>
          <a:bodyPr vert="horz" lIns="141067" tIns="70534" rIns="141067" bIns="70534" numCol="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14330602"/>
            <a:ext cx="4160520" cy="754380"/>
          </a:xfrm>
          <a:prstGeom prst="rect">
            <a:avLst/>
          </a:prstGeom>
        </p:spPr>
        <p:txBody>
          <a:bodyPr vert="horz" lIns="141067" tIns="70534" rIns="141067" bIns="70534" numCol="1" rtlCol="0" anchor="b"/>
          <a:lstStyle>
            <a:lvl1pPr algn="l">
              <a:defRPr sz="1900">
                <a:latin typeface="Segoe UI" panose="020B0502040204020203" pitchFamily="34" charset="0"/>
                <a:cs typeface="Segoe UI" panose="020B0502040204020203" pitchFamily="34" charset="0"/>
              </a:defRPr>
            </a:lvl1pPr>
          </a:lstStyle>
          <a:p>
            <a:endParaRPr lang="en-US" dirty="0"/>
          </a:p>
        </p:txBody>
      </p:sp>
      <p:sp>
        <p:nvSpPr>
          <p:cNvPr id="7" name="Slide Number Placeholder 6"/>
          <p:cNvSpPr>
            <a:spLocks noGrp="1"/>
          </p:cNvSpPr>
          <p:nvPr>
            <p:ph type="sldNum" sz="quarter" idx="5"/>
          </p:nvPr>
        </p:nvSpPr>
        <p:spPr>
          <a:xfrm>
            <a:off x="5438458" y="14330602"/>
            <a:ext cx="4160520" cy="754380"/>
          </a:xfrm>
          <a:prstGeom prst="rect">
            <a:avLst/>
          </a:prstGeom>
        </p:spPr>
        <p:txBody>
          <a:bodyPr vert="horz" lIns="141067" tIns="70534" rIns="141067" bIns="70534" numCol="1" rtlCol="0" anchor="b"/>
          <a:lstStyle>
            <a:lvl1pPr algn="r">
              <a:defRPr sz="1900">
                <a:latin typeface="Segoe UI" panose="020B0502040204020203" pitchFamily="34" charset="0"/>
                <a:cs typeface="Segoe UI" panose="020B0502040204020203" pitchFamily="34" charset="0"/>
              </a:defRPr>
            </a:lvl1pPr>
          </a:lstStyle>
          <a:p>
            <a:fld id="{AF7A91F6-C84C-D54B-9DE1-2A2DF49EE04F}" type="slidenum">
              <a:rPr lang="en-US" smtClean="0"/>
              <a:pPr/>
              <a:t>‹#›</a:t>
            </a:fld>
            <a:endParaRPr lang="en-US" dirty="0"/>
          </a:p>
        </p:txBody>
      </p:sp>
    </p:spTree>
    <p:extLst>
      <p:ext uri="{BB962C8B-B14F-4D97-AF65-F5344CB8AC3E}">
        <p14:creationId xmlns:p14="http://schemas.microsoft.com/office/powerpoint/2010/main" val="1762081424"/>
      </p:ext>
    </p:extLst>
  </p:cSld>
  <p:clrMap bg1="lt1" tx1="dk1" bg2="lt2" tx2="dk2" accent1="accent1" accent2="accent2" accent3="accent3" accent4="accent4" accent5="accent5" accent6="accent6" hlink="hlink" folHlink="folHlink"/>
  <p:notesStyle>
    <a:lvl1pPr marL="0" indent="0" algn="l" defTabSz="547738" rtl="0" eaLnBrk="1" latinLnBrk="0" hangingPunct="1">
      <a:lnSpc>
        <a:spcPct val="110000"/>
      </a:lnSpc>
      <a:spcBef>
        <a:spcPts val="1498"/>
      </a:spcBef>
      <a:buFont typeface="Arial"/>
      <a:buNone/>
      <a:defRPr lang="en-US" sz="1498" b="0" kern="1200" cap="none" spc="37" baseline="0" dirty="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47738" rtl="0" eaLnBrk="1" latinLnBrk="0" hangingPunct="1">
      <a:lnSpc>
        <a:spcPct val="110000"/>
      </a:lnSpc>
      <a:spcBef>
        <a:spcPts val="1498"/>
      </a:spcBef>
      <a:buFont typeface="Arial"/>
      <a:buNone/>
      <a:defRPr lang="en-US" sz="1498" b="0" kern="1200" cap="none" spc="37" baseline="0" dirty="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2pPr>
    <a:lvl3pPr marL="0" indent="0" algn="l" defTabSz="547738" rtl="0" eaLnBrk="1" latinLnBrk="0" hangingPunct="1">
      <a:lnSpc>
        <a:spcPct val="110000"/>
      </a:lnSpc>
      <a:spcBef>
        <a:spcPts val="1498"/>
      </a:spcBef>
      <a:buFont typeface="Arial"/>
      <a:buNone/>
      <a:defRPr lang="en-US" sz="1498" b="0" kern="1200" cap="none" spc="37" baseline="0" dirty="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3pPr>
    <a:lvl4pPr marL="0" indent="0" algn="l" defTabSz="547738" rtl="0" eaLnBrk="1" latinLnBrk="0" hangingPunct="1">
      <a:lnSpc>
        <a:spcPct val="110000"/>
      </a:lnSpc>
      <a:spcBef>
        <a:spcPts val="1498"/>
      </a:spcBef>
      <a:buFont typeface="Arial"/>
      <a:buNone/>
      <a:defRPr lang="en-US" sz="1498" b="0" kern="1200" cap="none" spc="37" baseline="0" dirty="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4pPr>
    <a:lvl5pPr marL="0" indent="0" algn="l" defTabSz="547738" rtl="0" eaLnBrk="1" latinLnBrk="0" hangingPunct="1">
      <a:lnSpc>
        <a:spcPct val="110000"/>
      </a:lnSpc>
      <a:spcBef>
        <a:spcPts val="1498"/>
      </a:spcBef>
      <a:buFont typeface="Arial"/>
      <a:buNone/>
      <a:defRPr lang="en-US" sz="1498" b="0" kern="1200" cap="none" spc="37" baseline="0" dirty="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5pPr>
    <a:lvl6pPr marL="2738686" algn="l" defTabSz="547738" rtl="0" eaLnBrk="1" latinLnBrk="0" hangingPunct="1">
      <a:defRPr sz="1423" kern="1200">
        <a:solidFill>
          <a:schemeClr val="tx1"/>
        </a:solidFill>
        <a:latin typeface="+mn-lt"/>
        <a:ea typeface="+mn-ea"/>
        <a:cs typeface="+mn-cs"/>
      </a:defRPr>
    </a:lvl6pPr>
    <a:lvl7pPr marL="3286423" algn="l" defTabSz="547738" rtl="0" eaLnBrk="1" latinLnBrk="0" hangingPunct="1">
      <a:defRPr sz="1423" kern="1200">
        <a:solidFill>
          <a:schemeClr val="tx1"/>
        </a:solidFill>
        <a:latin typeface="+mn-lt"/>
        <a:ea typeface="+mn-ea"/>
        <a:cs typeface="+mn-cs"/>
      </a:defRPr>
    </a:lvl7pPr>
    <a:lvl8pPr marL="3834161" algn="l" defTabSz="547738" rtl="0" eaLnBrk="1" latinLnBrk="0" hangingPunct="1">
      <a:defRPr sz="1423" kern="1200">
        <a:solidFill>
          <a:schemeClr val="tx1"/>
        </a:solidFill>
        <a:latin typeface="+mn-lt"/>
        <a:ea typeface="+mn-ea"/>
        <a:cs typeface="+mn-cs"/>
      </a:defRPr>
    </a:lvl8pPr>
    <a:lvl9pPr marL="4381896" algn="l" defTabSz="547738" rtl="0" eaLnBrk="1" latinLnBrk="0" hangingPunct="1">
      <a:defRPr sz="142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2468563"/>
            <a:ext cx="7680325" cy="4321175"/>
          </a:xfrm>
        </p:spPr>
      </p:sp>
      <p:sp>
        <p:nvSpPr>
          <p:cNvPr id="3" name="Notes Placeholder 2"/>
          <p:cNvSpPr>
            <a:spLocks noGrp="1"/>
          </p:cNvSpPr>
          <p:nvPr>
            <p:ph type="body" idx="1"/>
          </p:nvPr>
        </p:nvSpPr>
        <p:spPr/>
        <p:txBody>
          <a:bodyPr numCol="1"/>
          <a:lstStyle/>
          <a:p>
            <a:endParaRPr lang="en-US" dirty="0"/>
          </a:p>
        </p:txBody>
      </p:sp>
      <p:sp>
        <p:nvSpPr>
          <p:cNvPr id="4" name="Slide Number Placeholder 3"/>
          <p:cNvSpPr>
            <a:spLocks noGrp="1"/>
          </p:cNvSpPr>
          <p:nvPr>
            <p:ph type="sldNum" sz="quarter" idx="10"/>
          </p:nvPr>
        </p:nvSpPr>
        <p:spPr/>
        <p:txBody>
          <a:bodyPr numCol="1"/>
          <a:lstStyle/>
          <a:p>
            <a:fld id="{AF7A91F6-C84C-D54B-9DE1-2A2DF49EE04F}" type="slidenum">
              <a:rPr lang="en-US" smtClean="0"/>
              <a:pPr/>
              <a:t>2</a:t>
            </a:fld>
            <a:endParaRPr lang="en-US" dirty="0"/>
          </a:p>
        </p:txBody>
      </p:sp>
    </p:spTree>
    <p:extLst>
      <p:ext uri="{BB962C8B-B14F-4D97-AF65-F5344CB8AC3E}">
        <p14:creationId xmlns:p14="http://schemas.microsoft.com/office/powerpoint/2010/main" val="173209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2468563"/>
            <a:ext cx="7680325" cy="4321175"/>
          </a:xfrm>
        </p:spPr>
      </p:sp>
      <p:sp>
        <p:nvSpPr>
          <p:cNvPr id="3" name="Notes Placeholder 2"/>
          <p:cNvSpPr>
            <a:spLocks noGrp="1"/>
          </p:cNvSpPr>
          <p:nvPr>
            <p:ph type="body" idx="1"/>
          </p:nvPr>
        </p:nvSpPr>
        <p:spPr/>
        <p:txBody>
          <a:bodyPr numCol="1"/>
          <a:lstStyle/>
          <a:p>
            <a:r>
              <a:rPr lang="en-US" sz="1498" b="0" kern="1200" cap="none" spc="37" baseline="0" dirty="0">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Customer has a one to many relationship with </a:t>
            </a:r>
            <a:r>
              <a:rPr lang="en-US" sz="1498" b="0" kern="1200" cap="none" spc="37" baseline="0" dirty="0" err="1">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Sales_record</a:t>
            </a:r>
            <a:r>
              <a:rPr lang="en-US" sz="1498" b="0" kern="1200" cap="none" spc="37" baseline="0" dirty="0">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 because one customer is allowed to place multiple orders within a day but the same order can’t be placed by different customers or online users. </a:t>
            </a:r>
            <a:r>
              <a:rPr lang="en-US" sz="1498" b="0" kern="1200" cap="none" spc="37" baseline="0" dirty="0" err="1">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Sales_record</a:t>
            </a:r>
            <a:r>
              <a:rPr lang="en-US" sz="1498" b="0" kern="1200" cap="none" spc="37" baseline="0" dirty="0">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 has a many to many relationship with the book because within one order customer can order different books, and the same book can be ordered in different orders.</a:t>
            </a:r>
          </a:p>
          <a:p>
            <a:r>
              <a:rPr lang="en-US" sz="1498" b="0" kern="1200" cap="none" spc="37" baseline="0" dirty="0">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And these two tables are linked by the </a:t>
            </a:r>
            <a:r>
              <a:rPr lang="en-US" sz="1498" b="0" kern="1200" cap="none" spc="37" baseline="0" dirty="0" err="1">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SalesItem</a:t>
            </a:r>
            <a:r>
              <a:rPr lang="en-US" sz="1498" b="0" kern="1200" cap="none" spc="37" baseline="0" dirty="0">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 table, with </a:t>
            </a:r>
            <a:r>
              <a:rPr lang="en-US" sz="1498" b="0" kern="1200" cap="none" spc="37" baseline="0" dirty="0" err="1">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OrderNumber</a:t>
            </a:r>
            <a:r>
              <a:rPr lang="en-US" sz="1498" b="0" kern="1200" cap="none" spc="37" baseline="0" dirty="0">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 and </a:t>
            </a:r>
            <a:r>
              <a:rPr lang="en-US" sz="1498" b="0" kern="1200" cap="none" spc="37" baseline="0" dirty="0" err="1">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BookID</a:t>
            </a:r>
            <a:r>
              <a:rPr lang="en-US" sz="1498" b="0" kern="1200" cap="none" spc="37" baseline="0" dirty="0">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 as the composite primary key.</a:t>
            </a:r>
          </a:p>
          <a:p>
            <a:r>
              <a:rPr lang="en-US" sz="1498" b="0" kern="1200" cap="none" spc="37" baseline="0" dirty="0">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It’s in the same case with the </a:t>
            </a:r>
            <a:r>
              <a:rPr lang="en-US" sz="1498" b="0" kern="1200" cap="none" spc="37" baseline="0" dirty="0" err="1">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Purchase_Record</a:t>
            </a:r>
            <a:r>
              <a:rPr lang="en-US" sz="1498" b="0" kern="1200" cap="none" spc="37" baseline="0" dirty="0">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 and the book, the book store may order the same book in different orders, and within the same order, the book store can order different books vice versa. And these two tables are linked by the </a:t>
            </a:r>
            <a:r>
              <a:rPr lang="en-US" sz="1498" b="0" kern="1200" cap="none" spc="37" baseline="0" dirty="0" err="1">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PurchaseItem</a:t>
            </a:r>
            <a:r>
              <a:rPr lang="en-US" sz="1498" b="0" kern="1200" cap="none" spc="37" baseline="0" dirty="0">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 table, with </a:t>
            </a:r>
            <a:r>
              <a:rPr lang="en-US" sz="1498" b="0" kern="1200" cap="none" spc="37" baseline="0" dirty="0" err="1">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OrderNumber</a:t>
            </a:r>
            <a:r>
              <a:rPr lang="en-US" sz="1498" b="0" kern="1200" cap="none" spc="37" baseline="0" dirty="0">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 and </a:t>
            </a:r>
            <a:r>
              <a:rPr lang="en-US" sz="1498" b="0" kern="1200" cap="none" spc="37" baseline="0" dirty="0" err="1">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BookID</a:t>
            </a:r>
            <a:r>
              <a:rPr lang="en-US" sz="1498" b="0" kern="1200" cap="none" spc="37" baseline="0" dirty="0">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 as the composite primary key.</a:t>
            </a:r>
          </a:p>
          <a:p>
            <a:r>
              <a:rPr lang="en-US" sz="1498" b="0" i="1" kern="1200" cap="none" spc="37" baseline="0" dirty="0">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Book </a:t>
            </a:r>
            <a:r>
              <a:rPr lang="en-US" sz="1498" b="0" kern="1200" cap="none" spc="37" baseline="0" dirty="0">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has a many to one relationship with </a:t>
            </a:r>
            <a:r>
              <a:rPr lang="en-US" sz="1498" b="0" i="1" kern="1200" cap="none" spc="37" baseline="0" dirty="0">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Publisher, </a:t>
            </a:r>
            <a:r>
              <a:rPr lang="en-US" sz="1498" b="0" i="1" kern="1200" cap="none" spc="37" baseline="0" dirty="0" err="1">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Book_Format</a:t>
            </a:r>
            <a:r>
              <a:rPr lang="en-US" sz="1498" b="0" i="1" kern="1200" cap="none" spc="37" baseline="0" dirty="0">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 </a:t>
            </a:r>
            <a:r>
              <a:rPr lang="en-US" sz="1498" b="0" i="1" kern="1200" cap="none" spc="37" baseline="0" dirty="0" err="1">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Book_Group</a:t>
            </a:r>
            <a:r>
              <a:rPr lang="en-US" sz="1498" b="0" kern="1200" cap="none" spc="37" baseline="0" dirty="0">
                <a:gradFill>
                  <a:gsLst>
                    <a:gs pos="14159">
                      <a:schemeClr val="tx1"/>
                    </a:gs>
                    <a:gs pos="32000">
                      <a:schemeClr val="tx1"/>
                    </a:gs>
                  </a:gsLst>
                  <a:lin ang="5400000" scaled="1"/>
                </a:gradFill>
                <a:effectLst/>
                <a:latin typeface="Segoe UI Semilight" panose="020B0402040204020203" pitchFamily="34" charset="0"/>
                <a:ea typeface="+mn-ea"/>
                <a:cs typeface="Segoe UI Semilight" panose="020B0402040204020203" pitchFamily="34" charset="0"/>
              </a:rPr>
              <a:t> for the simple reason that multiple books can be published by the same publisher and share the same Book Format and Book Group, while each book can only one publisher and belongs to a single format and group.</a:t>
            </a:r>
          </a:p>
          <a:p>
            <a:endParaRPr lang="en-US" dirty="0"/>
          </a:p>
        </p:txBody>
      </p:sp>
      <p:sp>
        <p:nvSpPr>
          <p:cNvPr id="4" name="Slide Number Placeholder 3"/>
          <p:cNvSpPr>
            <a:spLocks noGrp="1"/>
          </p:cNvSpPr>
          <p:nvPr>
            <p:ph type="sldNum" sz="quarter" idx="10"/>
          </p:nvPr>
        </p:nvSpPr>
        <p:spPr/>
        <p:txBody>
          <a:bodyPr numCol="1"/>
          <a:lstStyle/>
          <a:p>
            <a:fld id="{AF7A91F6-C84C-D54B-9DE1-2A2DF49EE04F}" type="slidenum">
              <a:rPr lang="en-US" smtClean="0"/>
              <a:pPr/>
              <a:t>3</a:t>
            </a:fld>
            <a:endParaRPr lang="en-US" dirty="0"/>
          </a:p>
        </p:txBody>
      </p:sp>
    </p:spTree>
    <p:extLst>
      <p:ext uri="{BB962C8B-B14F-4D97-AF65-F5344CB8AC3E}">
        <p14:creationId xmlns:p14="http://schemas.microsoft.com/office/powerpoint/2010/main" val="2713245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5101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THREE COLUMN DARK">
    <p:bg>
      <p:bgPr>
        <a:solidFill>
          <a:schemeClr val="accent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type="body" sz="quarter" idx="11" hasCustomPrompt="1"/>
          </p:nvPr>
        </p:nvSpPr>
        <p:spPr>
          <a:xfrm>
            <a:off x="435642" y="2185093"/>
            <a:ext cx="3521215" cy="2656286"/>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6763">
                      <a:schemeClr val="tx1"/>
                    </a:gs>
                    <a:gs pos="38728">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6" name="Text Placeholder 2"/>
          <p:cNvSpPr>
            <a:spLocks noGrp="1"/>
          </p:cNvSpPr>
          <p:nvPr>
            <p:ph type="body" sz="quarter" idx="14" hasCustomPrompt="1"/>
          </p:nvPr>
        </p:nvSpPr>
        <p:spPr>
          <a:xfrm>
            <a:off x="394820" y="341737"/>
            <a:ext cx="11644779" cy="781585"/>
          </a:xfrm>
        </p:spPr>
        <p:txBody>
          <a:bodyPr lIns="0" tIns="0" rIns="0" bIns="0" numCol="1" anchor="t" anchorCtr="0">
            <a:noAutofit/>
          </a:bodyPr>
          <a:lstStyle>
            <a:lvl1pPr marL="0" indent="0" algn="l" defTabSz="508623" rtl="0" eaLnBrk="1" latinLnBrk="0" hangingPunct="1">
              <a:lnSpc>
                <a:spcPct val="90000"/>
              </a:lnSpc>
              <a:spcBef>
                <a:spcPts val="0"/>
              </a:spcBef>
              <a:spcAft>
                <a:spcPts val="0"/>
              </a:spcAft>
              <a:buFont typeface="Arial"/>
              <a:buNone/>
              <a:defRPr lang="en-US" sz="5400" b="0" kern="1200" cap="none" spc="-100" baseline="0" dirty="0">
                <a:gradFill>
                  <a:gsLst>
                    <a:gs pos="16763">
                      <a:schemeClr val="tx1"/>
                    </a:gs>
                    <a:gs pos="38728">
                      <a:schemeClr val="tx1"/>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Headline</a:t>
            </a:r>
          </a:p>
        </p:txBody>
      </p:sp>
      <p:sp>
        <p:nvSpPr>
          <p:cNvPr id="9" name="Text Placeholder 2"/>
          <p:cNvSpPr>
            <a:spLocks noGrp="1"/>
          </p:cNvSpPr>
          <p:nvPr>
            <p:ph type="body" sz="quarter" idx="15" hasCustomPrompt="1"/>
          </p:nvPr>
        </p:nvSpPr>
        <p:spPr>
          <a:xfrm>
            <a:off x="436123" y="1678138"/>
            <a:ext cx="3522053"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16763">
                      <a:schemeClr val="tx1"/>
                    </a:gs>
                    <a:gs pos="38728">
                      <a:schemeClr val="tx1"/>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18" name="Text Placeholder 2"/>
          <p:cNvSpPr>
            <a:spLocks noGrp="1"/>
          </p:cNvSpPr>
          <p:nvPr>
            <p:ph type="body" sz="quarter" idx="16" hasCustomPrompt="1"/>
          </p:nvPr>
        </p:nvSpPr>
        <p:spPr>
          <a:xfrm>
            <a:off x="4457630" y="2185093"/>
            <a:ext cx="3521215" cy="2656286"/>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6763">
                      <a:schemeClr val="tx1"/>
                    </a:gs>
                    <a:gs pos="38728">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19" name="Text Placeholder 2"/>
          <p:cNvSpPr>
            <a:spLocks noGrp="1"/>
          </p:cNvSpPr>
          <p:nvPr>
            <p:ph type="body" sz="quarter" idx="17" hasCustomPrompt="1"/>
          </p:nvPr>
        </p:nvSpPr>
        <p:spPr>
          <a:xfrm>
            <a:off x="4457211" y="1678138"/>
            <a:ext cx="3522053"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16763">
                      <a:schemeClr val="tx1"/>
                    </a:gs>
                    <a:gs pos="38728">
                      <a:schemeClr val="tx1"/>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20" name="Text Placeholder 2"/>
          <p:cNvSpPr>
            <a:spLocks noGrp="1"/>
          </p:cNvSpPr>
          <p:nvPr>
            <p:ph type="body" sz="quarter" idx="18" hasCustomPrompt="1"/>
          </p:nvPr>
        </p:nvSpPr>
        <p:spPr>
          <a:xfrm>
            <a:off x="8467514" y="2185093"/>
            <a:ext cx="3521215" cy="2656286"/>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6763">
                      <a:schemeClr val="tx1"/>
                    </a:gs>
                    <a:gs pos="38728">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21" name="Text Placeholder 2"/>
          <p:cNvSpPr>
            <a:spLocks noGrp="1"/>
          </p:cNvSpPr>
          <p:nvPr>
            <p:ph type="body" sz="quarter" idx="19" hasCustomPrompt="1"/>
          </p:nvPr>
        </p:nvSpPr>
        <p:spPr>
          <a:xfrm>
            <a:off x="8465599" y="1678138"/>
            <a:ext cx="3522053"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16763">
                      <a:schemeClr val="tx1"/>
                    </a:gs>
                    <a:gs pos="38728">
                      <a:schemeClr val="tx1"/>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Tree>
    <p:extLst>
      <p:ext uri="{BB962C8B-B14F-4D97-AF65-F5344CB8AC3E}">
        <p14:creationId xmlns:p14="http://schemas.microsoft.com/office/powerpoint/2010/main" val="3155083936"/>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pos="5045">
          <p15:clr>
            <a:srgbClr val="FBAE40"/>
          </p15:clr>
        </p15:guide>
        <p15:guide id="2" pos="2501">
          <p15:clr>
            <a:srgbClr val="FBAE40"/>
          </p15:clr>
        </p15:guide>
        <p15:guide id="3" pos="2789">
          <p15:clr>
            <a:srgbClr val="FBAE40"/>
          </p15:clr>
        </p15:guide>
        <p15:guide id="4" pos="5333">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STATEMENT">
    <p:bg>
      <p:bgPr>
        <a:solidFill>
          <a:schemeClr val="accent4"/>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4" hasCustomPrompt="1"/>
          </p:nvPr>
        </p:nvSpPr>
        <p:spPr>
          <a:xfrm>
            <a:off x="413882" y="685801"/>
            <a:ext cx="8539692" cy="4862592"/>
          </a:xfrm>
        </p:spPr>
        <p:txBody>
          <a:bodyPr lIns="0" tIns="0" rIns="0" bIns="0" numCol="1" anchor="ctr" anchorCtr="0">
            <a:noAutofit/>
          </a:bodyPr>
          <a:lstStyle>
            <a:lvl1pPr marL="0" indent="0" algn="l" defTabSz="508623" rtl="0" eaLnBrk="1" latinLnBrk="0" hangingPunct="1">
              <a:lnSpc>
                <a:spcPct val="90000"/>
              </a:lnSpc>
              <a:spcBef>
                <a:spcPts val="0"/>
              </a:spcBef>
              <a:spcAft>
                <a:spcPts val="0"/>
              </a:spcAft>
              <a:buFont typeface="Arial"/>
              <a:buNone/>
              <a:defRPr lang="en-US" sz="4800" b="0" kern="1200" cap="none" spc="-100" baseline="0" dirty="0">
                <a:gradFill>
                  <a:gsLst>
                    <a:gs pos="79646">
                      <a:schemeClr val="tx1"/>
                    </a:gs>
                    <a:gs pos="63000">
                      <a:schemeClr val="tx1"/>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Statement</a:t>
            </a:r>
          </a:p>
        </p:txBody>
      </p:sp>
    </p:spTree>
    <p:extLst>
      <p:ext uri="{BB962C8B-B14F-4D97-AF65-F5344CB8AC3E}">
        <p14:creationId xmlns:p14="http://schemas.microsoft.com/office/powerpoint/2010/main" val="42722638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STATEMENT">
    <p:bg>
      <p:bgPr>
        <a:solidFill>
          <a:schemeClr val="accent1"/>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4" hasCustomPrompt="1"/>
          </p:nvPr>
        </p:nvSpPr>
        <p:spPr>
          <a:xfrm>
            <a:off x="415949" y="685801"/>
            <a:ext cx="8539692" cy="4862592"/>
          </a:xfrm>
        </p:spPr>
        <p:txBody>
          <a:bodyPr lIns="0" tIns="0" rIns="0" bIns="0" numCol="1" anchor="ctr" anchorCtr="0">
            <a:noAutofit/>
          </a:bodyPr>
          <a:lstStyle>
            <a:lvl1pPr marL="0" indent="0" algn="l" defTabSz="508623" rtl="0" eaLnBrk="1" latinLnBrk="0" hangingPunct="1">
              <a:lnSpc>
                <a:spcPct val="90000"/>
              </a:lnSpc>
              <a:spcBef>
                <a:spcPts val="0"/>
              </a:spcBef>
              <a:spcAft>
                <a:spcPts val="0"/>
              </a:spcAft>
              <a:buFont typeface="Arial"/>
              <a:buNone/>
              <a:defRPr lang="en-US" sz="4800" b="0" kern="1200" cap="none" spc="-100" baseline="0" dirty="0">
                <a:gradFill>
                  <a:gsLst>
                    <a:gs pos="91935">
                      <a:schemeClr val="bg2"/>
                    </a:gs>
                    <a:gs pos="82258">
                      <a:schemeClr val="bg2"/>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Statement</a:t>
            </a:r>
          </a:p>
        </p:txBody>
      </p:sp>
    </p:spTree>
    <p:extLst>
      <p:ext uri="{BB962C8B-B14F-4D97-AF65-F5344CB8AC3E}">
        <p14:creationId xmlns:p14="http://schemas.microsoft.com/office/powerpoint/2010/main" val="41365443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STATEMENT">
    <p:bg>
      <p:bgPr>
        <a:solidFill>
          <a:schemeClr val="accent2"/>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4" hasCustomPrompt="1"/>
          </p:nvPr>
        </p:nvSpPr>
        <p:spPr>
          <a:xfrm>
            <a:off x="415949" y="685801"/>
            <a:ext cx="8539692" cy="4862592"/>
          </a:xfrm>
        </p:spPr>
        <p:txBody>
          <a:bodyPr lIns="0" tIns="0" rIns="0" bIns="0" numCol="1" anchor="ctr" anchorCtr="0">
            <a:noAutofit/>
          </a:bodyPr>
          <a:lstStyle>
            <a:lvl1pPr marL="0" indent="0" algn="l" defTabSz="508623" rtl="0" eaLnBrk="1" latinLnBrk="0" hangingPunct="1">
              <a:lnSpc>
                <a:spcPct val="90000"/>
              </a:lnSpc>
              <a:spcBef>
                <a:spcPts val="0"/>
              </a:spcBef>
              <a:spcAft>
                <a:spcPts val="0"/>
              </a:spcAft>
              <a:buFont typeface="Arial"/>
              <a:buNone/>
              <a:defRPr lang="en-US" sz="4800" b="0" kern="1200" cap="none" spc="-100" baseline="0" dirty="0">
                <a:gradFill>
                  <a:gsLst>
                    <a:gs pos="91935">
                      <a:schemeClr val="bg2"/>
                    </a:gs>
                    <a:gs pos="82258">
                      <a:schemeClr val="bg2"/>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Statement</a:t>
            </a:r>
          </a:p>
        </p:txBody>
      </p:sp>
    </p:spTree>
    <p:extLst>
      <p:ext uri="{BB962C8B-B14F-4D97-AF65-F5344CB8AC3E}">
        <p14:creationId xmlns:p14="http://schemas.microsoft.com/office/powerpoint/2010/main" val="28292611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p:spTree>
      <p:nvGrpSpPr>
        <p:cNvPr id="1" name=""/>
        <p:cNvGrpSpPr/>
        <p:nvPr/>
      </p:nvGrpSpPr>
      <p:grpSpPr>
        <a:xfrm>
          <a:off x="0" y="0"/>
          <a:ext cx="0" cy="0"/>
          <a:chOff x="0" y="0"/>
          <a:chExt cx="0" cy="0"/>
        </a:xfrm>
      </p:grpSpPr>
      <p:sp>
        <p:nvSpPr>
          <p:cNvPr id="8" name="Text Placeholder 2"/>
          <p:cNvSpPr>
            <a:spLocks noGrp="1"/>
          </p:cNvSpPr>
          <p:nvPr>
            <p:ph type="body" sz="quarter" idx="14" hasCustomPrompt="1"/>
          </p:nvPr>
        </p:nvSpPr>
        <p:spPr>
          <a:xfrm>
            <a:off x="394821" y="341737"/>
            <a:ext cx="7304162" cy="781585"/>
          </a:xfrm>
        </p:spPr>
        <p:txBody>
          <a:bodyPr lIns="0" tIns="0" rIns="0" bIns="0" numCol="1" anchor="t" anchorCtr="0">
            <a:noAutofit/>
          </a:bodyPr>
          <a:lstStyle>
            <a:lvl1pPr marL="0" indent="0" algn="l" defTabSz="508623" rtl="0" eaLnBrk="1" latinLnBrk="0" hangingPunct="1">
              <a:lnSpc>
                <a:spcPct val="90000"/>
              </a:lnSpc>
              <a:spcBef>
                <a:spcPts val="0"/>
              </a:spcBef>
              <a:spcAft>
                <a:spcPts val="0"/>
              </a:spcAft>
              <a:buFont typeface="Arial"/>
              <a:buNone/>
              <a:defRPr lang="en-US" sz="5400" b="0" kern="1200" cap="none" spc="-100" baseline="0" dirty="0">
                <a:gradFill>
                  <a:gsLst>
                    <a:gs pos="71681">
                      <a:schemeClr val="accent4"/>
                    </a:gs>
                    <a:gs pos="56637">
                      <a:schemeClr val="accent4"/>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Headline</a:t>
            </a:r>
          </a:p>
        </p:txBody>
      </p:sp>
      <p:sp>
        <p:nvSpPr>
          <p:cNvPr id="9" name="Text Placeholder 2"/>
          <p:cNvSpPr>
            <a:spLocks noGrp="1"/>
          </p:cNvSpPr>
          <p:nvPr>
            <p:ph type="body" sz="quarter" idx="11" hasCustomPrompt="1"/>
          </p:nvPr>
        </p:nvSpPr>
        <p:spPr>
          <a:xfrm>
            <a:off x="437709" y="2180312"/>
            <a:ext cx="5420335" cy="355955"/>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10" name="Text Placeholder 2"/>
          <p:cNvSpPr>
            <a:spLocks noGrp="1"/>
          </p:cNvSpPr>
          <p:nvPr>
            <p:ph type="body" sz="quarter" idx="15" hasCustomPrompt="1"/>
          </p:nvPr>
        </p:nvSpPr>
        <p:spPr>
          <a:xfrm>
            <a:off x="438190" y="1673342"/>
            <a:ext cx="5421625"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71681">
                      <a:schemeClr val="accent4"/>
                    </a:gs>
                    <a:gs pos="56637">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11" name="Text Placeholder 2"/>
          <p:cNvSpPr>
            <a:spLocks noGrp="1"/>
          </p:cNvSpPr>
          <p:nvPr>
            <p:ph type="body" sz="quarter" idx="16" hasCustomPrompt="1"/>
          </p:nvPr>
        </p:nvSpPr>
        <p:spPr>
          <a:xfrm>
            <a:off x="6207825" y="2180312"/>
            <a:ext cx="5420335" cy="355955"/>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13" name="Text Placeholder 2"/>
          <p:cNvSpPr>
            <a:spLocks noGrp="1"/>
          </p:cNvSpPr>
          <p:nvPr>
            <p:ph type="body" sz="quarter" idx="17" hasCustomPrompt="1"/>
          </p:nvPr>
        </p:nvSpPr>
        <p:spPr>
          <a:xfrm>
            <a:off x="6205926" y="1673342"/>
            <a:ext cx="5421625"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71681">
                      <a:schemeClr val="accent4"/>
                    </a:gs>
                    <a:gs pos="56637">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17" name="Text Placeholder 2"/>
          <p:cNvSpPr>
            <a:spLocks noGrp="1"/>
          </p:cNvSpPr>
          <p:nvPr>
            <p:ph type="body" sz="quarter" idx="18" hasCustomPrompt="1"/>
          </p:nvPr>
        </p:nvSpPr>
        <p:spPr>
          <a:xfrm>
            <a:off x="437709" y="3185675"/>
            <a:ext cx="5420335" cy="355955"/>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19" name="Text Placeholder 2"/>
          <p:cNvSpPr>
            <a:spLocks noGrp="1"/>
          </p:cNvSpPr>
          <p:nvPr>
            <p:ph type="body" sz="quarter" idx="19" hasCustomPrompt="1"/>
          </p:nvPr>
        </p:nvSpPr>
        <p:spPr>
          <a:xfrm>
            <a:off x="438190" y="2678697"/>
            <a:ext cx="5421625"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71681">
                      <a:schemeClr val="accent4"/>
                    </a:gs>
                    <a:gs pos="56637">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20" name="Text Placeholder 2"/>
          <p:cNvSpPr>
            <a:spLocks noGrp="1"/>
          </p:cNvSpPr>
          <p:nvPr>
            <p:ph type="body" sz="quarter" idx="20" hasCustomPrompt="1"/>
          </p:nvPr>
        </p:nvSpPr>
        <p:spPr>
          <a:xfrm>
            <a:off x="6207825" y="3185675"/>
            <a:ext cx="5420335" cy="355955"/>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21" name="Text Placeholder 2"/>
          <p:cNvSpPr>
            <a:spLocks noGrp="1"/>
          </p:cNvSpPr>
          <p:nvPr>
            <p:ph type="body" sz="quarter" idx="21" hasCustomPrompt="1"/>
          </p:nvPr>
        </p:nvSpPr>
        <p:spPr>
          <a:xfrm>
            <a:off x="6205926" y="2678697"/>
            <a:ext cx="5421625"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71681">
                      <a:schemeClr val="accent4"/>
                    </a:gs>
                    <a:gs pos="56637">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22" name="Text Placeholder 2"/>
          <p:cNvSpPr>
            <a:spLocks noGrp="1"/>
          </p:cNvSpPr>
          <p:nvPr>
            <p:ph type="body" sz="quarter" idx="22" hasCustomPrompt="1"/>
          </p:nvPr>
        </p:nvSpPr>
        <p:spPr>
          <a:xfrm>
            <a:off x="437709" y="4206528"/>
            <a:ext cx="5420335" cy="355955"/>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24" name="Text Placeholder 2"/>
          <p:cNvSpPr>
            <a:spLocks noGrp="1"/>
          </p:cNvSpPr>
          <p:nvPr>
            <p:ph type="body" sz="quarter" idx="23" hasCustomPrompt="1"/>
          </p:nvPr>
        </p:nvSpPr>
        <p:spPr>
          <a:xfrm>
            <a:off x="438190" y="3699558"/>
            <a:ext cx="5421625"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71681">
                      <a:schemeClr val="accent4"/>
                    </a:gs>
                    <a:gs pos="56637">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25" name="Text Placeholder 2"/>
          <p:cNvSpPr>
            <a:spLocks noGrp="1"/>
          </p:cNvSpPr>
          <p:nvPr>
            <p:ph type="body" sz="quarter" idx="24" hasCustomPrompt="1"/>
          </p:nvPr>
        </p:nvSpPr>
        <p:spPr>
          <a:xfrm>
            <a:off x="6207825" y="4206528"/>
            <a:ext cx="5420335" cy="355955"/>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26" name="Text Placeholder 2"/>
          <p:cNvSpPr>
            <a:spLocks noGrp="1"/>
          </p:cNvSpPr>
          <p:nvPr>
            <p:ph type="body" sz="quarter" idx="25" hasCustomPrompt="1"/>
          </p:nvPr>
        </p:nvSpPr>
        <p:spPr>
          <a:xfrm>
            <a:off x="6205926" y="3699558"/>
            <a:ext cx="5421625"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71681">
                      <a:schemeClr val="accent4"/>
                    </a:gs>
                    <a:gs pos="56637">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Tree>
    <p:extLst>
      <p:ext uri="{BB962C8B-B14F-4D97-AF65-F5344CB8AC3E}">
        <p14:creationId xmlns:p14="http://schemas.microsoft.com/office/powerpoint/2010/main" val="13273753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AGENDA">
    <p:spTree>
      <p:nvGrpSpPr>
        <p:cNvPr id="1" name=""/>
        <p:cNvGrpSpPr/>
        <p:nvPr/>
      </p:nvGrpSpPr>
      <p:grpSpPr>
        <a:xfrm>
          <a:off x="0" y="0"/>
          <a:ext cx="0" cy="0"/>
          <a:chOff x="0" y="0"/>
          <a:chExt cx="0" cy="0"/>
        </a:xfrm>
      </p:grpSpPr>
      <p:sp>
        <p:nvSpPr>
          <p:cNvPr id="8" name="Text Placeholder 2"/>
          <p:cNvSpPr>
            <a:spLocks noGrp="1"/>
          </p:cNvSpPr>
          <p:nvPr>
            <p:ph type="body" sz="quarter" idx="14" hasCustomPrompt="1"/>
          </p:nvPr>
        </p:nvSpPr>
        <p:spPr>
          <a:xfrm>
            <a:off x="394820" y="341737"/>
            <a:ext cx="11576517" cy="781585"/>
          </a:xfrm>
        </p:spPr>
        <p:txBody>
          <a:bodyPr lIns="0" tIns="0" rIns="0" bIns="0" numCol="1" anchor="t" anchorCtr="0">
            <a:noAutofit/>
          </a:bodyPr>
          <a:lstStyle>
            <a:lvl1pPr marL="0" indent="0" algn="l" defTabSz="508623" rtl="0" eaLnBrk="1" latinLnBrk="0" hangingPunct="1">
              <a:lnSpc>
                <a:spcPct val="90000"/>
              </a:lnSpc>
              <a:spcBef>
                <a:spcPts val="0"/>
              </a:spcBef>
              <a:spcAft>
                <a:spcPts val="0"/>
              </a:spcAft>
              <a:buFont typeface="Arial"/>
              <a:buNone/>
              <a:defRPr lang="en-US" sz="5400" b="0" kern="1200" cap="none" spc="-100" baseline="0" dirty="0">
                <a:gradFill>
                  <a:gsLst>
                    <a:gs pos="88496">
                      <a:schemeClr val="accent4"/>
                    </a:gs>
                    <a:gs pos="53097">
                      <a:schemeClr val="accent4"/>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Headline</a:t>
            </a:r>
          </a:p>
        </p:txBody>
      </p:sp>
      <p:sp>
        <p:nvSpPr>
          <p:cNvPr id="10" name="Text Placeholder 2"/>
          <p:cNvSpPr>
            <a:spLocks noGrp="1"/>
          </p:cNvSpPr>
          <p:nvPr>
            <p:ph type="body" sz="quarter" idx="15" hasCustomPrompt="1"/>
          </p:nvPr>
        </p:nvSpPr>
        <p:spPr>
          <a:xfrm>
            <a:off x="433867" y="1757185"/>
            <a:ext cx="1454984" cy="387049"/>
          </a:xfrm>
        </p:spPr>
        <p:txBody>
          <a:bodyPr lIns="0" tIns="0" rIns="0" bIns="0" numCol="1" anchor="t"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88496">
                      <a:schemeClr val="accent4"/>
                    </a:gs>
                    <a:gs pos="53097">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11" name="Text Placeholder 2"/>
          <p:cNvSpPr>
            <a:spLocks noGrp="1"/>
          </p:cNvSpPr>
          <p:nvPr>
            <p:ph type="body" sz="quarter" idx="16" hasCustomPrompt="1"/>
          </p:nvPr>
        </p:nvSpPr>
        <p:spPr>
          <a:xfrm>
            <a:off x="2265567" y="1757185"/>
            <a:ext cx="9705771" cy="355955"/>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30" name="Text Placeholder 2"/>
          <p:cNvSpPr>
            <a:spLocks noGrp="1"/>
          </p:cNvSpPr>
          <p:nvPr>
            <p:ph type="body" sz="quarter" idx="17" hasCustomPrompt="1"/>
          </p:nvPr>
        </p:nvSpPr>
        <p:spPr>
          <a:xfrm>
            <a:off x="433867" y="2231423"/>
            <a:ext cx="1454984" cy="387049"/>
          </a:xfrm>
        </p:spPr>
        <p:txBody>
          <a:bodyPr lIns="0" tIns="0" rIns="0" bIns="0" numCol="1" anchor="t"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88496">
                      <a:schemeClr val="accent4"/>
                    </a:gs>
                    <a:gs pos="53097">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31" name="Text Placeholder 2"/>
          <p:cNvSpPr>
            <a:spLocks noGrp="1"/>
          </p:cNvSpPr>
          <p:nvPr>
            <p:ph type="body" sz="quarter" idx="18" hasCustomPrompt="1"/>
          </p:nvPr>
        </p:nvSpPr>
        <p:spPr>
          <a:xfrm>
            <a:off x="2265567" y="2231421"/>
            <a:ext cx="9705771" cy="355955"/>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32" name="Text Placeholder 2"/>
          <p:cNvSpPr>
            <a:spLocks noGrp="1"/>
          </p:cNvSpPr>
          <p:nvPr>
            <p:ph type="body" sz="quarter" idx="19" hasCustomPrompt="1"/>
          </p:nvPr>
        </p:nvSpPr>
        <p:spPr>
          <a:xfrm>
            <a:off x="433867" y="2705670"/>
            <a:ext cx="1454984" cy="387049"/>
          </a:xfrm>
        </p:spPr>
        <p:txBody>
          <a:bodyPr lIns="0" tIns="0" rIns="0" bIns="0" numCol="1" anchor="t"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88496">
                      <a:schemeClr val="accent4"/>
                    </a:gs>
                    <a:gs pos="53097">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33" name="Text Placeholder 2"/>
          <p:cNvSpPr>
            <a:spLocks noGrp="1"/>
          </p:cNvSpPr>
          <p:nvPr>
            <p:ph type="body" sz="quarter" idx="20" hasCustomPrompt="1"/>
          </p:nvPr>
        </p:nvSpPr>
        <p:spPr>
          <a:xfrm>
            <a:off x="2265567" y="2705668"/>
            <a:ext cx="9705771" cy="355955"/>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34" name="Text Placeholder 2"/>
          <p:cNvSpPr>
            <a:spLocks noGrp="1"/>
          </p:cNvSpPr>
          <p:nvPr>
            <p:ph type="body" sz="quarter" idx="21" hasCustomPrompt="1"/>
          </p:nvPr>
        </p:nvSpPr>
        <p:spPr>
          <a:xfrm>
            <a:off x="433867" y="3179929"/>
            <a:ext cx="1454984" cy="387049"/>
          </a:xfrm>
        </p:spPr>
        <p:txBody>
          <a:bodyPr lIns="0" tIns="0" rIns="0" bIns="0" numCol="1" anchor="t"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88496">
                      <a:schemeClr val="accent4"/>
                    </a:gs>
                    <a:gs pos="53097">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35" name="Text Placeholder 2"/>
          <p:cNvSpPr>
            <a:spLocks noGrp="1"/>
          </p:cNvSpPr>
          <p:nvPr>
            <p:ph type="body" sz="quarter" idx="22" hasCustomPrompt="1"/>
          </p:nvPr>
        </p:nvSpPr>
        <p:spPr>
          <a:xfrm>
            <a:off x="2265567" y="3179929"/>
            <a:ext cx="9705771" cy="355955"/>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40" name="Text Placeholder 2"/>
          <p:cNvSpPr>
            <a:spLocks noGrp="1"/>
          </p:cNvSpPr>
          <p:nvPr>
            <p:ph type="body" sz="quarter" idx="23" hasCustomPrompt="1"/>
          </p:nvPr>
        </p:nvSpPr>
        <p:spPr>
          <a:xfrm>
            <a:off x="433867" y="3654177"/>
            <a:ext cx="1454984" cy="387049"/>
          </a:xfrm>
        </p:spPr>
        <p:txBody>
          <a:bodyPr lIns="0" tIns="0" rIns="0" bIns="0" numCol="1" anchor="t"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88496">
                      <a:schemeClr val="accent4"/>
                    </a:gs>
                    <a:gs pos="53097">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41" name="Text Placeholder 2"/>
          <p:cNvSpPr>
            <a:spLocks noGrp="1"/>
          </p:cNvSpPr>
          <p:nvPr>
            <p:ph type="body" sz="quarter" idx="24" hasCustomPrompt="1"/>
          </p:nvPr>
        </p:nvSpPr>
        <p:spPr>
          <a:xfrm>
            <a:off x="2265567" y="3654177"/>
            <a:ext cx="9705771" cy="355955"/>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42" name="Text Placeholder 2"/>
          <p:cNvSpPr>
            <a:spLocks noGrp="1"/>
          </p:cNvSpPr>
          <p:nvPr>
            <p:ph type="body" sz="quarter" idx="25" hasCustomPrompt="1"/>
          </p:nvPr>
        </p:nvSpPr>
        <p:spPr>
          <a:xfrm>
            <a:off x="433867" y="4128427"/>
            <a:ext cx="1454984" cy="387049"/>
          </a:xfrm>
        </p:spPr>
        <p:txBody>
          <a:bodyPr lIns="0" tIns="0" rIns="0" bIns="0" numCol="1" anchor="t"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88496">
                      <a:schemeClr val="accent4"/>
                    </a:gs>
                    <a:gs pos="53097">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43" name="Text Placeholder 2"/>
          <p:cNvSpPr>
            <a:spLocks noGrp="1"/>
          </p:cNvSpPr>
          <p:nvPr>
            <p:ph type="body" sz="quarter" idx="26" hasCustomPrompt="1"/>
          </p:nvPr>
        </p:nvSpPr>
        <p:spPr>
          <a:xfrm>
            <a:off x="2265567" y="4128427"/>
            <a:ext cx="9705771" cy="355955"/>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Tree>
    <p:extLst>
      <p:ext uri="{BB962C8B-B14F-4D97-AF65-F5344CB8AC3E}">
        <p14:creationId xmlns:p14="http://schemas.microsoft.com/office/powerpoint/2010/main" val="100318902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SPLIT">
    <p:bg>
      <p:bgPr>
        <a:solidFill>
          <a:schemeClr val="accent4"/>
        </a:solidFill>
        <a:effectLst/>
      </p:bgPr>
    </p:bg>
    <p:spTree>
      <p:nvGrpSpPr>
        <p:cNvPr id="1" name=""/>
        <p:cNvGrpSpPr/>
        <p:nvPr/>
      </p:nvGrpSpPr>
      <p:grpSpPr>
        <a:xfrm>
          <a:off x="0" y="0"/>
          <a:ext cx="0" cy="0"/>
          <a:chOff x="0" y="0"/>
          <a:chExt cx="0" cy="0"/>
        </a:xfrm>
      </p:grpSpPr>
      <p:sp>
        <p:nvSpPr>
          <p:cNvPr id="6" name="Freeform 5"/>
          <p:cNvSpPr/>
          <p:nvPr userDrawn="1"/>
        </p:nvSpPr>
        <p:spPr>
          <a:xfrm>
            <a:off x="8" y="0"/>
            <a:ext cx="11738361" cy="6995740"/>
          </a:xfrm>
          <a:custGeom>
            <a:avLst/>
            <a:gdLst>
              <a:gd name="connsiteX0" fmla="*/ 0 w 11504613"/>
              <a:gd name="connsiteY0" fmla="*/ 0 h 6995740"/>
              <a:gd name="connsiteX1" fmla="*/ 8979202 w 11504613"/>
              <a:gd name="connsiteY1" fmla="*/ 0 h 6995740"/>
              <a:gd name="connsiteX2" fmla="*/ 5278038 w 11504613"/>
              <a:gd name="connsiteY2" fmla="*/ 6995739 h 6995740"/>
              <a:gd name="connsiteX3" fmla="*/ 11504613 w 11504613"/>
              <a:gd name="connsiteY3" fmla="*/ 6995739 h 6995740"/>
              <a:gd name="connsiteX4" fmla="*/ 11504613 w 11504613"/>
              <a:gd name="connsiteY4" fmla="*/ 6995740 h 6995740"/>
              <a:gd name="connsiteX5" fmla="*/ 0 w 11504613"/>
              <a:gd name="connsiteY5" fmla="*/ 6995740 h 699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4613" h="6995740">
                <a:moveTo>
                  <a:pt x="0" y="0"/>
                </a:moveTo>
                <a:lnTo>
                  <a:pt x="8979202" y="0"/>
                </a:lnTo>
                <a:lnTo>
                  <a:pt x="5278038" y="6995739"/>
                </a:lnTo>
                <a:lnTo>
                  <a:pt x="11504613" y="6995739"/>
                </a:lnTo>
                <a:lnTo>
                  <a:pt x="11504613" y="6995740"/>
                </a:lnTo>
                <a:lnTo>
                  <a:pt x="0" y="699574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173" dirty="0">
              <a:gradFill>
                <a:gsLst>
                  <a:gs pos="53097">
                    <a:schemeClr val="tx1"/>
                  </a:gs>
                  <a:gs pos="29000">
                    <a:schemeClr val="tx1"/>
                  </a:gs>
                </a:gsLst>
                <a:lin ang="5400000" scaled="1"/>
              </a:gradFill>
            </a:endParaRPr>
          </a:p>
        </p:txBody>
      </p:sp>
      <p:sp>
        <p:nvSpPr>
          <p:cNvPr id="5" name="Text Placeholder 2"/>
          <p:cNvSpPr>
            <a:spLocks noGrp="1"/>
          </p:cNvSpPr>
          <p:nvPr>
            <p:ph type="body" sz="quarter" idx="14" hasCustomPrompt="1"/>
          </p:nvPr>
        </p:nvSpPr>
        <p:spPr>
          <a:xfrm>
            <a:off x="394624" y="341576"/>
            <a:ext cx="6862502" cy="781585"/>
          </a:xfrm>
        </p:spPr>
        <p:txBody>
          <a:bodyPr lIns="0" tIns="0" rIns="0" bIns="0" numCol="1" anchor="t" anchorCtr="0">
            <a:noAutofit/>
          </a:bodyPr>
          <a:lstStyle>
            <a:lvl1pPr marL="0" indent="0" algn="l" defTabSz="508623" rtl="0" eaLnBrk="1" latinLnBrk="0" hangingPunct="1">
              <a:lnSpc>
                <a:spcPct val="90000"/>
              </a:lnSpc>
              <a:spcBef>
                <a:spcPts val="0"/>
              </a:spcBef>
              <a:spcAft>
                <a:spcPts val="0"/>
              </a:spcAft>
              <a:buFont typeface="Arial"/>
              <a:buNone/>
              <a:defRPr lang="en-US" sz="5400" b="0" kern="1200" cap="none" spc="-100" baseline="0" dirty="0">
                <a:gradFill>
                  <a:gsLst>
                    <a:gs pos="2655">
                      <a:schemeClr val="accent4"/>
                    </a:gs>
                    <a:gs pos="14159">
                      <a:schemeClr val="accent4"/>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Headline</a:t>
            </a:r>
          </a:p>
        </p:txBody>
      </p:sp>
      <p:sp>
        <p:nvSpPr>
          <p:cNvPr id="8" name="Text Placeholder 2"/>
          <p:cNvSpPr>
            <a:spLocks noGrp="1"/>
          </p:cNvSpPr>
          <p:nvPr>
            <p:ph type="body" sz="quarter" idx="16" hasCustomPrompt="1"/>
          </p:nvPr>
        </p:nvSpPr>
        <p:spPr>
          <a:xfrm>
            <a:off x="435459" y="2182524"/>
            <a:ext cx="5114999" cy="2656286"/>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9" name="Text Placeholder 2"/>
          <p:cNvSpPr>
            <a:spLocks noGrp="1"/>
          </p:cNvSpPr>
          <p:nvPr>
            <p:ph type="body" sz="quarter" idx="17" hasCustomPrompt="1"/>
          </p:nvPr>
        </p:nvSpPr>
        <p:spPr>
          <a:xfrm>
            <a:off x="435934" y="1675569"/>
            <a:ext cx="6194781"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2655">
                      <a:schemeClr val="accent4"/>
                    </a:gs>
                    <a:gs pos="14159">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10" name="Text Placeholder 2"/>
          <p:cNvSpPr>
            <a:spLocks noGrp="1"/>
          </p:cNvSpPr>
          <p:nvPr>
            <p:ph type="body" sz="quarter" idx="18" hasCustomPrompt="1"/>
          </p:nvPr>
        </p:nvSpPr>
        <p:spPr>
          <a:xfrm>
            <a:off x="8731822" y="2182524"/>
            <a:ext cx="3239516" cy="2656286"/>
          </a:xfrm>
        </p:spPr>
        <p:txBody>
          <a:bodyPr lIns="0" tIns="0" rIns="0" bIns="0" numCol="1">
            <a:noAutofit/>
          </a:bodyPr>
          <a:lstStyle>
            <a:lvl1pPr marL="173038" marR="0" indent="-173038" algn="l" defTabSz="508623" rtl="0" eaLnBrk="1" latinLnBrk="0" hangingPunct="1">
              <a:lnSpc>
                <a:spcPct val="114000"/>
              </a:lnSpc>
              <a:spcBef>
                <a:spcPts val="0"/>
              </a:spcBef>
              <a:spcAft>
                <a:spcPts val="0"/>
              </a:spcAft>
              <a:buClrTx/>
              <a:buSzTx/>
              <a:buFont typeface="Arial" panose="020B0604020202020204" pitchFamily="34" charset="0"/>
              <a:buChar char="•"/>
              <a:tabLst/>
              <a:defRPr lang="en-US" sz="2000" b="0" kern="1200" cap="none" spc="0" baseline="0" dirty="0" smtClean="0">
                <a:gradFill>
                  <a:gsLst>
                    <a:gs pos="73451">
                      <a:schemeClr val="bg1"/>
                    </a:gs>
                    <a:gs pos="54867">
                      <a:schemeClr val="bg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11" name="Text Placeholder 2"/>
          <p:cNvSpPr>
            <a:spLocks noGrp="1"/>
          </p:cNvSpPr>
          <p:nvPr>
            <p:ph type="body" sz="quarter" idx="19" hasCustomPrompt="1"/>
          </p:nvPr>
        </p:nvSpPr>
        <p:spPr>
          <a:xfrm>
            <a:off x="8729919" y="1675569"/>
            <a:ext cx="3241305"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73451">
                      <a:schemeClr val="bg1"/>
                    </a:gs>
                    <a:gs pos="54867">
                      <a:schemeClr val="bg1"/>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Tree>
    <p:extLst>
      <p:ext uri="{BB962C8B-B14F-4D97-AF65-F5344CB8AC3E}">
        <p14:creationId xmlns:p14="http://schemas.microsoft.com/office/powerpoint/2010/main" val="8067851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8_SPLIT">
    <p:bg>
      <p:bgPr>
        <a:solidFill>
          <a:schemeClr val="accent1"/>
        </a:solidFill>
        <a:effectLst/>
      </p:bgPr>
    </p:bg>
    <p:spTree>
      <p:nvGrpSpPr>
        <p:cNvPr id="1" name=""/>
        <p:cNvGrpSpPr/>
        <p:nvPr/>
      </p:nvGrpSpPr>
      <p:grpSpPr>
        <a:xfrm>
          <a:off x="0" y="0"/>
          <a:ext cx="0" cy="0"/>
          <a:chOff x="0" y="0"/>
          <a:chExt cx="0" cy="0"/>
        </a:xfrm>
      </p:grpSpPr>
      <p:sp>
        <p:nvSpPr>
          <p:cNvPr id="6" name="Freeform 5"/>
          <p:cNvSpPr/>
          <p:nvPr userDrawn="1"/>
        </p:nvSpPr>
        <p:spPr>
          <a:xfrm>
            <a:off x="8" y="0"/>
            <a:ext cx="11738361" cy="6995740"/>
          </a:xfrm>
          <a:custGeom>
            <a:avLst/>
            <a:gdLst>
              <a:gd name="connsiteX0" fmla="*/ 0 w 11504613"/>
              <a:gd name="connsiteY0" fmla="*/ 0 h 6995740"/>
              <a:gd name="connsiteX1" fmla="*/ 8979202 w 11504613"/>
              <a:gd name="connsiteY1" fmla="*/ 0 h 6995740"/>
              <a:gd name="connsiteX2" fmla="*/ 5278038 w 11504613"/>
              <a:gd name="connsiteY2" fmla="*/ 6995739 h 6995740"/>
              <a:gd name="connsiteX3" fmla="*/ 11504613 w 11504613"/>
              <a:gd name="connsiteY3" fmla="*/ 6995739 h 6995740"/>
              <a:gd name="connsiteX4" fmla="*/ 11504613 w 11504613"/>
              <a:gd name="connsiteY4" fmla="*/ 6995740 h 6995740"/>
              <a:gd name="connsiteX5" fmla="*/ 0 w 11504613"/>
              <a:gd name="connsiteY5" fmla="*/ 6995740 h 699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4613" h="6995740">
                <a:moveTo>
                  <a:pt x="0" y="0"/>
                </a:moveTo>
                <a:lnTo>
                  <a:pt x="8979202" y="0"/>
                </a:lnTo>
                <a:lnTo>
                  <a:pt x="5278038" y="6995739"/>
                </a:lnTo>
                <a:lnTo>
                  <a:pt x="11504613" y="6995739"/>
                </a:lnTo>
                <a:lnTo>
                  <a:pt x="11504613" y="6995740"/>
                </a:lnTo>
                <a:lnTo>
                  <a:pt x="0" y="699574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173" dirty="0">
              <a:gradFill>
                <a:gsLst>
                  <a:gs pos="53097">
                    <a:schemeClr val="tx1"/>
                  </a:gs>
                  <a:gs pos="29000">
                    <a:schemeClr val="tx1"/>
                  </a:gs>
                </a:gsLst>
                <a:lin ang="5400000" scaled="1"/>
              </a:gradFill>
            </a:endParaRPr>
          </a:p>
        </p:txBody>
      </p:sp>
      <p:sp>
        <p:nvSpPr>
          <p:cNvPr id="5" name="Text Placeholder 2"/>
          <p:cNvSpPr>
            <a:spLocks noGrp="1"/>
          </p:cNvSpPr>
          <p:nvPr>
            <p:ph type="body" sz="quarter" idx="14" hasCustomPrompt="1"/>
          </p:nvPr>
        </p:nvSpPr>
        <p:spPr>
          <a:xfrm>
            <a:off x="395099" y="345610"/>
            <a:ext cx="6862502" cy="781585"/>
          </a:xfrm>
        </p:spPr>
        <p:txBody>
          <a:bodyPr lIns="0" tIns="0" rIns="0" bIns="0" numCol="1" anchor="t" anchorCtr="0">
            <a:noAutofit/>
          </a:bodyPr>
          <a:lstStyle>
            <a:lvl1pPr marL="0" indent="0" algn="l" defTabSz="508623" rtl="0" eaLnBrk="1" latinLnBrk="0" hangingPunct="1">
              <a:lnSpc>
                <a:spcPct val="90000"/>
              </a:lnSpc>
              <a:spcBef>
                <a:spcPts val="0"/>
              </a:spcBef>
              <a:spcAft>
                <a:spcPts val="0"/>
              </a:spcAft>
              <a:buFont typeface="Arial"/>
              <a:buNone/>
              <a:defRPr lang="en-US" sz="5400" b="0" kern="1200" cap="none" spc="-100" baseline="0" dirty="0">
                <a:gradFill>
                  <a:gsLst>
                    <a:gs pos="2655">
                      <a:schemeClr val="accent4"/>
                    </a:gs>
                    <a:gs pos="14159">
                      <a:schemeClr val="accent4"/>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Headline</a:t>
            </a:r>
          </a:p>
        </p:txBody>
      </p:sp>
      <p:sp>
        <p:nvSpPr>
          <p:cNvPr id="8" name="Text Placeholder 2"/>
          <p:cNvSpPr>
            <a:spLocks noGrp="1"/>
          </p:cNvSpPr>
          <p:nvPr>
            <p:ph type="body" sz="quarter" idx="16" hasCustomPrompt="1"/>
          </p:nvPr>
        </p:nvSpPr>
        <p:spPr>
          <a:xfrm>
            <a:off x="435934" y="2179753"/>
            <a:ext cx="5114999" cy="2656286"/>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9" name="Text Placeholder 2"/>
          <p:cNvSpPr>
            <a:spLocks noGrp="1"/>
          </p:cNvSpPr>
          <p:nvPr>
            <p:ph type="body" sz="quarter" idx="17" hasCustomPrompt="1"/>
          </p:nvPr>
        </p:nvSpPr>
        <p:spPr>
          <a:xfrm>
            <a:off x="436409" y="1672798"/>
            <a:ext cx="6194781"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2655">
                      <a:schemeClr val="accent4"/>
                    </a:gs>
                    <a:gs pos="14159">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10" name="Text Placeholder 2"/>
          <p:cNvSpPr>
            <a:spLocks noGrp="1"/>
          </p:cNvSpPr>
          <p:nvPr>
            <p:ph type="body" sz="quarter" idx="18" hasCustomPrompt="1"/>
          </p:nvPr>
        </p:nvSpPr>
        <p:spPr>
          <a:xfrm>
            <a:off x="8732296" y="2182697"/>
            <a:ext cx="3249675" cy="2656286"/>
          </a:xfrm>
        </p:spPr>
        <p:txBody>
          <a:bodyPr lIns="0" tIns="0" rIns="0" bIns="0" numCol="1">
            <a:noAutofit/>
          </a:bodyPr>
          <a:lstStyle>
            <a:lvl1pPr marL="173038" marR="0" indent="-173038" algn="l" defTabSz="508623" rtl="0" eaLnBrk="1" latinLnBrk="0" hangingPunct="1">
              <a:lnSpc>
                <a:spcPct val="114000"/>
              </a:lnSpc>
              <a:spcBef>
                <a:spcPts val="0"/>
              </a:spcBef>
              <a:spcAft>
                <a:spcPts val="0"/>
              </a:spcAft>
              <a:buClrTx/>
              <a:buSzTx/>
              <a:buFont typeface="Arial" panose="020B0604020202020204" pitchFamily="34" charset="0"/>
              <a:buChar char="•"/>
              <a:tabLst/>
              <a:defRPr lang="en-US" sz="2000" b="0" kern="1200" cap="none" spc="0" baseline="0" dirty="0" smtClean="0">
                <a:gradFill>
                  <a:gsLst>
                    <a:gs pos="85484">
                      <a:schemeClr val="tx2"/>
                    </a:gs>
                    <a:gs pos="73451">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11" name="Text Placeholder 2"/>
          <p:cNvSpPr>
            <a:spLocks noGrp="1"/>
          </p:cNvSpPr>
          <p:nvPr>
            <p:ph type="body" sz="quarter" idx="19" hasCustomPrompt="1"/>
          </p:nvPr>
        </p:nvSpPr>
        <p:spPr>
          <a:xfrm>
            <a:off x="8730394" y="1675742"/>
            <a:ext cx="3251470"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85484">
                      <a:schemeClr val="tx2"/>
                    </a:gs>
                    <a:gs pos="73451">
                      <a:schemeClr val="tx2"/>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Tree>
    <p:extLst>
      <p:ext uri="{BB962C8B-B14F-4D97-AF65-F5344CB8AC3E}">
        <p14:creationId xmlns:p14="http://schemas.microsoft.com/office/powerpoint/2010/main" val="22854425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_SPLIT ALT">
    <p:bg>
      <p:bgPr>
        <a:solidFill>
          <a:schemeClr val="accent4"/>
        </a:solidFill>
        <a:effectLst/>
      </p:bgPr>
    </p:bg>
    <p:spTree>
      <p:nvGrpSpPr>
        <p:cNvPr id="1" name=""/>
        <p:cNvGrpSpPr/>
        <p:nvPr/>
      </p:nvGrpSpPr>
      <p:grpSpPr>
        <a:xfrm>
          <a:off x="0" y="0"/>
          <a:ext cx="0" cy="0"/>
          <a:chOff x="0" y="0"/>
          <a:chExt cx="0" cy="0"/>
        </a:xfrm>
      </p:grpSpPr>
      <p:sp>
        <p:nvSpPr>
          <p:cNvPr id="10" name="Freeform 9"/>
          <p:cNvSpPr>
            <a:spLocks/>
          </p:cNvSpPr>
          <p:nvPr userDrawn="1"/>
        </p:nvSpPr>
        <p:spPr>
          <a:xfrm rot="10800000" flipV="1">
            <a:off x="5385276" y="0"/>
            <a:ext cx="7051199" cy="6996953"/>
          </a:xfrm>
          <a:custGeom>
            <a:avLst/>
            <a:gdLst>
              <a:gd name="connsiteX0" fmla="*/ 3208981 w 6910787"/>
              <a:gd name="connsiteY0" fmla="*/ 0 h 6996953"/>
              <a:gd name="connsiteX1" fmla="*/ 0 w 6910787"/>
              <a:gd name="connsiteY1" fmla="*/ 0 h 6996953"/>
              <a:gd name="connsiteX2" fmla="*/ 0 w 6910787"/>
              <a:gd name="connsiteY2" fmla="*/ 6996953 h 6996953"/>
              <a:gd name="connsiteX3" fmla="*/ 6910787 w 6910787"/>
              <a:gd name="connsiteY3" fmla="*/ 6996953 h 6996953"/>
            </a:gdLst>
            <a:ahLst/>
            <a:cxnLst>
              <a:cxn ang="0">
                <a:pos x="connsiteX0" y="connsiteY0"/>
              </a:cxn>
              <a:cxn ang="0">
                <a:pos x="connsiteX1" y="connsiteY1"/>
              </a:cxn>
              <a:cxn ang="0">
                <a:pos x="connsiteX2" y="connsiteY2"/>
              </a:cxn>
              <a:cxn ang="0">
                <a:pos x="connsiteX3" y="connsiteY3"/>
              </a:cxn>
            </a:cxnLst>
            <a:rect l="l" t="t" r="r" b="b"/>
            <a:pathLst>
              <a:path w="6910787" h="6996953">
                <a:moveTo>
                  <a:pt x="3208981" y="0"/>
                </a:moveTo>
                <a:lnTo>
                  <a:pt x="0" y="0"/>
                </a:lnTo>
                <a:lnTo>
                  <a:pt x="0" y="6996953"/>
                </a:lnTo>
                <a:lnTo>
                  <a:pt x="6910787" y="6996953"/>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2173" dirty="0"/>
          </a:p>
        </p:txBody>
      </p:sp>
      <p:sp>
        <p:nvSpPr>
          <p:cNvPr id="6" name="Text Placeholder 2"/>
          <p:cNvSpPr>
            <a:spLocks noGrp="1"/>
          </p:cNvSpPr>
          <p:nvPr>
            <p:ph type="body" sz="quarter" idx="14" hasCustomPrompt="1"/>
          </p:nvPr>
        </p:nvSpPr>
        <p:spPr>
          <a:xfrm>
            <a:off x="393402" y="344467"/>
            <a:ext cx="6862502" cy="781585"/>
          </a:xfrm>
        </p:spPr>
        <p:txBody>
          <a:bodyPr lIns="0" tIns="0" rIns="0" bIns="0" numCol="1" anchor="t" anchorCtr="0">
            <a:noAutofit/>
          </a:bodyPr>
          <a:lstStyle>
            <a:lvl1pPr marL="0" indent="0" algn="l" defTabSz="508623" rtl="0" eaLnBrk="1" latinLnBrk="0" hangingPunct="1">
              <a:lnSpc>
                <a:spcPct val="90000"/>
              </a:lnSpc>
              <a:spcBef>
                <a:spcPts val="0"/>
              </a:spcBef>
              <a:spcAft>
                <a:spcPts val="0"/>
              </a:spcAft>
              <a:buFont typeface="Arial"/>
              <a:buNone/>
              <a:defRPr lang="en-US" sz="5400" b="0" kern="1200" cap="none" spc="-100" baseline="0" dirty="0">
                <a:gradFill>
                  <a:gsLst>
                    <a:gs pos="63717">
                      <a:schemeClr val="tx1"/>
                    </a:gs>
                    <a:gs pos="35000">
                      <a:schemeClr val="tx1"/>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Headline</a:t>
            </a:r>
          </a:p>
        </p:txBody>
      </p:sp>
      <p:sp>
        <p:nvSpPr>
          <p:cNvPr id="7" name="Text Placeholder 2"/>
          <p:cNvSpPr>
            <a:spLocks noGrp="1"/>
          </p:cNvSpPr>
          <p:nvPr>
            <p:ph type="body" sz="quarter" idx="16" hasCustomPrompt="1"/>
          </p:nvPr>
        </p:nvSpPr>
        <p:spPr>
          <a:xfrm>
            <a:off x="444870" y="2175482"/>
            <a:ext cx="5114999" cy="2656286"/>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8" name="Text Placeholder 2"/>
          <p:cNvSpPr>
            <a:spLocks noGrp="1"/>
          </p:cNvSpPr>
          <p:nvPr>
            <p:ph type="body" sz="quarter" idx="17" hasCustomPrompt="1"/>
          </p:nvPr>
        </p:nvSpPr>
        <p:spPr>
          <a:xfrm>
            <a:off x="445345" y="1668527"/>
            <a:ext cx="6194781"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63717">
                      <a:schemeClr val="tx1"/>
                    </a:gs>
                    <a:gs pos="35000">
                      <a:schemeClr val="tx1"/>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9" name="Text Placeholder 2"/>
          <p:cNvSpPr>
            <a:spLocks noGrp="1"/>
          </p:cNvSpPr>
          <p:nvPr>
            <p:ph type="body" sz="quarter" idx="18" hasCustomPrompt="1"/>
          </p:nvPr>
        </p:nvSpPr>
        <p:spPr>
          <a:xfrm>
            <a:off x="8732303" y="2175482"/>
            <a:ext cx="3239035" cy="2656286"/>
          </a:xfrm>
        </p:spPr>
        <p:txBody>
          <a:bodyPr lIns="0" tIns="0" rIns="0" bIns="0" numCol="1">
            <a:noAutofit/>
          </a:bodyPr>
          <a:lstStyle>
            <a:lvl1pPr marL="173038" marR="0" indent="-173038" algn="l" defTabSz="508623" rtl="0" eaLnBrk="1" latinLnBrk="0" hangingPunct="1">
              <a:lnSpc>
                <a:spcPct val="114000"/>
              </a:lnSpc>
              <a:spcBef>
                <a:spcPts val="0"/>
              </a:spcBef>
              <a:spcAft>
                <a:spcPts val="0"/>
              </a:spcAft>
              <a:buClr>
                <a:schemeClr val="accent4"/>
              </a:buClr>
              <a:buSzTx/>
              <a:buFont typeface="Arial" panose="020B0604020202020204" pitchFamily="34" charset="0"/>
              <a:buChar char="•"/>
              <a:tabLst/>
              <a:defRPr lang="en-US" sz="2000" b="0" kern="1200" cap="none" spc="0" baseline="0" dirty="0" smtClean="0">
                <a:gradFill>
                  <a:gsLst>
                    <a:gs pos="73451">
                      <a:schemeClr val="bg1"/>
                    </a:gs>
                    <a:gs pos="54867">
                      <a:schemeClr val="bg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12" name="Text Placeholder 2"/>
          <p:cNvSpPr>
            <a:spLocks noGrp="1"/>
          </p:cNvSpPr>
          <p:nvPr>
            <p:ph type="body" sz="quarter" idx="19" hasCustomPrompt="1"/>
          </p:nvPr>
        </p:nvSpPr>
        <p:spPr>
          <a:xfrm>
            <a:off x="8730401" y="1668527"/>
            <a:ext cx="3240825"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86726">
                      <a:schemeClr val="accent4"/>
                    </a:gs>
                    <a:gs pos="73451">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Tree>
    <p:extLst>
      <p:ext uri="{BB962C8B-B14F-4D97-AF65-F5344CB8AC3E}">
        <p14:creationId xmlns:p14="http://schemas.microsoft.com/office/powerpoint/2010/main" val="2324036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SPLIT ALT">
    <p:bg>
      <p:bgPr>
        <a:solidFill>
          <a:schemeClr val="accent1"/>
        </a:solidFill>
        <a:effectLst/>
      </p:bgPr>
    </p:bg>
    <p:spTree>
      <p:nvGrpSpPr>
        <p:cNvPr id="1" name=""/>
        <p:cNvGrpSpPr/>
        <p:nvPr/>
      </p:nvGrpSpPr>
      <p:grpSpPr>
        <a:xfrm>
          <a:off x="0" y="0"/>
          <a:ext cx="0" cy="0"/>
          <a:chOff x="0" y="0"/>
          <a:chExt cx="0" cy="0"/>
        </a:xfrm>
      </p:grpSpPr>
      <p:sp>
        <p:nvSpPr>
          <p:cNvPr id="10" name="Freeform 9"/>
          <p:cNvSpPr>
            <a:spLocks/>
          </p:cNvSpPr>
          <p:nvPr userDrawn="1"/>
        </p:nvSpPr>
        <p:spPr>
          <a:xfrm rot="10800000" flipV="1">
            <a:off x="5385284" y="-1212"/>
            <a:ext cx="7051199" cy="6996953"/>
          </a:xfrm>
          <a:custGeom>
            <a:avLst/>
            <a:gdLst>
              <a:gd name="connsiteX0" fmla="*/ 3208981 w 6910787"/>
              <a:gd name="connsiteY0" fmla="*/ 0 h 6996953"/>
              <a:gd name="connsiteX1" fmla="*/ 0 w 6910787"/>
              <a:gd name="connsiteY1" fmla="*/ 0 h 6996953"/>
              <a:gd name="connsiteX2" fmla="*/ 0 w 6910787"/>
              <a:gd name="connsiteY2" fmla="*/ 6996953 h 6996953"/>
              <a:gd name="connsiteX3" fmla="*/ 6910787 w 6910787"/>
              <a:gd name="connsiteY3" fmla="*/ 6996953 h 6996953"/>
            </a:gdLst>
            <a:ahLst/>
            <a:cxnLst>
              <a:cxn ang="0">
                <a:pos x="connsiteX0" y="connsiteY0"/>
              </a:cxn>
              <a:cxn ang="0">
                <a:pos x="connsiteX1" y="connsiteY1"/>
              </a:cxn>
              <a:cxn ang="0">
                <a:pos x="connsiteX2" y="connsiteY2"/>
              </a:cxn>
              <a:cxn ang="0">
                <a:pos x="connsiteX3" y="connsiteY3"/>
              </a:cxn>
            </a:cxnLst>
            <a:rect l="l" t="t" r="r" b="b"/>
            <a:pathLst>
              <a:path w="6910787" h="6996953">
                <a:moveTo>
                  <a:pt x="3208981" y="0"/>
                </a:moveTo>
                <a:lnTo>
                  <a:pt x="0" y="0"/>
                </a:lnTo>
                <a:lnTo>
                  <a:pt x="0" y="6996953"/>
                </a:lnTo>
                <a:lnTo>
                  <a:pt x="6910787" y="6996953"/>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2173" dirty="0"/>
          </a:p>
        </p:txBody>
      </p:sp>
      <p:sp>
        <p:nvSpPr>
          <p:cNvPr id="6" name="Text Placeholder 2"/>
          <p:cNvSpPr>
            <a:spLocks noGrp="1"/>
          </p:cNvSpPr>
          <p:nvPr>
            <p:ph type="body" sz="quarter" idx="14" hasCustomPrompt="1"/>
          </p:nvPr>
        </p:nvSpPr>
        <p:spPr>
          <a:xfrm>
            <a:off x="402198" y="351267"/>
            <a:ext cx="6862502" cy="781585"/>
          </a:xfrm>
        </p:spPr>
        <p:txBody>
          <a:bodyPr lIns="0" tIns="0" rIns="0" bIns="0" numCol="1" anchor="t" anchorCtr="0">
            <a:noAutofit/>
          </a:bodyPr>
          <a:lstStyle>
            <a:lvl1pPr marL="0" indent="0" algn="l" defTabSz="508623" rtl="0" eaLnBrk="1" latinLnBrk="0" hangingPunct="1">
              <a:lnSpc>
                <a:spcPct val="90000"/>
              </a:lnSpc>
              <a:spcBef>
                <a:spcPts val="0"/>
              </a:spcBef>
              <a:spcAft>
                <a:spcPts val="0"/>
              </a:spcAft>
              <a:buFont typeface="Arial"/>
              <a:buNone/>
              <a:defRPr lang="en-US" sz="5400" b="0" kern="1200" cap="none" spc="-100" baseline="0" dirty="0">
                <a:gradFill>
                  <a:gsLst>
                    <a:gs pos="75806">
                      <a:schemeClr val="bg2"/>
                    </a:gs>
                    <a:gs pos="56637">
                      <a:schemeClr val="bg2"/>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Headline</a:t>
            </a:r>
          </a:p>
        </p:txBody>
      </p:sp>
      <p:sp>
        <p:nvSpPr>
          <p:cNvPr id="7" name="Text Placeholder 2"/>
          <p:cNvSpPr>
            <a:spLocks noGrp="1"/>
          </p:cNvSpPr>
          <p:nvPr>
            <p:ph type="body" sz="quarter" idx="16" hasCustomPrompt="1"/>
          </p:nvPr>
        </p:nvSpPr>
        <p:spPr>
          <a:xfrm>
            <a:off x="435934" y="2179753"/>
            <a:ext cx="5114999" cy="2656286"/>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75806">
                      <a:schemeClr val="bg2"/>
                    </a:gs>
                    <a:gs pos="56637">
                      <a:schemeClr val="bg2"/>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8" name="Text Placeholder 2"/>
          <p:cNvSpPr>
            <a:spLocks noGrp="1"/>
          </p:cNvSpPr>
          <p:nvPr>
            <p:ph type="body" sz="quarter" idx="17" hasCustomPrompt="1"/>
          </p:nvPr>
        </p:nvSpPr>
        <p:spPr>
          <a:xfrm>
            <a:off x="436409" y="1672798"/>
            <a:ext cx="6194781"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75806">
                      <a:schemeClr val="bg2"/>
                    </a:gs>
                    <a:gs pos="56637">
                      <a:schemeClr val="bg2"/>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9" name="Text Placeholder 2"/>
          <p:cNvSpPr>
            <a:spLocks noGrp="1"/>
          </p:cNvSpPr>
          <p:nvPr>
            <p:ph type="body" sz="quarter" idx="18" hasCustomPrompt="1"/>
          </p:nvPr>
        </p:nvSpPr>
        <p:spPr>
          <a:xfrm>
            <a:off x="8732305" y="2179753"/>
            <a:ext cx="3239033" cy="2656286"/>
          </a:xfrm>
        </p:spPr>
        <p:txBody>
          <a:bodyPr lIns="0" tIns="0" rIns="0" bIns="0" numCol="1">
            <a:noAutofit/>
          </a:bodyPr>
          <a:lstStyle>
            <a:lvl1pPr marL="173038" marR="0" indent="-173038" algn="l" defTabSz="508623" rtl="0" eaLnBrk="1" latinLnBrk="0" hangingPunct="1">
              <a:lnSpc>
                <a:spcPct val="114000"/>
              </a:lnSpc>
              <a:spcBef>
                <a:spcPts val="0"/>
              </a:spcBef>
              <a:spcAft>
                <a:spcPts val="0"/>
              </a:spcAft>
              <a:buClr>
                <a:schemeClr val="accent4"/>
              </a:buClr>
              <a:buSzTx/>
              <a:buFont typeface="Arial" panose="020B0604020202020204" pitchFamily="34" charset="0"/>
              <a:buChar char="•"/>
              <a:tabLst/>
              <a:defRPr lang="en-US" sz="2000" b="0" kern="1200" cap="none" spc="0" baseline="0" dirty="0" smtClean="0">
                <a:gradFill>
                  <a:gsLst>
                    <a:gs pos="73451">
                      <a:schemeClr val="bg1"/>
                    </a:gs>
                    <a:gs pos="54867">
                      <a:schemeClr val="bg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12" name="Text Placeholder 2"/>
          <p:cNvSpPr>
            <a:spLocks noGrp="1"/>
          </p:cNvSpPr>
          <p:nvPr>
            <p:ph type="body" sz="quarter" idx="19" hasCustomPrompt="1"/>
          </p:nvPr>
        </p:nvSpPr>
        <p:spPr>
          <a:xfrm>
            <a:off x="8730402" y="1672798"/>
            <a:ext cx="3240822"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86726">
                      <a:schemeClr val="accent4"/>
                    </a:gs>
                    <a:gs pos="73451">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Tree>
    <p:extLst>
      <p:ext uri="{BB962C8B-B14F-4D97-AF65-F5344CB8AC3E}">
        <p14:creationId xmlns:p14="http://schemas.microsoft.com/office/powerpoint/2010/main" val="31430501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HEADLINE ONLY">
    <p:bg>
      <p:bgRef idx="1001">
        <a:schemeClr val="bg1"/>
      </p:bgRef>
    </p:bg>
    <p:spTree>
      <p:nvGrpSpPr>
        <p:cNvPr id="1" name=""/>
        <p:cNvGrpSpPr/>
        <p:nvPr/>
      </p:nvGrpSpPr>
      <p:grpSpPr>
        <a:xfrm>
          <a:off x="0" y="0"/>
          <a:ext cx="0" cy="0"/>
          <a:chOff x="0" y="0"/>
          <a:chExt cx="0" cy="0"/>
        </a:xfrm>
      </p:grpSpPr>
      <p:sp>
        <p:nvSpPr>
          <p:cNvPr id="17" name="Text Placeholder 2"/>
          <p:cNvSpPr>
            <a:spLocks noGrp="1"/>
          </p:cNvSpPr>
          <p:nvPr>
            <p:ph type="body" sz="quarter" idx="14" hasCustomPrompt="1"/>
          </p:nvPr>
        </p:nvSpPr>
        <p:spPr>
          <a:xfrm>
            <a:off x="394821" y="341737"/>
            <a:ext cx="11036744" cy="781585"/>
          </a:xfrm>
        </p:spPr>
        <p:txBody>
          <a:bodyPr lIns="0" tIns="0" rIns="0" bIns="0" numCol="1" anchor="t" anchorCtr="0">
            <a:noAutofit/>
          </a:bodyPr>
          <a:lstStyle>
            <a:lvl1pPr marL="0" indent="0" algn="l" defTabSz="508623" rtl="0" eaLnBrk="1" latinLnBrk="0" hangingPunct="1">
              <a:lnSpc>
                <a:spcPct val="90000"/>
              </a:lnSpc>
              <a:spcBef>
                <a:spcPts val="0"/>
              </a:spcBef>
              <a:spcAft>
                <a:spcPts val="0"/>
              </a:spcAft>
              <a:buFont typeface="Arial"/>
              <a:buNone/>
              <a:defRPr lang="en-US" sz="5400" b="0" kern="1200" cap="none" spc="-100" baseline="0" dirty="0">
                <a:gradFill>
                  <a:gsLst>
                    <a:gs pos="2655">
                      <a:schemeClr val="accent4"/>
                    </a:gs>
                    <a:gs pos="14159">
                      <a:schemeClr val="accent4"/>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Headline</a:t>
            </a:r>
          </a:p>
        </p:txBody>
      </p:sp>
    </p:spTree>
    <p:extLst>
      <p:ext uri="{BB962C8B-B14F-4D97-AF65-F5344CB8AC3E}">
        <p14:creationId xmlns:p14="http://schemas.microsoft.com/office/powerpoint/2010/main" val="13049819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_SPLIT ALT RED">
    <p:bg>
      <p:bgPr>
        <a:solidFill>
          <a:schemeClr val="accent1"/>
        </a:solidFill>
        <a:effectLst/>
      </p:bgPr>
    </p:bg>
    <p:spTree>
      <p:nvGrpSpPr>
        <p:cNvPr id="1" name=""/>
        <p:cNvGrpSpPr/>
        <p:nvPr/>
      </p:nvGrpSpPr>
      <p:grpSpPr>
        <a:xfrm>
          <a:off x="0" y="0"/>
          <a:ext cx="0" cy="0"/>
          <a:chOff x="0" y="0"/>
          <a:chExt cx="0" cy="0"/>
        </a:xfrm>
      </p:grpSpPr>
      <p:sp>
        <p:nvSpPr>
          <p:cNvPr id="6" name="Freeform 5"/>
          <p:cNvSpPr/>
          <p:nvPr userDrawn="1"/>
        </p:nvSpPr>
        <p:spPr>
          <a:xfrm>
            <a:off x="8" y="0"/>
            <a:ext cx="11738361" cy="6995740"/>
          </a:xfrm>
          <a:custGeom>
            <a:avLst/>
            <a:gdLst>
              <a:gd name="connsiteX0" fmla="*/ 0 w 11504613"/>
              <a:gd name="connsiteY0" fmla="*/ 0 h 6995740"/>
              <a:gd name="connsiteX1" fmla="*/ 8979202 w 11504613"/>
              <a:gd name="connsiteY1" fmla="*/ 0 h 6995740"/>
              <a:gd name="connsiteX2" fmla="*/ 5278038 w 11504613"/>
              <a:gd name="connsiteY2" fmla="*/ 6995739 h 6995740"/>
              <a:gd name="connsiteX3" fmla="*/ 11504613 w 11504613"/>
              <a:gd name="connsiteY3" fmla="*/ 6995739 h 6995740"/>
              <a:gd name="connsiteX4" fmla="*/ 11504613 w 11504613"/>
              <a:gd name="connsiteY4" fmla="*/ 6995740 h 6995740"/>
              <a:gd name="connsiteX5" fmla="*/ 0 w 11504613"/>
              <a:gd name="connsiteY5" fmla="*/ 6995740 h 699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4613" h="6995740">
                <a:moveTo>
                  <a:pt x="0" y="0"/>
                </a:moveTo>
                <a:lnTo>
                  <a:pt x="8979202" y="0"/>
                </a:lnTo>
                <a:lnTo>
                  <a:pt x="5278038" y="6995739"/>
                </a:lnTo>
                <a:lnTo>
                  <a:pt x="11504613" y="6995739"/>
                </a:lnTo>
                <a:lnTo>
                  <a:pt x="11504613" y="6995740"/>
                </a:lnTo>
                <a:lnTo>
                  <a:pt x="0" y="699574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173" dirty="0">
              <a:gradFill>
                <a:gsLst>
                  <a:gs pos="53097">
                    <a:schemeClr val="tx1"/>
                  </a:gs>
                  <a:gs pos="29000">
                    <a:schemeClr val="tx1"/>
                  </a:gs>
                </a:gsLst>
                <a:lin ang="5400000" scaled="1"/>
              </a:gradFill>
            </a:endParaRPr>
          </a:p>
        </p:txBody>
      </p:sp>
      <p:sp>
        <p:nvSpPr>
          <p:cNvPr id="7" name="Text Placeholder 2"/>
          <p:cNvSpPr>
            <a:spLocks noGrp="1"/>
          </p:cNvSpPr>
          <p:nvPr>
            <p:ph type="body" sz="quarter" idx="14" hasCustomPrompt="1"/>
          </p:nvPr>
        </p:nvSpPr>
        <p:spPr>
          <a:xfrm>
            <a:off x="405732" y="347687"/>
            <a:ext cx="6862502" cy="781585"/>
          </a:xfrm>
        </p:spPr>
        <p:txBody>
          <a:bodyPr lIns="0" tIns="0" rIns="0" bIns="0" numCol="1" anchor="t" anchorCtr="0">
            <a:noAutofit/>
          </a:bodyPr>
          <a:lstStyle>
            <a:lvl1pPr marL="0" indent="0" algn="l" defTabSz="508623" rtl="0" eaLnBrk="1" latinLnBrk="0" hangingPunct="1">
              <a:lnSpc>
                <a:spcPct val="90000"/>
              </a:lnSpc>
              <a:spcBef>
                <a:spcPts val="0"/>
              </a:spcBef>
              <a:spcAft>
                <a:spcPts val="0"/>
              </a:spcAft>
              <a:buFont typeface="Arial"/>
              <a:buNone/>
              <a:defRPr lang="en-US" sz="5400" b="0" kern="1200" cap="none" spc="-100" baseline="0" dirty="0">
                <a:gradFill>
                  <a:gsLst>
                    <a:gs pos="3226">
                      <a:schemeClr val="accent4"/>
                    </a:gs>
                    <a:gs pos="14159">
                      <a:schemeClr val="accent4"/>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Headline</a:t>
            </a:r>
          </a:p>
        </p:txBody>
      </p:sp>
      <p:sp>
        <p:nvSpPr>
          <p:cNvPr id="8" name="Text Placeholder 2"/>
          <p:cNvSpPr>
            <a:spLocks noGrp="1"/>
          </p:cNvSpPr>
          <p:nvPr>
            <p:ph type="body" sz="quarter" idx="16" hasCustomPrompt="1"/>
          </p:nvPr>
        </p:nvSpPr>
        <p:spPr>
          <a:xfrm>
            <a:off x="435934" y="2176825"/>
            <a:ext cx="5114999" cy="2656286"/>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9" name="Text Placeholder 2"/>
          <p:cNvSpPr>
            <a:spLocks noGrp="1"/>
          </p:cNvSpPr>
          <p:nvPr>
            <p:ph type="body" sz="quarter" idx="17" hasCustomPrompt="1"/>
          </p:nvPr>
        </p:nvSpPr>
        <p:spPr>
          <a:xfrm>
            <a:off x="436409" y="1669870"/>
            <a:ext cx="6194781"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3226">
                      <a:schemeClr val="accent4"/>
                    </a:gs>
                    <a:gs pos="14159">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10" name="Text Placeholder 2"/>
          <p:cNvSpPr>
            <a:spLocks noGrp="1"/>
          </p:cNvSpPr>
          <p:nvPr>
            <p:ph type="body" sz="quarter" idx="18" hasCustomPrompt="1"/>
          </p:nvPr>
        </p:nvSpPr>
        <p:spPr>
          <a:xfrm>
            <a:off x="8732297" y="2176825"/>
            <a:ext cx="3239042" cy="2656286"/>
          </a:xfrm>
        </p:spPr>
        <p:txBody>
          <a:bodyPr lIns="0" tIns="0" rIns="0" bIns="0" numCol="1">
            <a:noAutofit/>
          </a:bodyPr>
          <a:lstStyle>
            <a:lvl1pPr marL="173038" marR="0" indent="-173038" algn="l" defTabSz="508623" rtl="0" eaLnBrk="1" latinLnBrk="0" hangingPunct="1">
              <a:lnSpc>
                <a:spcPct val="114000"/>
              </a:lnSpc>
              <a:spcBef>
                <a:spcPts val="0"/>
              </a:spcBef>
              <a:spcAft>
                <a:spcPts val="0"/>
              </a:spcAft>
              <a:buClrTx/>
              <a:buSzTx/>
              <a:buFont typeface="Arial" panose="020B0604020202020204" pitchFamily="34" charset="0"/>
              <a:buChar char="•"/>
              <a:tabLst/>
              <a:defRPr lang="en-US" sz="2000" b="0" kern="1200" cap="none" spc="0" baseline="0" dirty="0" smtClean="0">
                <a:gradFill>
                  <a:gsLst>
                    <a:gs pos="87097">
                      <a:schemeClr val="tx2"/>
                    </a:gs>
                    <a:gs pos="73451">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11" name="Text Placeholder 2"/>
          <p:cNvSpPr>
            <a:spLocks noGrp="1"/>
          </p:cNvSpPr>
          <p:nvPr>
            <p:ph type="body" sz="quarter" idx="19" hasCustomPrompt="1"/>
          </p:nvPr>
        </p:nvSpPr>
        <p:spPr>
          <a:xfrm>
            <a:off x="8730394" y="1669870"/>
            <a:ext cx="3240831"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87097">
                      <a:schemeClr val="tx2"/>
                    </a:gs>
                    <a:gs pos="73451">
                      <a:schemeClr val="tx2"/>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Tree>
    <p:extLst>
      <p:ext uri="{BB962C8B-B14F-4D97-AF65-F5344CB8AC3E}">
        <p14:creationId xmlns:p14="http://schemas.microsoft.com/office/powerpoint/2010/main" val="3222366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SPLIT ALT RED">
    <p:bg>
      <p:bgPr>
        <a:solidFill>
          <a:schemeClr val="accent2"/>
        </a:solidFill>
        <a:effectLst/>
      </p:bgPr>
    </p:bg>
    <p:spTree>
      <p:nvGrpSpPr>
        <p:cNvPr id="1" name=""/>
        <p:cNvGrpSpPr/>
        <p:nvPr/>
      </p:nvGrpSpPr>
      <p:grpSpPr>
        <a:xfrm>
          <a:off x="0" y="0"/>
          <a:ext cx="0" cy="0"/>
          <a:chOff x="0" y="0"/>
          <a:chExt cx="0" cy="0"/>
        </a:xfrm>
      </p:grpSpPr>
      <p:sp>
        <p:nvSpPr>
          <p:cNvPr id="6" name="Freeform 5"/>
          <p:cNvSpPr/>
          <p:nvPr userDrawn="1"/>
        </p:nvSpPr>
        <p:spPr>
          <a:xfrm>
            <a:off x="8" y="0"/>
            <a:ext cx="11738361" cy="6995740"/>
          </a:xfrm>
          <a:custGeom>
            <a:avLst/>
            <a:gdLst>
              <a:gd name="connsiteX0" fmla="*/ 0 w 11504613"/>
              <a:gd name="connsiteY0" fmla="*/ 0 h 6995740"/>
              <a:gd name="connsiteX1" fmla="*/ 8979202 w 11504613"/>
              <a:gd name="connsiteY1" fmla="*/ 0 h 6995740"/>
              <a:gd name="connsiteX2" fmla="*/ 5278038 w 11504613"/>
              <a:gd name="connsiteY2" fmla="*/ 6995739 h 6995740"/>
              <a:gd name="connsiteX3" fmla="*/ 11504613 w 11504613"/>
              <a:gd name="connsiteY3" fmla="*/ 6995739 h 6995740"/>
              <a:gd name="connsiteX4" fmla="*/ 11504613 w 11504613"/>
              <a:gd name="connsiteY4" fmla="*/ 6995740 h 6995740"/>
              <a:gd name="connsiteX5" fmla="*/ 0 w 11504613"/>
              <a:gd name="connsiteY5" fmla="*/ 6995740 h 699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4613" h="6995740">
                <a:moveTo>
                  <a:pt x="0" y="0"/>
                </a:moveTo>
                <a:lnTo>
                  <a:pt x="8979202" y="0"/>
                </a:lnTo>
                <a:lnTo>
                  <a:pt x="5278038" y="6995739"/>
                </a:lnTo>
                <a:lnTo>
                  <a:pt x="11504613" y="6995739"/>
                </a:lnTo>
                <a:lnTo>
                  <a:pt x="11504613" y="6995740"/>
                </a:lnTo>
                <a:lnTo>
                  <a:pt x="0" y="699574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173" dirty="0">
              <a:gradFill>
                <a:gsLst>
                  <a:gs pos="53097">
                    <a:schemeClr val="tx1"/>
                  </a:gs>
                  <a:gs pos="29000">
                    <a:schemeClr val="tx1"/>
                  </a:gs>
                </a:gsLst>
                <a:lin ang="5400000" scaled="1"/>
              </a:gradFill>
            </a:endParaRPr>
          </a:p>
        </p:txBody>
      </p:sp>
      <p:sp>
        <p:nvSpPr>
          <p:cNvPr id="7" name="Text Placeholder 2"/>
          <p:cNvSpPr>
            <a:spLocks noGrp="1"/>
          </p:cNvSpPr>
          <p:nvPr>
            <p:ph type="body" sz="quarter" idx="14" hasCustomPrompt="1"/>
          </p:nvPr>
        </p:nvSpPr>
        <p:spPr>
          <a:xfrm>
            <a:off x="402198" y="347054"/>
            <a:ext cx="6862502" cy="781585"/>
          </a:xfrm>
        </p:spPr>
        <p:txBody>
          <a:bodyPr lIns="0" tIns="0" rIns="0" bIns="0" numCol="1" anchor="t" anchorCtr="0">
            <a:noAutofit/>
          </a:bodyPr>
          <a:lstStyle>
            <a:lvl1pPr marL="0" indent="0" algn="l" defTabSz="508623" rtl="0" eaLnBrk="1" latinLnBrk="0" hangingPunct="1">
              <a:lnSpc>
                <a:spcPct val="90000"/>
              </a:lnSpc>
              <a:spcBef>
                <a:spcPts val="0"/>
              </a:spcBef>
              <a:spcAft>
                <a:spcPts val="0"/>
              </a:spcAft>
              <a:buFont typeface="Arial"/>
              <a:buNone/>
              <a:defRPr lang="en-US" sz="5400" b="0" kern="1200" cap="none" spc="-100" baseline="0" dirty="0">
                <a:gradFill>
                  <a:gsLst>
                    <a:gs pos="3226">
                      <a:schemeClr val="accent4"/>
                    </a:gs>
                    <a:gs pos="14159">
                      <a:schemeClr val="accent4"/>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Headline</a:t>
            </a:r>
          </a:p>
        </p:txBody>
      </p:sp>
      <p:sp>
        <p:nvSpPr>
          <p:cNvPr id="8" name="Text Placeholder 2"/>
          <p:cNvSpPr>
            <a:spLocks noGrp="1"/>
          </p:cNvSpPr>
          <p:nvPr>
            <p:ph type="body" sz="quarter" idx="16" hasCustomPrompt="1"/>
          </p:nvPr>
        </p:nvSpPr>
        <p:spPr>
          <a:xfrm>
            <a:off x="443032" y="2180712"/>
            <a:ext cx="5114999" cy="2656286"/>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9" name="Text Placeholder 2"/>
          <p:cNvSpPr>
            <a:spLocks noGrp="1"/>
          </p:cNvSpPr>
          <p:nvPr>
            <p:ph type="body" sz="quarter" idx="17" hasCustomPrompt="1"/>
          </p:nvPr>
        </p:nvSpPr>
        <p:spPr>
          <a:xfrm>
            <a:off x="443507" y="1673757"/>
            <a:ext cx="6194781"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3226">
                      <a:schemeClr val="accent4"/>
                    </a:gs>
                    <a:gs pos="14159">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10" name="Text Placeholder 2"/>
          <p:cNvSpPr>
            <a:spLocks noGrp="1"/>
          </p:cNvSpPr>
          <p:nvPr>
            <p:ph type="body" sz="quarter" idx="18" hasCustomPrompt="1"/>
          </p:nvPr>
        </p:nvSpPr>
        <p:spPr>
          <a:xfrm>
            <a:off x="8728762" y="2180712"/>
            <a:ext cx="3242576" cy="2656286"/>
          </a:xfrm>
        </p:spPr>
        <p:txBody>
          <a:bodyPr lIns="0" tIns="0" rIns="0" bIns="0" numCol="1">
            <a:noAutofit/>
          </a:bodyPr>
          <a:lstStyle>
            <a:lvl1pPr marL="173038" marR="0" indent="-173038" algn="l" defTabSz="508623" rtl="0" eaLnBrk="1" latinLnBrk="0" hangingPunct="1">
              <a:lnSpc>
                <a:spcPct val="114000"/>
              </a:lnSpc>
              <a:spcBef>
                <a:spcPts val="0"/>
              </a:spcBef>
              <a:spcAft>
                <a:spcPts val="0"/>
              </a:spcAft>
              <a:buClrTx/>
              <a:buSzTx/>
              <a:buFont typeface="Arial" panose="020B0604020202020204" pitchFamily="34" charset="0"/>
              <a:buChar char="•"/>
              <a:tabLst/>
              <a:defRPr lang="en-US" sz="2000" b="0" kern="1200" cap="none" spc="0" baseline="0" dirty="0" smtClean="0">
                <a:gradFill>
                  <a:gsLst>
                    <a:gs pos="87097">
                      <a:schemeClr val="tx2"/>
                    </a:gs>
                    <a:gs pos="73451">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11" name="Text Placeholder 2"/>
          <p:cNvSpPr>
            <a:spLocks noGrp="1"/>
          </p:cNvSpPr>
          <p:nvPr>
            <p:ph type="body" sz="quarter" idx="19" hasCustomPrompt="1"/>
          </p:nvPr>
        </p:nvSpPr>
        <p:spPr>
          <a:xfrm>
            <a:off x="8726859" y="1673757"/>
            <a:ext cx="3244367"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87097">
                      <a:schemeClr val="tx2"/>
                    </a:gs>
                    <a:gs pos="73451">
                      <a:schemeClr val="tx2"/>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Tree>
    <p:extLst>
      <p:ext uri="{BB962C8B-B14F-4D97-AF65-F5344CB8AC3E}">
        <p14:creationId xmlns:p14="http://schemas.microsoft.com/office/powerpoint/2010/main" val="38582854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SECTION">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11000"/>
                    </a14:imgEffect>
                    <a14:imgEffect>
                      <a14:brightnessContrast bright="-10000"/>
                    </a14:imgEffect>
                  </a14:imgLayer>
                </a14:imgProps>
              </a:ext>
              <a:ext uri="{28A0092B-C50C-407E-A947-70E740481C1C}">
                <a14:useLocalDpi xmlns:a14="http://schemas.microsoft.com/office/drawing/2010/main"/>
              </a:ext>
            </a:extLst>
          </a:blip>
          <a:srcRect l="9195" r="2103"/>
          <a:stretch/>
        </p:blipFill>
        <p:spPr>
          <a:xfrm flipH="1">
            <a:off x="1409700" y="-2965"/>
            <a:ext cx="11026772" cy="6997490"/>
          </a:xfrm>
          <a:prstGeom prst="rect">
            <a:avLst/>
          </a:prstGeom>
        </p:spPr>
      </p:pic>
      <p:sp>
        <p:nvSpPr>
          <p:cNvPr id="27" name="Freeform 26"/>
          <p:cNvSpPr>
            <a:spLocks/>
          </p:cNvSpPr>
          <p:nvPr userDrawn="1"/>
        </p:nvSpPr>
        <p:spPr bwMode="white">
          <a:xfrm>
            <a:off x="0" y="-1212"/>
            <a:ext cx="8110028" cy="6996953"/>
          </a:xfrm>
          <a:custGeom>
            <a:avLst/>
            <a:gdLst>
              <a:gd name="connsiteX0" fmla="*/ 0 w 7948531"/>
              <a:gd name="connsiteY0" fmla="*/ 0 h 6996953"/>
              <a:gd name="connsiteX1" fmla="*/ 623824 w 7948531"/>
              <a:gd name="connsiteY1" fmla="*/ 0 h 6996953"/>
              <a:gd name="connsiteX2" fmla="*/ 1892968 w 7948531"/>
              <a:gd name="connsiteY2" fmla="*/ 0 h 6996953"/>
              <a:gd name="connsiteX3" fmla="*/ 4246726 w 7948531"/>
              <a:gd name="connsiteY3" fmla="*/ 0 h 6996953"/>
              <a:gd name="connsiteX4" fmla="*/ 7948531 w 7948531"/>
              <a:gd name="connsiteY4" fmla="*/ 6996953 h 6996953"/>
              <a:gd name="connsiteX5" fmla="*/ 1892968 w 7948531"/>
              <a:gd name="connsiteY5" fmla="*/ 6996953 h 6996953"/>
              <a:gd name="connsiteX6" fmla="*/ 623824 w 7948531"/>
              <a:gd name="connsiteY6" fmla="*/ 6996953 h 6996953"/>
              <a:gd name="connsiteX7" fmla="*/ 0 w 7948531"/>
              <a:gd name="connsiteY7" fmla="*/ 6996953 h 6996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48531" h="6996953">
                <a:moveTo>
                  <a:pt x="0" y="0"/>
                </a:moveTo>
                <a:lnTo>
                  <a:pt x="623824" y="0"/>
                </a:lnTo>
                <a:lnTo>
                  <a:pt x="1892968" y="0"/>
                </a:lnTo>
                <a:lnTo>
                  <a:pt x="4246726" y="0"/>
                </a:lnTo>
                <a:lnTo>
                  <a:pt x="7948531" y="6996953"/>
                </a:lnTo>
                <a:lnTo>
                  <a:pt x="1892968" y="6996953"/>
                </a:lnTo>
                <a:lnTo>
                  <a:pt x="623824" y="6996953"/>
                </a:lnTo>
                <a:lnTo>
                  <a:pt x="0" y="6996953"/>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sz="2173" dirty="0"/>
          </a:p>
        </p:txBody>
      </p:sp>
      <p:sp>
        <p:nvSpPr>
          <p:cNvPr id="28" name="Text Placeholder 2"/>
          <p:cNvSpPr>
            <a:spLocks noGrp="1"/>
          </p:cNvSpPr>
          <p:nvPr>
            <p:ph type="body" sz="quarter" idx="14" hasCustomPrompt="1"/>
          </p:nvPr>
        </p:nvSpPr>
        <p:spPr>
          <a:xfrm>
            <a:off x="435934" y="2475468"/>
            <a:ext cx="4632602" cy="781585"/>
          </a:xfrm>
        </p:spPr>
        <p:txBody>
          <a:bodyPr lIns="0" tIns="0" rIns="0" bIns="0" numCol="1" anchor="b" anchorCtr="0">
            <a:noAutofit/>
          </a:bodyPr>
          <a:lstStyle>
            <a:lvl1pPr marL="0" indent="0" algn="l" defTabSz="508623" rtl="0" eaLnBrk="1" latinLnBrk="0" hangingPunct="1">
              <a:lnSpc>
                <a:spcPct val="90000"/>
              </a:lnSpc>
              <a:spcBef>
                <a:spcPts val="0"/>
              </a:spcBef>
              <a:spcAft>
                <a:spcPts val="0"/>
              </a:spcAft>
              <a:buFont typeface="Arial"/>
              <a:buNone/>
              <a:defRPr lang="en-US" sz="2000" b="0" kern="1200" cap="none" spc="0" baseline="0" dirty="0">
                <a:gradFill>
                  <a:gsLst>
                    <a:gs pos="91398">
                      <a:schemeClr val="tx1"/>
                    </a:gs>
                    <a:gs pos="73118">
                      <a:schemeClr val="tx1"/>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Section header</a:t>
            </a:r>
          </a:p>
        </p:txBody>
      </p:sp>
      <p:sp>
        <p:nvSpPr>
          <p:cNvPr id="7" name="Text Placeholder 2"/>
          <p:cNvSpPr>
            <a:spLocks noGrp="1"/>
          </p:cNvSpPr>
          <p:nvPr>
            <p:ph type="body" sz="quarter" idx="15" hasCustomPrompt="1"/>
          </p:nvPr>
        </p:nvSpPr>
        <p:spPr>
          <a:xfrm>
            <a:off x="405177" y="3477641"/>
            <a:ext cx="5169381" cy="781585"/>
          </a:xfrm>
        </p:spPr>
        <p:txBody>
          <a:bodyPr lIns="0" tIns="0" rIns="0" bIns="0" numCol="1" anchor="b" anchorCtr="0">
            <a:noAutofit/>
          </a:bodyPr>
          <a:lstStyle>
            <a:lvl1pPr marL="0" indent="0" algn="l" defTabSz="508623" rtl="0" eaLnBrk="1" latinLnBrk="0" hangingPunct="1">
              <a:lnSpc>
                <a:spcPct val="90000"/>
              </a:lnSpc>
              <a:spcBef>
                <a:spcPts val="0"/>
              </a:spcBef>
              <a:spcAft>
                <a:spcPts val="0"/>
              </a:spcAft>
              <a:buFont typeface="Arial"/>
              <a:buNone/>
              <a:defRPr lang="en-US" sz="6600" b="0" kern="1200" cap="none" spc="-150" baseline="0" dirty="0">
                <a:gradFill>
                  <a:gsLst>
                    <a:gs pos="91398">
                      <a:schemeClr val="tx1"/>
                    </a:gs>
                    <a:gs pos="73118">
                      <a:schemeClr val="tx1"/>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Section title</a:t>
            </a:r>
          </a:p>
        </p:txBody>
      </p:sp>
    </p:spTree>
    <p:extLst>
      <p:ext uri="{BB962C8B-B14F-4D97-AF65-F5344CB8AC3E}">
        <p14:creationId xmlns:p14="http://schemas.microsoft.com/office/powerpoint/2010/main" val="28441201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SECTION">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11000"/>
                    </a14:imgEffect>
                    <a14:imgEffect>
                      <a14:brightnessContrast bright="-10000"/>
                    </a14:imgEffect>
                  </a14:imgLayer>
                </a14:imgProps>
              </a:ext>
              <a:ext uri="{28A0092B-C50C-407E-A947-70E740481C1C}">
                <a14:useLocalDpi xmlns:a14="http://schemas.microsoft.com/office/drawing/2010/main"/>
              </a:ext>
            </a:extLst>
          </a:blip>
          <a:srcRect l="9195" r="2103"/>
          <a:stretch/>
        </p:blipFill>
        <p:spPr>
          <a:xfrm flipH="1">
            <a:off x="1409700" y="-2965"/>
            <a:ext cx="11026772" cy="6997490"/>
          </a:xfrm>
          <a:prstGeom prst="rect">
            <a:avLst/>
          </a:prstGeom>
        </p:spPr>
      </p:pic>
      <p:sp>
        <p:nvSpPr>
          <p:cNvPr id="27" name="Freeform 26"/>
          <p:cNvSpPr>
            <a:spLocks/>
          </p:cNvSpPr>
          <p:nvPr userDrawn="1"/>
        </p:nvSpPr>
        <p:spPr bwMode="white">
          <a:xfrm>
            <a:off x="0" y="-1212"/>
            <a:ext cx="8110028" cy="6996953"/>
          </a:xfrm>
          <a:custGeom>
            <a:avLst/>
            <a:gdLst>
              <a:gd name="connsiteX0" fmla="*/ 0 w 7948531"/>
              <a:gd name="connsiteY0" fmla="*/ 0 h 6996953"/>
              <a:gd name="connsiteX1" fmla="*/ 623824 w 7948531"/>
              <a:gd name="connsiteY1" fmla="*/ 0 h 6996953"/>
              <a:gd name="connsiteX2" fmla="*/ 1892968 w 7948531"/>
              <a:gd name="connsiteY2" fmla="*/ 0 h 6996953"/>
              <a:gd name="connsiteX3" fmla="*/ 4246726 w 7948531"/>
              <a:gd name="connsiteY3" fmla="*/ 0 h 6996953"/>
              <a:gd name="connsiteX4" fmla="*/ 7948531 w 7948531"/>
              <a:gd name="connsiteY4" fmla="*/ 6996953 h 6996953"/>
              <a:gd name="connsiteX5" fmla="*/ 1892968 w 7948531"/>
              <a:gd name="connsiteY5" fmla="*/ 6996953 h 6996953"/>
              <a:gd name="connsiteX6" fmla="*/ 623824 w 7948531"/>
              <a:gd name="connsiteY6" fmla="*/ 6996953 h 6996953"/>
              <a:gd name="connsiteX7" fmla="*/ 0 w 7948531"/>
              <a:gd name="connsiteY7" fmla="*/ 6996953 h 6996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48531" h="6996953">
                <a:moveTo>
                  <a:pt x="0" y="0"/>
                </a:moveTo>
                <a:lnTo>
                  <a:pt x="623824" y="0"/>
                </a:lnTo>
                <a:lnTo>
                  <a:pt x="1892968" y="0"/>
                </a:lnTo>
                <a:lnTo>
                  <a:pt x="4246726" y="0"/>
                </a:lnTo>
                <a:lnTo>
                  <a:pt x="7948531" y="6996953"/>
                </a:lnTo>
                <a:lnTo>
                  <a:pt x="1892968" y="6996953"/>
                </a:lnTo>
                <a:lnTo>
                  <a:pt x="623824" y="6996953"/>
                </a:lnTo>
                <a:lnTo>
                  <a:pt x="0" y="699695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sz="2173" dirty="0"/>
          </a:p>
        </p:txBody>
      </p:sp>
      <p:sp>
        <p:nvSpPr>
          <p:cNvPr id="28" name="Text Placeholder 2"/>
          <p:cNvSpPr>
            <a:spLocks noGrp="1"/>
          </p:cNvSpPr>
          <p:nvPr>
            <p:ph type="body" sz="quarter" idx="14" hasCustomPrompt="1"/>
          </p:nvPr>
        </p:nvSpPr>
        <p:spPr>
          <a:xfrm>
            <a:off x="445425" y="2475468"/>
            <a:ext cx="4632602" cy="781585"/>
          </a:xfrm>
        </p:spPr>
        <p:txBody>
          <a:bodyPr lIns="0" tIns="0" rIns="0" bIns="0" numCol="1" anchor="b" anchorCtr="0">
            <a:noAutofit/>
          </a:bodyPr>
          <a:lstStyle>
            <a:lvl1pPr marL="0" indent="0" algn="l" defTabSz="508623" rtl="0" eaLnBrk="1" latinLnBrk="0" hangingPunct="1">
              <a:lnSpc>
                <a:spcPct val="90000"/>
              </a:lnSpc>
              <a:spcBef>
                <a:spcPts val="0"/>
              </a:spcBef>
              <a:spcAft>
                <a:spcPts val="0"/>
              </a:spcAft>
              <a:buFont typeface="Arial"/>
              <a:buNone/>
              <a:defRPr lang="en-US" sz="2000" b="0" kern="1200" cap="none" spc="0" baseline="0" dirty="0">
                <a:gradFill>
                  <a:gsLst>
                    <a:gs pos="91398">
                      <a:schemeClr val="bg2"/>
                    </a:gs>
                    <a:gs pos="73118">
                      <a:schemeClr val="bg2"/>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Section header</a:t>
            </a:r>
          </a:p>
        </p:txBody>
      </p:sp>
      <p:sp>
        <p:nvSpPr>
          <p:cNvPr id="7" name="Text Placeholder 2"/>
          <p:cNvSpPr>
            <a:spLocks noGrp="1"/>
          </p:cNvSpPr>
          <p:nvPr>
            <p:ph type="body" sz="quarter" idx="15" hasCustomPrompt="1"/>
          </p:nvPr>
        </p:nvSpPr>
        <p:spPr>
          <a:xfrm>
            <a:off x="414668" y="3477641"/>
            <a:ext cx="5169381" cy="781585"/>
          </a:xfrm>
        </p:spPr>
        <p:txBody>
          <a:bodyPr lIns="0" tIns="0" rIns="0" bIns="0" numCol="1" anchor="b" anchorCtr="0">
            <a:noAutofit/>
          </a:bodyPr>
          <a:lstStyle>
            <a:lvl1pPr marL="0" indent="0" algn="l" defTabSz="508623" rtl="0" eaLnBrk="1" latinLnBrk="0" hangingPunct="1">
              <a:lnSpc>
                <a:spcPct val="90000"/>
              </a:lnSpc>
              <a:spcBef>
                <a:spcPts val="0"/>
              </a:spcBef>
              <a:spcAft>
                <a:spcPts val="0"/>
              </a:spcAft>
              <a:buFont typeface="Arial"/>
              <a:buNone/>
              <a:defRPr lang="en-US" sz="6600" b="0" kern="1200" cap="none" spc="-150" baseline="0" dirty="0">
                <a:gradFill>
                  <a:gsLst>
                    <a:gs pos="91398">
                      <a:schemeClr val="bg2"/>
                    </a:gs>
                    <a:gs pos="73118">
                      <a:schemeClr val="bg2"/>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Section title</a:t>
            </a:r>
          </a:p>
        </p:txBody>
      </p:sp>
    </p:spTree>
    <p:extLst>
      <p:ext uri="{BB962C8B-B14F-4D97-AF65-F5344CB8AC3E}">
        <p14:creationId xmlns:p14="http://schemas.microsoft.com/office/powerpoint/2010/main" val="11633443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SECTION ALT">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0"/>
            <a:ext cx="10494837" cy="6994525"/>
          </a:xfrm>
          <a:prstGeom prst="rect">
            <a:avLst/>
          </a:prstGeom>
        </p:spPr>
      </p:pic>
      <p:sp>
        <p:nvSpPr>
          <p:cNvPr id="11" name="Freeform 10"/>
          <p:cNvSpPr>
            <a:spLocks/>
          </p:cNvSpPr>
          <p:nvPr userDrawn="1"/>
        </p:nvSpPr>
        <p:spPr bwMode="white">
          <a:xfrm rot="10800000">
            <a:off x="4326455" y="5"/>
            <a:ext cx="8110028" cy="6996953"/>
          </a:xfrm>
          <a:custGeom>
            <a:avLst/>
            <a:gdLst>
              <a:gd name="connsiteX0" fmla="*/ 7948531 w 7948531"/>
              <a:gd name="connsiteY0" fmla="*/ 6996953 h 6996953"/>
              <a:gd name="connsiteX1" fmla="*/ 1892968 w 7948531"/>
              <a:gd name="connsiteY1" fmla="*/ 6996953 h 6996953"/>
              <a:gd name="connsiteX2" fmla="*/ 623824 w 7948531"/>
              <a:gd name="connsiteY2" fmla="*/ 6996953 h 6996953"/>
              <a:gd name="connsiteX3" fmla="*/ 0 w 7948531"/>
              <a:gd name="connsiteY3" fmla="*/ 6996953 h 6996953"/>
              <a:gd name="connsiteX4" fmla="*/ 0 w 7948531"/>
              <a:gd name="connsiteY4" fmla="*/ 0 h 6996953"/>
              <a:gd name="connsiteX5" fmla="*/ 623824 w 7948531"/>
              <a:gd name="connsiteY5" fmla="*/ 0 h 6996953"/>
              <a:gd name="connsiteX6" fmla="*/ 1892968 w 7948531"/>
              <a:gd name="connsiteY6" fmla="*/ 0 h 6996953"/>
              <a:gd name="connsiteX7" fmla="*/ 4246726 w 7948531"/>
              <a:gd name="connsiteY7" fmla="*/ 0 h 6996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48531" h="6996953">
                <a:moveTo>
                  <a:pt x="7948531" y="6996953"/>
                </a:moveTo>
                <a:lnTo>
                  <a:pt x="1892968" y="6996953"/>
                </a:lnTo>
                <a:lnTo>
                  <a:pt x="623824" y="6996953"/>
                </a:lnTo>
                <a:lnTo>
                  <a:pt x="0" y="6996953"/>
                </a:lnTo>
                <a:lnTo>
                  <a:pt x="0" y="0"/>
                </a:lnTo>
                <a:lnTo>
                  <a:pt x="623824" y="0"/>
                </a:lnTo>
                <a:lnTo>
                  <a:pt x="1892968" y="0"/>
                </a:lnTo>
                <a:lnTo>
                  <a:pt x="4246726"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sz="2173" dirty="0"/>
          </a:p>
        </p:txBody>
      </p:sp>
      <p:sp>
        <p:nvSpPr>
          <p:cNvPr id="13" name="Text Placeholder 2"/>
          <p:cNvSpPr>
            <a:spLocks noGrp="1"/>
          </p:cNvSpPr>
          <p:nvPr>
            <p:ph type="body" sz="quarter" idx="14" hasCustomPrompt="1"/>
          </p:nvPr>
        </p:nvSpPr>
        <p:spPr>
          <a:xfrm>
            <a:off x="7349369" y="2475468"/>
            <a:ext cx="4632602" cy="781585"/>
          </a:xfrm>
        </p:spPr>
        <p:txBody>
          <a:bodyPr lIns="0" tIns="0" rIns="0" bIns="0" numCol="1" anchor="b" anchorCtr="0">
            <a:noAutofit/>
          </a:bodyPr>
          <a:lstStyle>
            <a:lvl1pPr marL="0" indent="0" algn="r" defTabSz="508623" rtl="0" eaLnBrk="1" latinLnBrk="0" hangingPunct="1">
              <a:lnSpc>
                <a:spcPct val="90000"/>
              </a:lnSpc>
              <a:spcBef>
                <a:spcPts val="0"/>
              </a:spcBef>
              <a:spcAft>
                <a:spcPts val="0"/>
              </a:spcAft>
              <a:buFont typeface="Arial"/>
              <a:buNone/>
              <a:defRPr lang="en-US" sz="2000" b="0" kern="1200" cap="none" spc="0" baseline="0" dirty="0">
                <a:gradFill>
                  <a:gsLst>
                    <a:gs pos="74731">
                      <a:schemeClr val="bg2"/>
                    </a:gs>
                    <a:gs pos="56637">
                      <a:schemeClr val="bg2"/>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Section header</a:t>
            </a:r>
          </a:p>
        </p:txBody>
      </p:sp>
      <p:sp>
        <p:nvSpPr>
          <p:cNvPr id="17" name="Text Placeholder 2"/>
          <p:cNvSpPr>
            <a:spLocks noGrp="1"/>
          </p:cNvSpPr>
          <p:nvPr>
            <p:ph type="body" sz="quarter" idx="15" hasCustomPrompt="1"/>
          </p:nvPr>
        </p:nvSpPr>
        <p:spPr>
          <a:xfrm>
            <a:off x="6817012" y="3392577"/>
            <a:ext cx="5169381" cy="781585"/>
          </a:xfrm>
        </p:spPr>
        <p:txBody>
          <a:bodyPr lIns="0" tIns="0" rIns="0" bIns="0" numCol="1" anchor="t" anchorCtr="0">
            <a:noAutofit/>
          </a:bodyPr>
          <a:lstStyle>
            <a:lvl1pPr marL="0" indent="0" algn="r" defTabSz="508623" rtl="0" eaLnBrk="1" latinLnBrk="0" hangingPunct="1">
              <a:lnSpc>
                <a:spcPct val="90000"/>
              </a:lnSpc>
              <a:spcBef>
                <a:spcPts val="0"/>
              </a:spcBef>
              <a:spcAft>
                <a:spcPts val="0"/>
              </a:spcAft>
              <a:buFont typeface="Arial"/>
              <a:buNone/>
              <a:defRPr lang="en-US" sz="6600" b="0" kern="1200" cap="none" spc="-150" baseline="0" dirty="0">
                <a:gradFill>
                  <a:gsLst>
                    <a:gs pos="74731">
                      <a:schemeClr val="bg2"/>
                    </a:gs>
                    <a:gs pos="56637">
                      <a:schemeClr val="bg2"/>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Section title</a:t>
            </a:r>
          </a:p>
        </p:txBody>
      </p:sp>
    </p:spTree>
    <p:extLst>
      <p:ext uri="{BB962C8B-B14F-4D97-AF65-F5344CB8AC3E}">
        <p14:creationId xmlns:p14="http://schemas.microsoft.com/office/powerpoint/2010/main" val="28585202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SECTION ALT">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0"/>
            <a:ext cx="10494837" cy="6994525"/>
          </a:xfrm>
          <a:prstGeom prst="rect">
            <a:avLst/>
          </a:prstGeom>
        </p:spPr>
      </p:pic>
      <p:sp>
        <p:nvSpPr>
          <p:cNvPr id="11" name="Freeform 10"/>
          <p:cNvSpPr>
            <a:spLocks/>
          </p:cNvSpPr>
          <p:nvPr userDrawn="1"/>
        </p:nvSpPr>
        <p:spPr bwMode="white">
          <a:xfrm rot="10800000">
            <a:off x="4326455" y="5"/>
            <a:ext cx="8110028" cy="6996953"/>
          </a:xfrm>
          <a:custGeom>
            <a:avLst/>
            <a:gdLst>
              <a:gd name="connsiteX0" fmla="*/ 7948531 w 7948531"/>
              <a:gd name="connsiteY0" fmla="*/ 6996953 h 6996953"/>
              <a:gd name="connsiteX1" fmla="*/ 1892968 w 7948531"/>
              <a:gd name="connsiteY1" fmla="*/ 6996953 h 6996953"/>
              <a:gd name="connsiteX2" fmla="*/ 623824 w 7948531"/>
              <a:gd name="connsiteY2" fmla="*/ 6996953 h 6996953"/>
              <a:gd name="connsiteX3" fmla="*/ 0 w 7948531"/>
              <a:gd name="connsiteY3" fmla="*/ 6996953 h 6996953"/>
              <a:gd name="connsiteX4" fmla="*/ 0 w 7948531"/>
              <a:gd name="connsiteY4" fmla="*/ 0 h 6996953"/>
              <a:gd name="connsiteX5" fmla="*/ 623824 w 7948531"/>
              <a:gd name="connsiteY5" fmla="*/ 0 h 6996953"/>
              <a:gd name="connsiteX6" fmla="*/ 1892968 w 7948531"/>
              <a:gd name="connsiteY6" fmla="*/ 0 h 6996953"/>
              <a:gd name="connsiteX7" fmla="*/ 4246726 w 7948531"/>
              <a:gd name="connsiteY7" fmla="*/ 0 h 6996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48531" h="6996953">
                <a:moveTo>
                  <a:pt x="7948531" y="6996953"/>
                </a:moveTo>
                <a:lnTo>
                  <a:pt x="1892968" y="6996953"/>
                </a:lnTo>
                <a:lnTo>
                  <a:pt x="623824" y="6996953"/>
                </a:lnTo>
                <a:lnTo>
                  <a:pt x="0" y="6996953"/>
                </a:lnTo>
                <a:lnTo>
                  <a:pt x="0" y="0"/>
                </a:lnTo>
                <a:lnTo>
                  <a:pt x="623824" y="0"/>
                </a:lnTo>
                <a:lnTo>
                  <a:pt x="1892968" y="0"/>
                </a:lnTo>
                <a:lnTo>
                  <a:pt x="4246726"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sz="2173" dirty="0"/>
          </a:p>
        </p:txBody>
      </p:sp>
      <p:sp>
        <p:nvSpPr>
          <p:cNvPr id="13" name="Text Placeholder 2"/>
          <p:cNvSpPr>
            <a:spLocks noGrp="1"/>
          </p:cNvSpPr>
          <p:nvPr>
            <p:ph type="body" sz="quarter" idx="14" hasCustomPrompt="1"/>
          </p:nvPr>
        </p:nvSpPr>
        <p:spPr>
          <a:xfrm>
            <a:off x="7338736" y="2475468"/>
            <a:ext cx="4632602" cy="781585"/>
          </a:xfrm>
        </p:spPr>
        <p:txBody>
          <a:bodyPr lIns="0" tIns="0" rIns="0" bIns="0" numCol="1" anchor="b" anchorCtr="0">
            <a:noAutofit/>
          </a:bodyPr>
          <a:lstStyle>
            <a:lvl1pPr marL="0" indent="0" algn="r" defTabSz="508623" rtl="0" eaLnBrk="1" latinLnBrk="0" hangingPunct="1">
              <a:lnSpc>
                <a:spcPct val="90000"/>
              </a:lnSpc>
              <a:spcBef>
                <a:spcPts val="0"/>
              </a:spcBef>
              <a:spcAft>
                <a:spcPts val="0"/>
              </a:spcAft>
              <a:buFont typeface="Arial"/>
              <a:buNone/>
              <a:defRPr lang="en-US" sz="2000" b="0" kern="1200" cap="none" spc="0" baseline="0" dirty="0">
                <a:gradFill>
                  <a:gsLst>
                    <a:gs pos="74731">
                      <a:schemeClr val="bg2"/>
                    </a:gs>
                    <a:gs pos="56637">
                      <a:schemeClr val="bg2"/>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Section header</a:t>
            </a:r>
          </a:p>
        </p:txBody>
      </p:sp>
      <p:sp>
        <p:nvSpPr>
          <p:cNvPr id="17" name="Text Placeholder 2"/>
          <p:cNvSpPr>
            <a:spLocks noGrp="1"/>
          </p:cNvSpPr>
          <p:nvPr>
            <p:ph type="body" sz="quarter" idx="15" hasCustomPrompt="1"/>
          </p:nvPr>
        </p:nvSpPr>
        <p:spPr>
          <a:xfrm>
            <a:off x="6806379" y="3392577"/>
            <a:ext cx="5169381" cy="781585"/>
          </a:xfrm>
        </p:spPr>
        <p:txBody>
          <a:bodyPr lIns="0" tIns="0" rIns="0" bIns="0" numCol="1" anchor="t" anchorCtr="0">
            <a:noAutofit/>
          </a:bodyPr>
          <a:lstStyle>
            <a:lvl1pPr marL="0" indent="0" algn="r" defTabSz="508623" rtl="0" eaLnBrk="1" latinLnBrk="0" hangingPunct="1">
              <a:lnSpc>
                <a:spcPct val="90000"/>
              </a:lnSpc>
              <a:spcBef>
                <a:spcPts val="0"/>
              </a:spcBef>
              <a:spcAft>
                <a:spcPts val="0"/>
              </a:spcAft>
              <a:buFont typeface="Arial"/>
              <a:buNone/>
              <a:defRPr lang="en-US" sz="6600" b="0" kern="1200" cap="none" spc="-150" baseline="0" dirty="0">
                <a:gradFill>
                  <a:gsLst>
                    <a:gs pos="74731">
                      <a:schemeClr val="bg2"/>
                    </a:gs>
                    <a:gs pos="56637">
                      <a:schemeClr val="bg2"/>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Section title</a:t>
            </a:r>
          </a:p>
        </p:txBody>
      </p:sp>
    </p:spTree>
    <p:extLst>
      <p:ext uri="{BB962C8B-B14F-4D97-AF65-F5344CB8AC3E}">
        <p14:creationId xmlns:p14="http://schemas.microsoft.com/office/powerpoint/2010/main" val="19670486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DIVIDER">
    <p:bg>
      <p:bgPr>
        <a:solidFill>
          <a:schemeClr val="accent4"/>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5" hasCustomPrompt="1"/>
          </p:nvPr>
        </p:nvSpPr>
        <p:spPr>
          <a:xfrm>
            <a:off x="404035" y="2914115"/>
            <a:ext cx="5169381" cy="781585"/>
          </a:xfrm>
        </p:spPr>
        <p:txBody>
          <a:bodyPr lIns="0" tIns="0" rIns="0" bIns="0" numCol="1" anchor="b" anchorCtr="0">
            <a:noAutofit/>
          </a:bodyPr>
          <a:lstStyle>
            <a:lvl1pPr marL="0" indent="0" algn="l" defTabSz="508623" rtl="0" eaLnBrk="1" latinLnBrk="0" hangingPunct="1">
              <a:lnSpc>
                <a:spcPct val="90000"/>
              </a:lnSpc>
              <a:spcBef>
                <a:spcPts val="0"/>
              </a:spcBef>
              <a:spcAft>
                <a:spcPts val="0"/>
              </a:spcAft>
              <a:buFont typeface="Arial"/>
              <a:buNone/>
              <a:defRPr lang="en-US" sz="6600" b="0" kern="1200" cap="none" spc="-150" baseline="0" dirty="0">
                <a:gradFill>
                  <a:gsLst>
                    <a:gs pos="56637">
                      <a:schemeClr val="tx1"/>
                    </a:gs>
                    <a:gs pos="33000">
                      <a:schemeClr val="tx1"/>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Section title</a:t>
            </a:r>
          </a:p>
        </p:txBody>
      </p:sp>
    </p:spTree>
    <p:extLst>
      <p:ext uri="{BB962C8B-B14F-4D97-AF65-F5344CB8AC3E}">
        <p14:creationId xmlns:p14="http://schemas.microsoft.com/office/powerpoint/2010/main" val="25804457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3_DIVIDER ALT">
    <p:bg>
      <p:bgPr>
        <a:solidFill>
          <a:schemeClr val="accent1"/>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5" hasCustomPrompt="1"/>
          </p:nvPr>
        </p:nvSpPr>
        <p:spPr>
          <a:xfrm>
            <a:off x="404035" y="2914118"/>
            <a:ext cx="5169381" cy="781585"/>
          </a:xfrm>
        </p:spPr>
        <p:txBody>
          <a:bodyPr lIns="0" tIns="0" rIns="0" bIns="0" numCol="1" anchor="b" anchorCtr="0">
            <a:noAutofit/>
          </a:bodyPr>
          <a:lstStyle>
            <a:lvl1pPr marL="0" indent="0" algn="l" defTabSz="508623" rtl="0" eaLnBrk="1" latinLnBrk="0" hangingPunct="1">
              <a:lnSpc>
                <a:spcPct val="90000"/>
              </a:lnSpc>
              <a:spcBef>
                <a:spcPts val="0"/>
              </a:spcBef>
              <a:spcAft>
                <a:spcPts val="0"/>
              </a:spcAft>
              <a:buFont typeface="Arial"/>
              <a:buNone/>
              <a:defRPr lang="en-US" sz="6600" b="0" kern="1200" cap="none" spc="-150" baseline="0" dirty="0">
                <a:gradFill>
                  <a:gsLst>
                    <a:gs pos="71505">
                      <a:schemeClr val="bg2"/>
                    </a:gs>
                    <a:gs pos="56637">
                      <a:schemeClr val="bg2"/>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Section title</a:t>
            </a:r>
          </a:p>
        </p:txBody>
      </p:sp>
    </p:spTree>
    <p:extLst>
      <p:ext uri="{BB962C8B-B14F-4D97-AF65-F5344CB8AC3E}">
        <p14:creationId xmlns:p14="http://schemas.microsoft.com/office/powerpoint/2010/main" val="29856452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4_DIVIDER ALT">
    <p:bg>
      <p:bgPr>
        <a:solidFill>
          <a:schemeClr val="accent2"/>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5" hasCustomPrompt="1"/>
          </p:nvPr>
        </p:nvSpPr>
        <p:spPr>
          <a:xfrm>
            <a:off x="403231" y="2914115"/>
            <a:ext cx="5169381" cy="781585"/>
          </a:xfrm>
        </p:spPr>
        <p:txBody>
          <a:bodyPr lIns="0" tIns="0" rIns="0" bIns="0" numCol="1" anchor="b" anchorCtr="0">
            <a:noAutofit/>
          </a:bodyPr>
          <a:lstStyle>
            <a:lvl1pPr marL="0" indent="0" algn="l" defTabSz="508623" rtl="0" eaLnBrk="1" latinLnBrk="0" hangingPunct="1">
              <a:lnSpc>
                <a:spcPct val="90000"/>
              </a:lnSpc>
              <a:spcBef>
                <a:spcPts val="0"/>
              </a:spcBef>
              <a:spcAft>
                <a:spcPts val="0"/>
              </a:spcAft>
              <a:buFont typeface="Arial"/>
              <a:buNone/>
              <a:defRPr lang="en-US" sz="6600" b="0" kern="1200" cap="none" spc="-150" baseline="0" dirty="0">
                <a:gradFill>
                  <a:gsLst>
                    <a:gs pos="71505">
                      <a:schemeClr val="bg2"/>
                    </a:gs>
                    <a:gs pos="56637">
                      <a:schemeClr val="bg2"/>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Section title</a:t>
            </a:r>
          </a:p>
        </p:txBody>
      </p:sp>
    </p:spTree>
    <p:extLst>
      <p:ext uri="{BB962C8B-B14F-4D97-AF65-F5344CB8AC3E}">
        <p14:creationId xmlns:p14="http://schemas.microsoft.com/office/powerpoint/2010/main" val="3289356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4"/>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6562" y="6286313"/>
            <a:ext cx="11887199" cy="433965"/>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9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a:extLst>
              <a:ext uri="{FF2B5EF4-FFF2-40B4-BE49-F238E27FC236}">
                <a16:creationId xmlns:a16="http://schemas.microsoft.com/office/drawing/2014/main" id="{CAEF778B-54DF-4A78-9F5B-E670089BD6AD}"/>
              </a:ext>
            </a:extLst>
          </p:cNvPr>
          <p:cNvPicPr>
            <a:picLocks noChangeAspect="1"/>
          </p:cNvPicPr>
          <p:nvPr userDrawn="1"/>
        </p:nvPicPr>
        <p:blipFill>
          <a:blip r:embed="rId2"/>
          <a:stretch>
            <a:fillRect/>
          </a:stretch>
        </p:blipFill>
        <p:spPr>
          <a:xfrm>
            <a:off x="-216040" y="2382168"/>
            <a:ext cx="5131332" cy="2299901"/>
          </a:xfrm>
          <a:prstGeom prst="rect">
            <a:avLst/>
          </a:prstGeom>
        </p:spPr>
      </p:pic>
    </p:spTree>
    <p:extLst>
      <p:ext uri="{BB962C8B-B14F-4D97-AF65-F5344CB8AC3E}">
        <p14:creationId xmlns:p14="http://schemas.microsoft.com/office/powerpoint/2010/main" val="14539388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BASIC">
    <p:bg>
      <p:bgRef idx="1001">
        <a:schemeClr val="bg1"/>
      </p:bgRef>
    </p:bg>
    <p:spTree>
      <p:nvGrpSpPr>
        <p:cNvPr id="1" name=""/>
        <p:cNvGrpSpPr/>
        <p:nvPr/>
      </p:nvGrpSpPr>
      <p:grpSpPr>
        <a:xfrm>
          <a:off x="0" y="0"/>
          <a:ext cx="0" cy="0"/>
          <a:chOff x="0" y="0"/>
          <a:chExt cx="0" cy="0"/>
        </a:xfrm>
      </p:grpSpPr>
      <p:sp>
        <p:nvSpPr>
          <p:cNvPr id="17" name="Text Placeholder 2"/>
          <p:cNvSpPr>
            <a:spLocks noGrp="1"/>
          </p:cNvSpPr>
          <p:nvPr>
            <p:ph type="body" sz="quarter" idx="14" hasCustomPrompt="1"/>
          </p:nvPr>
        </p:nvSpPr>
        <p:spPr>
          <a:xfrm>
            <a:off x="394821" y="341737"/>
            <a:ext cx="11036744" cy="781585"/>
          </a:xfrm>
        </p:spPr>
        <p:txBody>
          <a:bodyPr lIns="0" tIns="0" rIns="0" bIns="0" numCol="1" anchor="t" anchorCtr="0">
            <a:noAutofit/>
          </a:bodyPr>
          <a:lstStyle>
            <a:lvl1pPr marL="0" indent="0" algn="l" defTabSz="508623" rtl="0" eaLnBrk="1" latinLnBrk="0" hangingPunct="1">
              <a:lnSpc>
                <a:spcPct val="90000"/>
              </a:lnSpc>
              <a:spcBef>
                <a:spcPts val="0"/>
              </a:spcBef>
              <a:spcAft>
                <a:spcPts val="0"/>
              </a:spcAft>
              <a:buFont typeface="Arial"/>
              <a:buNone/>
              <a:defRPr lang="en-US" sz="5400" b="0" kern="1200" cap="none" spc="-100" baseline="0" dirty="0">
                <a:gradFill>
                  <a:gsLst>
                    <a:gs pos="2655">
                      <a:schemeClr val="accent4"/>
                    </a:gs>
                    <a:gs pos="14159">
                      <a:schemeClr val="accent4"/>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Headline</a:t>
            </a:r>
          </a:p>
        </p:txBody>
      </p:sp>
      <p:sp>
        <p:nvSpPr>
          <p:cNvPr id="22" name="Text Placeholder 2"/>
          <p:cNvSpPr>
            <a:spLocks noGrp="1"/>
          </p:cNvSpPr>
          <p:nvPr>
            <p:ph type="body" sz="quarter" idx="16" hasCustomPrompt="1"/>
          </p:nvPr>
        </p:nvSpPr>
        <p:spPr>
          <a:xfrm>
            <a:off x="435649" y="2185093"/>
            <a:ext cx="7168184" cy="2656286"/>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23" name="Text Placeholder 2"/>
          <p:cNvSpPr>
            <a:spLocks noGrp="1"/>
          </p:cNvSpPr>
          <p:nvPr>
            <p:ph type="body" sz="quarter" idx="17" hasCustomPrompt="1"/>
          </p:nvPr>
        </p:nvSpPr>
        <p:spPr>
          <a:xfrm>
            <a:off x="436124" y="1678138"/>
            <a:ext cx="7170090"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2655">
                      <a:schemeClr val="accent4"/>
                    </a:gs>
                    <a:gs pos="14159">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Tree>
    <p:extLst>
      <p:ext uri="{BB962C8B-B14F-4D97-AF65-F5344CB8AC3E}">
        <p14:creationId xmlns:p14="http://schemas.microsoft.com/office/powerpoint/2010/main" val="31472364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numCol="1"/>
          <a:lstStyle/>
          <a:p>
            <a:endParaRPr lang="en-US"/>
          </a:p>
        </p:txBody>
      </p:sp>
      <p:sp>
        <p:nvSpPr>
          <p:cNvPr id="3" name="Footer Placeholder 2"/>
          <p:cNvSpPr>
            <a:spLocks noGrp="1"/>
          </p:cNvSpPr>
          <p:nvPr>
            <p:ph type="ftr" sz="quarter" idx="11"/>
          </p:nvPr>
        </p:nvSpPr>
        <p:spPr/>
        <p:txBody>
          <a:bodyPr numCol="1"/>
          <a:lstStyle/>
          <a:p>
            <a:r>
              <a:rPr lang="en-US"/>
              <a:t>Testing</a:t>
            </a:r>
          </a:p>
        </p:txBody>
      </p:sp>
      <p:sp>
        <p:nvSpPr>
          <p:cNvPr id="4" name="Slide Number Placeholder 3"/>
          <p:cNvSpPr>
            <a:spLocks noGrp="1"/>
          </p:cNvSpPr>
          <p:nvPr>
            <p:ph type="sldNum" sz="quarter" idx="12"/>
          </p:nvPr>
        </p:nvSpPr>
        <p:spPr/>
        <p:txBody>
          <a:bodyPr numCol="1"/>
          <a:lstStyle/>
          <a:p>
            <a:fld id="{B087AA0E-8B11-4D0F-A581-89A61069F266}" type="slidenum">
              <a:rPr lang="en-US" smtClean="0"/>
              <a:t>‹#›</a:t>
            </a:fld>
            <a:endParaRPr lang="en-US"/>
          </a:p>
        </p:txBody>
      </p:sp>
    </p:spTree>
    <p:extLst>
      <p:ext uri="{BB962C8B-B14F-4D97-AF65-F5344CB8AC3E}">
        <p14:creationId xmlns:p14="http://schemas.microsoft.com/office/powerpoint/2010/main" val="40188272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3693158"/>
            <a:ext cx="12423794" cy="1155334"/>
          </a:xfrm>
        </p:spPr>
        <p:txBody>
          <a:bodyPr/>
          <a:lstStyle>
            <a:lvl1pPr>
              <a:defRPr sz="2856">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97988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BASIC DARK">
    <p:bg>
      <p:bgPr>
        <a:solidFill>
          <a:schemeClr val="accent4"/>
        </a:solidFill>
        <a:effectLst/>
      </p:bgPr>
    </p:bg>
    <p:spTree>
      <p:nvGrpSpPr>
        <p:cNvPr id="1" name=""/>
        <p:cNvGrpSpPr/>
        <p:nvPr/>
      </p:nvGrpSpPr>
      <p:grpSpPr>
        <a:xfrm>
          <a:off x="0" y="0"/>
          <a:ext cx="0" cy="0"/>
          <a:chOff x="0" y="0"/>
          <a:chExt cx="0" cy="0"/>
        </a:xfrm>
      </p:grpSpPr>
      <p:sp>
        <p:nvSpPr>
          <p:cNvPr id="17" name="Text Placeholder 2"/>
          <p:cNvSpPr>
            <a:spLocks noGrp="1"/>
          </p:cNvSpPr>
          <p:nvPr>
            <p:ph type="body" sz="quarter" idx="14" hasCustomPrompt="1"/>
          </p:nvPr>
        </p:nvSpPr>
        <p:spPr>
          <a:xfrm>
            <a:off x="395106" y="351028"/>
            <a:ext cx="11036744" cy="781585"/>
          </a:xfrm>
        </p:spPr>
        <p:txBody>
          <a:bodyPr lIns="0" tIns="0" rIns="0" bIns="0" numCol="1" anchor="t" anchorCtr="0">
            <a:noAutofit/>
          </a:bodyPr>
          <a:lstStyle>
            <a:lvl1pPr marL="0" indent="0" algn="l" defTabSz="508623" rtl="0" eaLnBrk="1" latinLnBrk="0" hangingPunct="1">
              <a:lnSpc>
                <a:spcPct val="90000"/>
              </a:lnSpc>
              <a:spcBef>
                <a:spcPts val="0"/>
              </a:spcBef>
              <a:spcAft>
                <a:spcPts val="0"/>
              </a:spcAft>
              <a:buFont typeface="Arial"/>
              <a:buNone/>
              <a:defRPr lang="en-US" sz="5400" b="0" kern="1200" cap="none" spc="-100" baseline="0" dirty="0">
                <a:gradFill>
                  <a:gsLst>
                    <a:gs pos="56637">
                      <a:schemeClr val="tx1"/>
                    </a:gs>
                    <a:gs pos="33000">
                      <a:schemeClr val="tx1"/>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Headline</a:t>
            </a:r>
          </a:p>
        </p:txBody>
      </p:sp>
      <p:sp>
        <p:nvSpPr>
          <p:cNvPr id="7" name="Text Placeholder 2"/>
          <p:cNvSpPr>
            <a:spLocks noGrp="1"/>
          </p:cNvSpPr>
          <p:nvPr>
            <p:ph type="body" sz="quarter" idx="16" hasCustomPrompt="1"/>
          </p:nvPr>
        </p:nvSpPr>
        <p:spPr>
          <a:xfrm>
            <a:off x="435934" y="2180388"/>
            <a:ext cx="7168184" cy="2656286"/>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56637">
                      <a:schemeClr val="tx1"/>
                    </a:gs>
                    <a:gs pos="33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10" name="Text Placeholder 2"/>
          <p:cNvSpPr>
            <a:spLocks noGrp="1"/>
          </p:cNvSpPr>
          <p:nvPr>
            <p:ph type="body" sz="quarter" idx="17" hasCustomPrompt="1"/>
          </p:nvPr>
        </p:nvSpPr>
        <p:spPr>
          <a:xfrm>
            <a:off x="436409" y="1673433"/>
            <a:ext cx="7170090"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56637">
                      <a:schemeClr val="tx1"/>
                    </a:gs>
                    <a:gs pos="33000">
                      <a:schemeClr val="tx1"/>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Tree>
    <p:extLst>
      <p:ext uri="{BB962C8B-B14F-4D97-AF65-F5344CB8AC3E}">
        <p14:creationId xmlns:p14="http://schemas.microsoft.com/office/powerpoint/2010/main" val="23520043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BULLETED LIST">
    <p:bg>
      <p:bgRef idx="1001">
        <a:schemeClr val="bg1"/>
      </p:bgRef>
    </p:bg>
    <p:spTree>
      <p:nvGrpSpPr>
        <p:cNvPr id="1" name=""/>
        <p:cNvGrpSpPr/>
        <p:nvPr/>
      </p:nvGrpSpPr>
      <p:grpSpPr>
        <a:xfrm>
          <a:off x="0" y="0"/>
          <a:ext cx="0" cy="0"/>
          <a:chOff x="0" y="0"/>
          <a:chExt cx="0" cy="0"/>
        </a:xfrm>
      </p:grpSpPr>
      <p:sp>
        <p:nvSpPr>
          <p:cNvPr id="17" name="Text Placeholder 2"/>
          <p:cNvSpPr>
            <a:spLocks noGrp="1"/>
          </p:cNvSpPr>
          <p:nvPr>
            <p:ph type="body" sz="quarter" idx="14" hasCustomPrompt="1"/>
          </p:nvPr>
        </p:nvSpPr>
        <p:spPr>
          <a:xfrm>
            <a:off x="400978" y="347968"/>
            <a:ext cx="11036744" cy="781585"/>
          </a:xfrm>
        </p:spPr>
        <p:txBody>
          <a:bodyPr lIns="0" tIns="0" rIns="0" bIns="0" numCol="1" anchor="t" anchorCtr="0">
            <a:noAutofit/>
          </a:bodyPr>
          <a:lstStyle>
            <a:lvl1pPr marL="0" indent="0" algn="l" defTabSz="508623" rtl="0" eaLnBrk="1" latinLnBrk="0" hangingPunct="1">
              <a:lnSpc>
                <a:spcPct val="90000"/>
              </a:lnSpc>
              <a:spcBef>
                <a:spcPts val="0"/>
              </a:spcBef>
              <a:spcAft>
                <a:spcPts val="0"/>
              </a:spcAft>
              <a:buFont typeface="Arial"/>
              <a:buNone/>
              <a:defRPr lang="en-US" sz="5400" b="0" kern="1200" cap="none" spc="-100" baseline="0" dirty="0">
                <a:gradFill>
                  <a:gsLst>
                    <a:gs pos="2655">
                      <a:schemeClr val="accent4"/>
                    </a:gs>
                    <a:gs pos="14159">
                      <a:schemeClr val="accent4"/>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Headline</a:t>
            </a:r>
          </a:p>
        </p:txBody>
      </p:sp>
      <p:sp>
        <p:nvSpPr>
          <p:cNvPr id="7" name="Text Placeholder 2"/>
          <p:cNvSpPr>
            <a:spLocks noGrp="1"/>
          </p:cNvSpPr>
          <p:nvPr>
            <p:ph type="body" sz="quarter" idx="16" hasCustomPrompt="1"/>
          </p:nvPr>
        </p:nvSpPr>
        <p:spPr>
          <a:xfrm>
            <a:off x="446567" y="1730195"/>
            <a:ext cx="10989103" cy="3044250"/>
          </a:xfrm>
        </p:spPr>
        <p:txBody>
          <a:bodyPr lIns="0" tIns="0" rIns="0" bIns="0" numCol="1">
            <a:noAutofit/>
          </a:bodyPr>
          <a:lstStyle>
            <a:lvl1pPr marL="169860" marR="0" indent="-169860" algn="l" defTabSz="508623" rtl="0" eaLnBrk="1" latinLnBrk="0" hangingPunct="1">
              <a:lnSpc>
                <a:spcPct val="114000"/>
              </a:lnSpc>
              <a:spcBef>
                <a:spcPts val="1200"/>
              </a:spcBef>
              <a:spcAft>
                <a:spcPts val="0"/>
              </a:spcAft>
              <a:buClr>
                <a:schemeClr val="accent4"/>
              </a:buClr>
              <a:buSzTx/>
              <a:buFont typeface="Arial" panose="020B0604020202020204" pitchFamily="34" charset="0"/>
              <a:buChar char="•"/>
              <a:tabLst/>
              <a:defRPr lang="en-US" sz="2000" b="0" kern="1200" cap="none" spc="0" baseline="0" dirty="0" smtClean="0">
                <a:gradFill>
                  <a:gsLst>
                    <a:gs pos="79646">
                      <a:schemeClr val="tx1"/>
                    </a:gs>
                    <a:gs pos="63000">
                      <a:schemeClr val="tx1"/>
                    </a:gs>
                  </a:gsLst>
                  <a:lin ang="5400000" scaled="1"/>
                </a:gradFill>
                <a:latin typeface="Segoe UI Semilight" panose="020B0402040204020203" pitchFamily="34" charset="0"/>
                <a:ea typeface="+mn-ea"/>
                <a:cs typeface="Segoe UI Semilight" panose="020B0402040204020203" pitchFamily="34" charset="0"/>
              </a:defRPr>
            </a:lvl1pPr>
            <a:lvl2pPr marL="452432" indent="-285747" algn="l" defTabSz="508623" rtl="0" eaLnBrk="1" latinLnBrk="0" hangingPunct="1">
              <a:lnSpc>
                <a:spcPct val="114000"/>
              </a:lnSpc>
              <a:spcBef>
                <a:spcPts val="1200"/>
              </a:spcBef>
              <a:spcAft>
                <a:spcPts val="0"/>
              </a:spcAft>
              <a:buFont typeface="Arial" panose="020B0604020202020204" pitchFamily="34" charset="0"/>
              <a:buChar char="•"/>
              <a:defRPr lang="en-US" sz="2000" kern="1200" dirty="0" smtClean="0">
                <a:gradFill>
                  <a:gsLst>
                    <a:gs pos="79646">
                      <a:schemeClr val="tx1"/>
                    </a:gs>
                    <a:gs pos="63000">
                      <a:schemeClr val="tx1"/>
                    </a:gs>
                  </a:gsLst>
                  <a:lin ang="5400000" scaled="1"/>
                </a:gradFill>
                <a:latin typeface="+mn-lt"/>
                <a:ea typeface="+mn-ea"/>
                <a:cs typeface="+mn-cs"/>
              </a:defRPr>
            </a:lvl2pPr>
            <a:lvl3pPr marL="619116" indent="-285747" algn="l" defTabSz="508623" rtl="0" eaLnBrk="1" latinLnBrk="0" hangingPunct="1">
              <a:lnSpc>
                <a:spcPct val="114000"/>
              </a:lnSpc>
              <a:spcBef>
                <a:spcPts val="1200"/>
              </a:spcBef>
              <a:spcAft>
                <a:spcPts val="0"/>
              </a:spcAft>
              <a:buClr>
                <a:schemeClr val="accent4"/>
              </a:buClr>
              <a:buFont typeface="Arial" panose="020B0604020202020204" pitchFamily="34" charset="0"/>
              <a:buChar char="•"/>
              <a:defRPr lang="en-US" sz="2000" kern="1200" baseline="0" dirty="0" smtClean="0">
                <a:gradFill>
                  <a:gsLst>
                    <a:gs pos="79646">
                      <a:schemeClr val="tx1"/>
                    </a:gs>
                    <a:gs pos="63000">
                      <a:schemeClr val="tx1"/>
                    </a:gs>
                  </a:gsLst>
                  <a:lin ang="5400000" scaled="1"/>
                </a:gradFill>
                <a:latin typeface="+mn-lt"/>
                <a:ea typeface="+mn-ea"/>
                <a:cs typeface="+mn-cs"/>
              </a:defRPr>
            </a:lvl3pPr>
            <a:lvl4pPr marL="787391" indent="-285747" algn="l" defTabSz="508623" rtl="0" eaLnBrk="1" latinLnBrk="0" hangingPunct="1">
              <a:lnSpc>
                <a:spcPct val="114000"/>
              </a:lnSpc>
              <a:spcBef>
                <a:spcPts val="1200"/>
              </a:spcBef>
              <a:spcAft>
                <a:spcPts val="0"/>
              </a:spcAft>
              <a:buNone/>
              <a:defRPr lang="en-US" sz="2000" kern="1200" dirty="0">
                <a:gradFill>
                  <a:gsLst>
                    <a:gs pos="79646">
                      <a:schemeClr val="tx1"/>
                    </a:gs>
                    <a:gs pos="63000">
                      <a:schemeClr val="tx1"/>
                    </a:gs>
                  </a:gsLst>
                  <a:lin ang="5400000" scaled="1"/>
                </a:gradFill>
                <a:latin typeface="+mn-lt"/>
                <a:ea typeface="+mn-ea"/>
                <a:cs typeface="+mn-cs"/>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marL="169860" lvl="0" indent="-169860" algn="l" defTabSz="508623" rtl="0" eaLnBrk="1" latinLnBrk="0" hangingPunct="1">
              <a:lnSpc>
                <a:spcPct val="114000"/>
              </a:lnSpc>
              <a:spcBef>
                <a:spcPct val="20000"/>
              </a:spcBef>
              <a:buClr>
                <a:schemeClr val="accent4"/>
              </a:buClr>
              <a:buFont typeface="Arial" panose="020B0604020202020204" pitchFamily="34" charset="0"/>
              <a:buChar char="•"/>
            </a:pPr>
            <a:r>
              <a:rPr lang="en-US" dirty="0"/>
              <a:t>Level 1</a:t>
            </a:r>
          </a:p>
          <a:p>
            <a:pPr marL="341310" lvl="1" indent="-174622" algn="l" defTabSz="508623" rtl="0" eaLnBrk="1" latinLnBrk="0" hangingPunct="1">
              <a:spcBef>
                <a:spcPct val="20000"/>
              </a:spcBef>
              <a:buClr>
                <a:schemeClr val="accent4"/>
              </a:buClr>
              <a:buFont typeface="Arial" panose="020B0604020202020204" pitchFamily="34" charset="0"/>
              <a:buChar char="•"/>
            </a:pPr>
            <a:r>
              <a:rPr lang="en-US" dirty="0"/>
              <a:t>Level 2</a:t>
            </a:r>
          </a:p>
          <a:p>
            <a:pPr marL="511169" lvl="2" indent="-177797" algn="l" defTabSz="508623" rtl="0" eaLnBrk="1" latinLnBrk="0" hangingPunct="1">
              <a:spcBef>
                <a:spcPct val="20000"/>
              </a:spcBef>
              <a:buClr>
                <a:schemeClr val="accent4"/>
              </a:buClr>
              <a:buFont typeface="Arial" panose="020B0604020202020204" pitchFamily="34" charset="0"/>
              <a:buChar char="•"/>
            </a:pPr>
            <a:r>
              <a:rPr lang="en-US" dirty="0"/>
              <a:t>Level 3</a:t>
            </a:r>
          </a:p>
          <a:p>
            <a:pPr marL="634992" lvl="3" indent="-133348" algn="l" defTabSz="508623" rtl="0" eaLnBrk="1" latinLnBrk="0" hangingPunct="1">
              <a:spcBef>
                <a:spcPct val="20000"/>
              </a:spcBef>
              <a:buClr>
                <a:schemeClr val="accent4"/>
              </a:buClr>
              <a:buFont typeface="Arial" panose="020B0604020202020204" pitchFamily="34" charset="0"/>
              <a:buChar char="•"/>
            </a:pPr>
            <a:r>
              <a:rPr lang="en-US" dirty="0"/>
              <a:t>Level 4</a:t>
            </a:r>
          </a:p>
        </p:txBody>
      </p:sp>
    </p:spTree>
    <p:extLst>
      <p:ext uri="{BB962C8B-B14F-4D97-AF65-F5344CB8AC3E}">
        <p14:creationId xmlns:p14="http://schemas.microsoft.com/office/powerpoint/2010/main" val="17957326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LIST">
    <p:bg>
      <p:bgPr>
        <a:solidFill>
          <a:schemeClr val="accent4"/>
        </a:solidFill>
        <a:effectLst/>
      </p:bgPr>
    </p:bg>
    <p:spTree>
      <p:nvGrpSpPr>
        <p:cNvPr id="1" name=""/>
        <p:cNvGrpSpPr/>
        <p:nvPr/>
      </p:nvGrpSpPr>
      <p:grpSpPr>
        <a:xfrm>
          <a:off x="0" y="0"/>
          <a:ext cx="0" cy="0"/>
          <a:chOff x="0" y="0"/>
          <a:chExt cx="0" cy="0"/>
        </a:xfrm>
      </p:grpSpPr>
      <p:sp>
        <p:nvSpPr>
          <p:cNvPr id="17" name="Text Placeholder 2"/>
          <p:cNvSpPr>
            <a:spLocks noGrp="1"/>
          </p:cNvSpPr>
          <p:nvPr>
            <p:ph type="body" sz="quarter" idx="14" hasCustomPrompt="1"/>
          </p:nvPr>
        </p:nvSpPr>
        <p:spPr>
          <a:xfrm>
            <a:off x="398927" y="347053"/>
            <a:ext cx="11036744" cy="781585"/>
          </a:xfrm>
        </p:spPr>
        <p:txBody>
          <a:bodyPr lIns="0" tIns="0" rIns="0" bIns="0" numCol="1" anchor="t" anchorCtr="0">
            <a:noAutofit/>
          </a:bodyPr>
          <a:lstStyle>
            <a:lvl1pPr marL="0" indent="0" algn="l" defTabSz="508623" rtl="0" eaLnBrk="1" latinLnBrk="0" hangingPunct="1">
              <a:lnSpc>
                <a:spcPct val="90000"/>
              </a:lnSpc>
              <a:spcBef>
                <a:spcPts val="0"/>
              </a:spcBef>
              <a:spcAft>
                <a:spcPts val="0"/>
              </a:spcAft>
              <a:buFont typeface="Arial"/>
              <a:buNone/>
              <a:defRPr lang="en-US" sz="5400" b="0" kern="1200" cap="none" spc="-100" baseline="0" dirty="0">
                <a:gradFill>
                  <a:gsLst>
                    <a:gs pos="79646">
                      <a:schemeClr val="tx1"/>
                    </a:gs>
                    <a:gs pos="63000">
                      <a:schemeClr val="tx1"/>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Headline</a:t>
            </a:r>
          </a:p>
        </p:txBody>
      </p:sp>
      <p:sp>
        <p:nvSpPr>
          <p:cNvPr id="8" name="Text Placeholder 2"/>
          <p:cNvSpPr>
            <a:spLocks noGrp="1"/>
          </p:cNvSpPr>
          <p:nvPr>
            <p:ph type="body" sz="quarter" idx="17" hasCustomPrompt="1"/>
          </p:nvPr>
        </p:nvSpPr>
        <p:spPr>
          <a:xfrm>
            <a:off x="446567" y="1729639"/>
            <a:ext cx="10989104" cy="3044250"/>
          </a:xfrm>
        </p:spPr>
        <p:txBody>
          <a:bodyPr lIns="0" tIns="0" rIns="0" bIns="0" numCol="1">
            <a:noAutofit/>
          </a:bodyPr>
          <a:lstStyle>
            <a:lvl1pPr marL="0" marR="0" indent="0" algn="l" defTabSz="508623" rtl="0" eaLnBrk="1" latinLnBrk="0" hangingPunct="1">
              <a:lnSpc>
                <a:spcPct val="114000"/>
              </a:lnSpc>
              <a:spcBef>
                <a:spcPts val="1800"/>
              </a:spcBef>
              <a:spcAft>
                <a:spcPts val="0"/>
              </a:spcAft>
              <a:buClrTx/>
              <a:buSzTx/>
              <a:buFont typeface="Arial"/>
              <a:buNone/>
              <a:tabLst/>
              <a:defRPr lang="en-US" sz="2000" b="0" kern="1200" cap="none" spc="0" baseline="0" dirty="0" smtClean="0">
                <a:gradFill>
                  <a:gsLst>
                    <a:gs pos="56637">
                      <a:schemeClr val="tx1"/>
                    </a:gs>
                    <a:gs pos="33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Level 1</a:t>
            </a:r>
          </a:p>
          <a:p>
            <a:pPr lvl="0"/>
            <a:r>
              <a:rPr lang="en-US" dirty="0"/>
              <a:t>Level 2</a:t>
            </a:r>
          </a:p>
          <a:p>
            <a:pPr lvl="0"/>
            <a:r>
              <a:rPr lang="en-US" dirty="0"/>
              <a:t>Level 3</a:t>
            </a:r>
          </a:p>
          <a:p>
            <a:pPr lvl="0"/>
            <a:r>
              <a:rPr lang="en-US" dirty="0"/>
              <a:t>Level 4</a:t>
            </a:r>
          </a:p>
        </p:txBody>
      </p:sp>
    </p:spTree>
    <p:extLst>
      <p:ext uri="{BB962C8B-B14F-4D97-AF65-F5344CB8AC3E}">
        <p14:creationId xmlns:p14="http://schemas.microsoft.com/office/powerpoint/2010/main" val="2958632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TWO COLUMN">
    <p:bg>
      <p:bgRef idx="1001">
        <a:schemeClr val="bg1"/>
      </p:bgRef>
    </p:bg>
    <p:spTree>
      <p:nvGrpSpPr>
        <p:cNvPr id="1" name=""/>
        <p:cNvGrpSpPr/>
        <p:nvPr/>
      </p:nvGrpSpPr>
      <p:grpSpPr>
        <a:xfrm>
          <a:off x="0" y="0"/>
          <a:ext cx="0" cy="0"/>
          <a:chOff x="0" y="0"/>
          <a:chExt cx="0" cy="0"/>
        </a:xfrm>
      </p:grpSpPr>
      <p:sp>
        <p:nvSpPr>
          <p:cNvPr id="8" name="Text Placeholder 2"/>
          <p:cNvSpPr>
            <a:spLocks noGrp="1"/>
          </p:cNvSpPr>
          <p:nvPr userDrawn="1">
            <p:ph type="body" sz="quarter" idx="11" hasCustomPrompt="1"/>
          </p:nvPr>
        </p:nvSpPr>
        <p:spPr>
          <a:xfrm>
            <a:off x="435642" y="2181820"/>
            <a:ext cx="5534913" cy="2656286"/>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6" name="Text Placeholder 2"/>
          <p:cNvSpPr>
            <a:spLocks noGrp="1"/>
          </p:cNvSpPr>
          <p:nvPr>
            <p:ph type="body" sz="quarter" idx="14" hasCustomPrompt="1"/>
          </p:nvPr>
        </p:nvSpPr>
        <p:spPr>
          <a:xfrm>
            <a:off x="394821" y="341737"/>
            <a:ext cx="11036744" cy="781585"/>
          </a:xfrm>
        </p:spPr>
        <p:txBody>
          <a:bodyPr lIns="0" tIns="0" rIns="0" bIns="0" numCol="1" anchor="t" anchorCtr="0">
            <a:noAutofit/>
          </a:bodyPr>
          <a:lstStyle>
            <a:lvl1pPr marL="0" indent="0" algn="l" defTabSz="508623" rtl="0" eaLnBrk="1" latinLnBrk="0" hangingPunct="1">
              <a:lnSpc>
                <a:spcPct val="90000"/>
              </a:lnSpc>
              <a:spcBef>
                <a:spcPts val="0"/>
              </a:spcBef>
              <a:spcAft>
                <a:spcPts val="0"/>
              </a:spcAft>
              <a:buFont typeface="Arial"/>
              <a:buNone/>
              <a:defRPr lang="en-US" sz="5400" b="0" kern="1200" cap="none" spc="-100" baseline="0" dirty="0">
                <a:gradFill>
                  <a:gsLst>
                    <a:gs pos="2655">
                      <a:schemeClr val="accent4"/>
                    </a:gs>
                    <a:gs pos="14159">
                      <a:schemeClr val="accent4"/>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Headline</a:t>
            </a:r>
          </a:p>
        </p:txBody>
      </p:sp>
      <p:sp>
        <p:nvSpPr>
          <p:cNvPr id="9" name="Text Placeholder 2"/>
          <p:cNvSpPr>
            <a:spLocks noGrp="1"/>
          </p:cNvSpPr>
          <p:nvPr>
            <p:ph type="body" sz="quarter" idx="15" hasCustomPrompt="1"/>
          </p:nvPr>
        </p:nvSpPr>
        <p:spPr>
          <a:xfrm>
            <a:off x="436123" y="1674865"/>
            <a:ext cx="5536230"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2655">
                      <a:schemeClr val="accent4"/>
                    </a:gs>
                    <a:gs pos="14159">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18" name="Text Placeholder 2"/>
          <p:cNvSpPr>
            <a:spLocks noGrp="1"/>
          </p:cNvSpPr>
          <p:nvPr>
            <p:ph type="body" sz="quarter" idx="16" hasCustomPrompt="1"/>
          </p:nvPr>
        </p:nvSpPr>
        <p:spPr>
          <a:xfrm>
            <a:off x="6436425" y="2181820"/>
            <a:ext cx="5534913" cy="2656286"/>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19" name="Text Placeholder 2"/>
          <p:cNvSpPr>
            <a:spLocks noGrp="1"/>
          </p:cNvSpPr>
          <p:nvPr>
            <p:ph type="body" sz="quarter" idx="17" hasCustomPrompt="1"/>
          </p:nvPr>
        </p:nvSpPr>
        <p:spPr>
          <a:xfrm>
            <a:off x="6434526" y="1674865"/>
            <a:ext cx="5536230"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2655">
                      <a:schemeClr val="accent4"/>
                    </a:gs>
                    <a:gs pos="14159">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Tree>
    <p:extLst>
      <p:ext uri="{BB962C8B-B14F-4D97-AF65-F5344CB8AC3E}">
        <p14:creationId xmlns:p14="http://schemas.microsoft.com/office/powerpoint/2010/main" val="1477892736"/>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pos="4970" userDrawn="1">
          <p15:clr>
            <a:srgbClr val="FBAE40"/>
          </p15:clr>
        </p15:guide>
        <p15:guide id="2" pos="2570" userDrawn="1">
          <p15:clr>
            <a:srgbClr val="FBAE40"/>
          </p15:clr>
        </p15:guide>
        <p15:guide id="3" pos="2864" userDrawn="1">
          <p15:clr>
            <a:srgbClr val="FBAE40"/>
          </p15:clr>
        </p15:guide>
        <p15:guide id="4" pos="526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TWO COLUMN DARK">
    <p:bg>
      <p:bgPr>
        <a:solidFill>
          <a:schemeClr val="accent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type="body" sz="quarter" idx="11" hasCustomPrompt="1"/>
          </p:nvPr>
        </p:nvSpPr>
        <p:spPr>
          <a:xfrm>
            <a:off x="435934" y="2184652"/>
            <a:ext cx="5534913" cy="2656286"/>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91150">
                      <a:schemeClr val="tx1"/>
                    </a:gs>
                    <a:gs pos="74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6" name="Text Placeholder 2"/>
          <p:cNvSpPr>
            <a:spLocks noGrp="1"/>
          </p:cNvSpPr>
          <p:nvPr>
            <p:ph type="body" sz="quarter" idx="14" hasCustomPrompt="1"/>
          </p:nvPr>
        </p:nvSpPr>
        <p:spPr>
          <a:xfrm>
            <a:off x="399825" y="347054"/>
            <a:ext cx="11036744" cy="781585"/>
          </a:xfrm>
        </p:spPr>
        <p:txBody>
          <a:bodyPr lIns="0" tIns="0" rIns="0" bIns="0" numCol="1" anchor="t" anchorCtr="0">
            <a:noAutofit/>
          </a:bodyPr>
          <a:lstStyle>
            <a:lvl1pPr marL="0" indent="0" algn="l" defTabSz="508623" rtl="0" eaLnBrk="1" latinLnBrk="0" hangingPunct="1">
              <a:lnSpc>
                <a:spcPct val="90000"/>
              </a:lnSpc>
              <a:spcBef>
                <a:spcPts val="0"/>
              </a:spcBef>
              <a:spcAft>
                <a:spcPts val="0"/>
              </a:spcAft>
              <a:buFont typeface="Arial"/>
              <a:buNone/>
              <a:defRPr lang="en-US" sz="5400" b="0" kern="1200" cap="none" spc="-100" baseline="0" dirty="0">
                <a:gradFill>
                  <a:gsLst>
                    <a:gs pos="91150">
                      <a:schemeClr val="tx1"/>
                    </a:gs>
                    <a:gs pos="74000">
                      <a:schemeClr val="tx1"/>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Headline</a:t>
            </a:r>
          </a:p>
        </p:txBody>
      </p:sp>
      <p:sp>
        <p:nvSpPr>
          <p:cNvPr id="9" name="Text Placeholder 2"/>
          <p:cNvSpPr>
            <a:spLocks noGrp="1"/>
          </p:cNvSpPr>
          <p:nvPr>
            <p:ph type="body" sz="quarter" idx="15" hasCustomPrompt="1"/>
          </p:nvPr>
        </p:nvSpPr>
        <p:spPr>
          <a:xfrm>
            <a:off x="436415" y="1677697"/>
            <a:ext cx="5536230"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91150">
                      <a:schemeClr val="tx1"/>
                    </a:gs>
                    <a:gs pos="74000">
                      <a:schemeClr val="tx1"/>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18" name="Text Placeholder 2"/>
          <p:cNvSpPr>
            <a:spLocks noGrp="1"/>
          </p:cNvSpPr>
          <p:nvPr>
            <p:ph type="body" sz="quarter" idx="16" hasCustomPrompt="1"/>
          </p:nvPr>
        </p:nvSpPr>
        <p:spPr>
          <a:xfrm>
            <a:off x="6436425" y="2184652"/>
            <a:ext cx="5534913" cy="2656286"/>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91150">
                      <a:schemeClr val="tx1"/>
                    </a:gs>
                    <a:gs pos="74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19" name="Text Placeholder 2"/>
          <p:cNvSpPr>
            <a:spLocks noGrp="1"/>
          </p:cNvSpPr>
          <p:nvPr>
            <p:ph type="body" sz="quarter" idx="17" hasCustomPrompt="1"/>
          </p:nvPr>
        </p:nvSpPr>
        <p:spPr>
          <a:xfrm>
            <a:off x="6434526" y="1677697"/>
            <a:ext cx="5536230"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91150">
                      <a:schemeClr val="tx1"/>
                    </a:gs>
                    <a:gs pos="74000">
                      <a:schemeClr val="tx1"/>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Tree>
    <p:extLst>
      <p:ext uri="{BB962C8B-B14F-4D97-AF65-F5344CB8AC3E}">
        <p14:creationId xmlns:p14="http://schemas.microsoft.com/office/powerpoint/2010/main" val="136592355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pos="4970" userDrawn="1">
          <p15:clr>
            <a:srgbClr val="FBAE40"/>
          </p15:clr>
        </p15:guide>
        <p15:guide id="2" pos="2570" userDrawn="1">
          <p15:clr>
            <a:srgbClr val="FBAE40"/>
          </p15:clr>
        </p15:guide>
        <p15:guide id="3" pos="2864" userDrawn="1">
          <p15:clr>
            <a:srgbClr val="FBAE40"/>
          </p15:clr>
        </p15:guide>
        <p15:guide id="4" pos="52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THREE COLUMN">
    <p:bg>
      <p:bgRef idx="1001">
        <a:schemeClr val="bg1"/>
      </p:bgRef>
    </p:bg>
    <p:spTree>
      <p:nvGrpSpPr>
        <p:cNvPr id="1" name=""/>
        <p:cNvGrpSpPr/>
        <p:nvPr/>
      </p:nvGrpSpPr>
      <p:grpSpPr>
        <a:xfrm>
          <a:off x="0" y="0"/>
          <a:ext cx="0" cy="0"/>
          <a:chOff x="0" y="0"/>
          <a:chExt cx="0" cy="0"/>
        </a:xfrm>
      </p:grpSpPr>
      <p:sp>
        <p:nvSpPr>
          <p:cNvPr id="8" name="Text Placeholder 2"/>
          <p:cNvSpPr>
            <a:spLocks noGrp="1"/>
          </p:cNvSpPr>
          <p:nvPr userDrawn="1">
            <p:ph type="body" sz="quarter" idx="11" hasCustomPrompt="1"/>
          </p:nvPr>
        </p:nvSpPr>
        <p:spPr>
          <a:xfrm>
            <a:off x="435642" y="2185093"/>
            <a:ext cx="3521215" cy="2656286"/>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6" name="Text Placeholder 2"/>
          <p:cNvSpPr>
            <a:spLocks noGrp="1"/>
          </p:cNvSpPr>
          <p:nvPr>
            <p:ph type="body" sz="quarter" idx="14" hasCustomPrompt="1"/>
          </p:nvPr>
        </p:nvSpPr>
        <p:spPr>
          <a:xfrm>
            <a:off x="394820" y="341737"/>
            <a:ext cx="11644779" cy="781585"/>
          </a:xfrm>
        </p:spPr>
        <p:txBody>
          <a:bodyPr lIns="0" tIns="0" rIns="0" bIns="0" numCol="1" anchor="t" anchorCtr="0">
            <a:noAutofit/>
          </a:bodyPr>
          <a:lstStyle>
            <a:lvl1pPr marL="0" indent="0" algn="l" defTabSz="508623" rtl="0" eaLnBrk="1" latinLnBrk="0" hangingPunct="1">
              <a:lnSpc>
                <a:spcPct val="90000"/>
              </a:lnSpc>
              <a:spcBef>
                <a:spcPts val="0"/>
              </a:spcBef>
              <a:spcAft>
                <a:spcPts val="0"/>
              </a:spcAft>
              <a:buFont typeface="Arial"/>
              <a:buNone/>
              <a:defRPr lang="en-US" sz="5400" b="0" kern="1200" cap="none" spc="-100" baseline="0" dirty="0">
                <a:gradFill>
                  <a:gsLst>
                    <a:gs pos="2655">
                      <a:schemeClr val="accent4"/>
                    </a:gs>
                    <a:gs pos="14159">
                      <a:schemeClr val="accent4"/>
                    </a:gs>
                  </a:gsLst>
                  <a:lin ang="5400000" scaled="1"/>
                </a:gradFill>
                <a:latin typeface="+mj-lt"/>
                <a:ea typeface="+mn-ea"/>
                <a:cs typeface="Segoe UI" panose="020B05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Headline</a:t>
            </a:r>
          </a:p>
        </p:txBody>
      </p:sp>
      <p:sp>
        <p:nvSpPr>
          <p:cNvPr id="9" name="Text Placeholder 2"/>
          <p:cNvSpPr>
            <a:spLocks noGrp="1"/>
          </p:cNvSpPr>
          <p:nvPr>
            <p:ph type="body" sz="quarter" idx="15" hasCustomPrompt="1"/>
          </p:nvPr>
        </p:nvSpPr>
        <p:spPr>
          <a:xfrm>
            <a:off x="436123" y="1678138"/>
            <a:ext cx="3522053"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2655">
                      <a:schemeClr val="accent4"/>
                    </a:gs>
                    <a:gs pos="14159">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18" name="Text Placeholder 2"/>
          <p:cNvSpPr>
            <a:spLocks noGrp="1"/>
          </p:cNvSpPr>
          <p:nvPr>
            <p:ph type="body" sz="quarter" idx="16" hasCustomPrompt="1"/>
          </p:nvPr>
        </p:nvSpPr>
        <p:spPr>
          <a:xfrm>
            <a:off x="4457630" y="2185093"/>
            <a:ext cx="3521215" cy="2656286"/>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19" name="Text Placeholder 2"/>
          <p:cNvSpPr>
            <a:spLocks noGrp="1"/>
          </p:cNvSpPr>
          <p:nvPr>
            <p:ph type="body" sz="quarter" idx="17" hasCustomPrompt="1"/>
          </p:nvPr>
        </p:nvSpPr>
        <p:spPr>
          <a:xfrm>
            <a:off x="4457211" y="1678138"/>
            <a:ext cx="3522053"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2655">
                      <a:schemeClr val="accent4"/>
                    </a:gs>
                    <a:gs pos="14159">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
        <p:nvSpPr>
          <p:cNvPr id="20" name="Text Placeholder 2"/>
          <p:cNvSpPr>
            <a:spLocks noGrp="1"/>
          </p:cNvSpPr>
          <p:nvPr>
            <p:ph type="body" sz="quarter" idx="18" hasCustomPrompt="1"/>
          </p:nvPr>
        </p:nvSpPr>
        <p:spPr>
          <a:xfrm>
            <a:off x="8467514" y="2185093"/>
            <a:ext cx="3521215" cy="2656286"/>
          </a:xfrm>
        </p:spPr>
        <p:txBody>
          <a:bodyPr lIns="0" tIns="0" rIns="0" bIns="0" numCol="1">
            <a:noAutofit/>
          </a:bodyPr>
          <a:lstStyle>
            <a:lvl1pPr marL="0" marR="0" indent="0" algn="l" defTabSz="508623" rtl="0" eaLnBrk="1" latinLnBrk="0" hangingPunct="1">
              <a:lnSpc>
                <a:spcPct val="114000"/>
              </a:lnSpc>
              <a:spcBef>
                <a:spcPts val="0"/>
              </a:spcBef>
              <a:spcAft>
                <a:spcPts val="0"/>
              </a:spcAft>
              <a:buClrTx/>
              <a:buSzTx/>
              <a:buFont typeface="Arial"/>
              <a:buNone/>
              <a:tabLst/>
              <a:defRPr lang="en-US" sz="2000" b="0" kern="1200" cap="none" spc="0" baseline="0" dirty="0" smtClean="0">
                <a:gradFill>
                  <a:gsLst>
                    <a:gs pos="14159">
                      <a:schemeClr val="tx1"/>
                    </a:gs>
                    <a:gs pos="32000">
                      <a:schemeClr val="tx1"/>
                    </a:gs>
                  </a:gsLst>
                  <a:lin ang="5400000" scaled="1"/>
                </a:gradFill>
                <a:latin typeface="Segoe UI Semilight" panose="020B0402040204020203" pitchFamily="34" charset="0"/>
                <a:ea typeface="+mn-ea"/>
                <a:cs typeface="Segoe UI Semilight" panose="020B04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Body copy</a:t>
            </a:r>
          </a:p>
        </p:txBody>
      </p:sp>
      <p:sp>
        <p:nvSpPr>
          <p:cNvPr id="21" name="Text Placeholder 2"/>
          <p:cNvSpPr>
            <a:spLocks noGrp="1"/>
          </p:cNvSpPr>
          <p:nvPr>
            <p:ph type="body" sz="quarter" idx="19" hasCustomPrompt="1"/>
          </p:nvPr>
        </p:nvSpPr>
        <p:spPr>
          <a:xfrm>
            <a:off x="8465599" y="1678138"/>
            <a:ext cx="3522053" cy="387049"/>
          </a:xfrm>
        </p:spPr>
        <p:txBody>
          <a:bodyPr lIns="0" tIns="0" rIns="0" bIns="0" numCol="1" anchor="b" anchorCtr="0">
            <a:noAutofit/>
          </a:bodyPr>
          <a:lstStyle>
            <a:lvl1pPr marL="0" marR="0" indent="0" algn="l" defTabSz="508623" rtl="0" eaLnBrk="1" latinLnBrk="0" hangingPunct="1">
              <a:lnSpc>
                <a:spcPct val="100000"/>
              </a:lnSpc>
              <a:spcBef>
                <a:spcPts val="0"/>
              </a:spcBef>
              <a:spcAft>
                <a:spcPts val="0"/>
              </a:spcAft>
              <a:buClrTx/>
              <a:buSzTx/>
              <a:buFont typeface="Arial"/>
              <a:buNone/>
              <a:tabLst/>
              <a:defRPr lang="en-US" sz="2000" b="0" kern="1200" cap="none" spc="0" baseline="0" dirty="0" smtClean="0">
                <a:gradFill>
                  <a:gsLst>
                    <a:gs pos="2655">
                      <a:schemeClr val="accent4"/>
                    </a:gs>
                    <a:gs pos="14159">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Aft>
                <a:spcPts val="417"/>
              </a:spcAft>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Aft>
                <a:spcPts val="417"/>
              </a:spcAft>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dirty="0"/>
              <a:t>Subhead</a:t>
            </a:r>
          </a:p>
        </p:txBody>
      </p:sp>
    </p:spTree>
    <p:extLst>
      <p:ext uri="{BB962C8B-B14F-4D97-AF65-F5344CB8AC3E}">
        <p14:creationId xmlns:p14="http://schemas.microsoft.com/office/powerpoint/2010/main" val="2057238382"/>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pos="5045" userDrawn="1">
          <p15:clr>
            <a:srgbClr val="FBAE40"/>
          </p15:clr>
        </p15:guide>
        <p15:guide id="2" pos="2501" userDrawn="1">
          <p15:clr>
            <a:srgbClr val="FBAE40"/>
          </p15:clr>
        </p15:guide>
        <p15:guide id="3" pos="2789" userDrawn="1">
          <p15:clr>
            <a:srgbClr val="FBAE40"/>
          </p15:clr>
        </p15:guide>
        <p15:guide id="4" pos="533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5299" y="294444"/>
            <a:ext cx="10757074" cy="1165754"/>
          </a:xfrm>
          <a:prstGeom prst="rect">
            <a:avLst/>
          </a:prstGeom>
        </p:spPr>
        <p:txBody>
          <a:bodyPr vert="horz" lIns="146288" tIns="73144" rIns="146288" bIns="73144" numCol="1"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298063" y="1655442"/>
            <a:ext cx="10723677" cy="2633031"/>
          </a:xfrm>
          <a:prstGeom prst="rect">
            <a:avLst/>
          </a:prstGeom>
        </p:spPr>
        <p:txBody>
          <a:bodyPr vert="horz" lIns="146288" tIns="73144" rIns="146288" bIns="73144" numCol="1" rtlCol="0">
            <a:normAutofit/>
          </a:bodyPr>
          <a:lstStyle/>
          <a:p>
            <a:pPr marL="169860" lvl="0" indent="-169860" algn="l" defTabSz="508623" rtl="0" eaLnBrk="1" latinLnBrk="0" hangingPunct="1">
              <a:lnSpc>
                <a:spcPct val="114000"/>
              </a:lnSpc>
              <a:spcBef>
                <a:spcPct val="20000"/>
              </a:spcBef>
              <a:buClr>
                <a:schemeClr val="accent4"/>
              </a:buClr>
              <a:buFont typeface="Arial" panose="020B0604020202020204" pitchFamily="34" charset="0"/>
              <a:buChar char="•"/>
            </a:pPr>
            <a:r>
              <a:rPr lang="en-US" dirty="0"/>
              <a:t>Level 1</a:t>
            </a:r>
          </a:p>
          <a:p>
            <a:pPr marL="341310" lvl="1" indent="-174622" algn="l" defTabSz="508623" rtl="0" eaLnBrk="1" latinLnBrk="0" hangingPunct="1">
              <a:spcBef>
                <a:spcPct val="20000"/>
              </a:spcBef>
              <a:buClr>
                <a:schemeClr val="accent4"/>
              </a:buClr>
              <a:buFont typeface="Arial" panose="020B0604020202020204" pitchFamily="34" charset="0"/>
              <a:buChar char="•"/>
            </a:pPr>
            <a:r>
              <a:rPr lang="en-US" dirty="0"/>
              <a:t>Level 2</a:t>
            </a:r>
          </a:p>
          <a:p>
            <a:pPr marL="511169" lvl="2" indent="-177797" algn="l" defTabSz="508623" rtl="0" eaLnBrk="1" latinLnBrk="0" hangingPunct="1">
              <a:spcBef>
                <a:spcPct val="20000"/>
              </a:spcBef>
              <a:buClr>
                <a:schemeClr val="accent4"/>
              </a:buClr>
              <a:buFont typeface="Arial" panose="020B0604020202020204" pitchFamily="34" charset="0"/>
              <a:buChar char="•"/>
            </a:pPr>
            <a:r>
              <a:rPr lang="en-US" dirty="0"/>
              <a:t>Level 3</a:t>
            </a:r>
          </a:p>
          <a:p>
            <a:pPr marL="634992" lvl="3" indent="-133348" algn="l" defTabSz="508623" rtl="0" eaLnBrk="1" latinLnBrk="0" hangingPunct="1">
              <a:spcBef>
                <a:spcPct val="20000"/>
              </a:spcBef>
              <a:buClr>
                <a:schemeClr val="accent4"/>
              </a:buClr>
              <a:buFont typeface="Arial" panose="020B0604020202020204" pitchFamily="34" charset="0"/>
              <a:buChar char="•"/>
            </a:pPr>
            <a:r>
              <a:rPr lang="en-US" dirty="0"/>
              <a:t>Level 4</a:t>
            </a:r>
          </a:p>
        </p:txBody>
      </p:sp>
    </p:spTree>
    <p:extLst>
      <p:ext uri="{BB962C8B-B14F-4D97-AF65-F5344CB8AC3E}">
        <p14:creationId xmlns:p14="http://schemas.microsoft.com/office/powerpoint/2010/main" val="3622132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724" r:id="rId31"/>
  </p:sldLayoutIdLst>
  <p:transition>
    <p:fade/>
  </p:transition>
  <p:hf sldNum="0" hdr="0" dt="0"/>
  <p:txStyles>
    <p:titleStyle>
      <a:lvl1pPr marL="0" indent="0" algn="l" defTabSz="508623" rtl="0" eaLnBrk="1" latinLnBrk="0" hangingPunct="1">
        <a:lnSpc>
          <a:spcPct val="90000"/>
        </a:lnSpc>
        <a:spcBef>
          <a:spcPts val="0"/>
        </a:spcBef>
        <a:spcAft>
          <a:spcPts val="0"/>
        </a:spcAft>
        <a:buFont typeface="Arial"/>
        <a:buNone/>
        <a:defRPr lang="en-US" sz="5400" b="0" kern="1200" cap="none" spc="-100" baseline="0" dirty="0">
          <a:gradFill>
            <a:gsLst>
              <a:gs pos="14159">
                <a:schemeClr val="tx1"/>
              </a:gs>
              <a:gs pos="32000">
                <a:schemeClr val="tx1"/>
              </a:gs>
            </a:gsLst>
            <a:lin ang="5400000" scaled="1"/>
          </a:gradFill>
          <a:latin typeface="+mj-lt"/>
          <a:ea typeface="+mn-ea"/>
          <a:cs typeface="Segoe UI" panose="020B0502040204020203" pitchFamily="34" charset="0"/>
        </a:defRPr>
      </a:lvl1pPr>
    </p:titleStyle>
    <p:bodyStyle>
      <a:lvl1pPr marL="285747" indent="-285747" algn="l" defTabSz="508623" rtl="0" eaLnBrk="1" latinLnBrk="0" hangingPunct="1">
        <a:lnSpc>
          <a:spcPct val="114000"/>
        </a:lnSpc>
        <a:spcBef>
          <a:spcPct val="20000"/>
        </a:spcBef>
        <a:buClrTx/>
        <a:buFont typeface="Wingdings" panose="05000000000000000000" pitchFamily="2" charset="2"/>
        <a:buChar char="§"/>
        <a:defRPr lang="en-US" sz="2000" b="0" kern="1200" cap="none" spc="0" baseline="0" dirty="0">
          <a:gradFill>
            <a:gsLst>
              <a:gs pos="79646">
                <a:schemeClr val="tx1"/>
              </a:gs>
              <a:gs pos="63000">
                <a:schemeClr val="tx1"/>
              </a:gs>
            </a:gsLst>
            <a:lin ang="5400000" scaled="1"/>
          </a:gradFill>
          <a:latin typeface="Segoe UI Semilight" panose="020B0402040204020203" pitchFamily="34" charset="0"/>
          <a:ea typeface="+mn-ea"/>
          <a:cs typeface="Segoe UI Semilight" panose="020B0402040204020203" pitchFamily="34" charset="0"/>
        </a:defRPr>
      </a:lvl1pPr>
      <a:lvl2pPr marL="452432" indent="-285747" algn="l" defTabSz="508623" rtl="0" eaLnBrk="1" latinLnBrk="0" hangingPunct="1">
        <a:spcBef>
          <a:spcPct val="20000"/>
        </a:spcBef>
        <a:buClrTx/>
        <a:buFont typeface="Wingdings" panose="05000000000000000000" pitchFamily="2" charset="2"/>
        <a:buChar char="§"/>
        <a:defRPr sz="2000" kern="1200">
          <a:gradFill>
            <a:gsLst>
              <a:gs pos="79646">
                <a:schemeClr val="tx1"/>
              </a:gs>
              <a:gs pos="63000">
                <a:schemeClr val="tx1"/>
              </a:gs>
            </a:gsLst>
            <a:lin ang="5400000" scaled="1"/>
          </a:gradFill>
          <a:latin typeface="+mn-lt"/>
          <a:ea typeface="+mn-ea"/>
          <a:cs typeface="+mn-cs"/>
        </a:defRPr>
      </a:lvl2pPr>
      <a:lvl3pPr marL="619116" indent="-285747" algn="l" defTabSz="508623" rtl="0" eaLnBrk="1" latinLnBrk="0" hangingPunct="1">
        <a:spcBef>
          <a:spcPct val="20000"/>
        </a:spcBef>
        <a:buClrTx/>
        <a:buFont typeface="Wingdings" panose="05000000000000000000" pitchFamily="2" charset="2"/>
        <a:buChar char="§"/>
        <a:defRPr sz="2000" kern="1200" baseline="0">
          <a:gradFill>
            <a:gsLst>
              <a:gs pos="79646">
                <a:schemeClr val="tx1"/>
              </a:gs>
              <a:gs pos="63000">
                <a:schemeClr val="tx1"/>
              </a:gs>
            </a:gsLst>
            <a:lin ang="5400000" scaled="1"/>
          </a:gradFill>
          <a:latin typeface="+mn-lt"/>
          <a:ea typeface="+mn-ea"/>
          <a:cs typeface="+mn-cs"/>
        </a:defRPr>
      </a:lvl3pPr>
      <a:lvl4pPr marL="787391" indent="-285747" algn="l" defTabSz="508623" rtl="0" eaLnBrk="1" latinLnBrk="0" hangingPunct="1">
        <a:spcBef>
          <a:spcPct val="20000"/>
        </a:spcBef>
        <a:buClrTx/>
        <a:buFont typeface="Wingdings" panose="05000000000000000000" pitchFamily="2" charset="2"/>
        <a:buChar char="§"/>
        <a:defRPr sz="2000" kern="1200">
          <a:gradFill>
            <a:gsLst>
              <a:gs pos="79646">
                <a:schemeClr val="tx1"/>
              </a:gs>
              <a:gs pos="63000">
                <a:schemeClr val="tx1"/>
              </a:gs>
            </a:gsLst>
            <a:lin ang="5400000" scaled="1"/>
          </a:gradFill>
          <a:latin typeface="+mn-lt"/>
          <a:ea typeface="+mn-ea"/>
          <a:cs typeface="+mn-cs"/>
        </a:defRPr>
      </a:lvl4pPr>
      <a:lvl5pPr marL="2034489" indent="0" algn="l" defTabSz="508623" rtl="0" eaLnBrk="1" latinLnBrk="0" hangingPunct="1">
        <a:spcBef>
          <a:spcPct val="20000"/>
        </a:spcBef>
        <a:buFont typeface="Arial"/>
        <a:buNone/>
        <a:defRPr sz="1391" kern="1200">
          <a:solidFill>
            <a:schemeClr val="tx1"/>
          </a:solidFill>
          <a:latin typeface="+mn-lt"/>
          <a:ea typeface="+mn-ea"/>
          <a:cs typeface="+mn-cs"/>
        </a:defRPr>
      </a:lvl5pPr>
      <a:lvl6pPr marL="2797425" indent="-254311" algn="l" defTabSz="508623" rtl="0" eaLnBrk="1" latinLnBrk="0" hangingPunct="1">
        <a:spcBef>
          <a:spcPct val="20000"/>
        </a:spcBef>
        <a:buFont typeface="Arial"/>
        <a:buChar char="•"/>
        <a:defRPr sz="2225" kern="1200">
          <a:solidFill>
            <a:schemeClr val="tx1"/>
          </a:solidFill>
          <a:latin typeface="+mn-lt"/>
          <a:ea typeface="+mn-ea"/>
          <a:cs typeface="+mn-cs"/>
        </a:defRPr>
      </a:lvl6pPr>
      <a:lvl7pPr marL="3306046" indent="-254311" algn="l" defTabSz="508623" rtl="0" eaLnBrk="1" latinLnBrk="0" hangingPunct="1">
        <a:spcBef>
          <a:spcPct val="20000"/>
        </a:spcBef>
        <a:buFont typeface="Arial"/>
        <a:buChar char="•"/>
        <a:defRPr sz="2225" kern="1200">
          <a:solidFill>
            <a:schemeClr val="tx1"/>
          </a:solidFill>
          <a:latin typeface="+mn-lt"/>
          <a:ea typeface="+mn-ea"/>
          <a:cs typeface="+mn-cs"/>
        </a:defRPr>
      </a:lvl7pPr>
      <a:lvl8pPr marL="3814667" indent="-254311" algn="l" defTabSz="508623" rtl="0" eaLnBrk="1" latinLnBrk="0" hangingPunct="1">
        <a:spcBef>
          <a:spcPct val="20000"/>
        </a:spcBef>
        <a:buFont typeface="Arial"/>
        <a:buChar char="•"/>
        <a:defRPr sz="2225" kern="1200">
          <a:solidFill>
            <a:schemeClr val="tx1"/>
          </a:solidFill>
          <a:latin typeface="+mn-lt"/>
          <a:ea typeface="+mn-ea"/>
          <a:cs typeface="+mn-cs"/>
        </a:defRPr>
      </a:lvl8pPr>
      <a:lvl9pPr marL="4323290" indent="-254311" algn="l" defTabSz="508623" rtl="0" eaLnBrk="1" latinLnBrk="0" hangingPunct="1">
        <a:spcBef>
          <a:spcPct val="20000"/>
        </a:spcBef>
        <a:buFont typeface="Arial"/>
        <a:buChar char="•"/>
        <a:defRPr sz="2225" kern="1200">
          <a:solidFill>
            <a:schemeClr val="tx1"/>
          </a:solidFill>
          <a:latin typeface="+mn-lt"/>
          <a:ea typeface="+mn-ea"/>
          <a:cs typeface="+mn-cs"/>
        </a:defRPr>
      </a:lvl9pPr>
    </p:bodyStyle>
    <p:otherStyle>
      <a:defPPr>
        <a:defRPr lang="en-US"/>
      </a:defPPr>
      <a:lvl1pPr marL="0" algn="l" defTabSz="508623" rtl="0" eaLnBrk="1" latinLnBrk="0" hangingPunct="1">
        <a:defRPr sz="2017" kern="1200">
          <a:solidFill>
            <a:schemeClr val="tx1"/>
          </a:solidFill>
          <a:latin typeface="+mn-lt"/>
          <a:ea typeface="+mn-ea"/>
          <a:cs typeface="+mn-cs"/>
        </a:defRPr>
      </a:lvl1pPr>
      <a:lvl2pPr marL="508623" algn="l" defTabSz="508623" rtl="0" eaLnBrk="1" latinLnBrk="0" hangingPunct="1">
        <a:defRPr sz="2017" kern="1200">
          <a:solidFill>
            <a:schemeClr val="tx1"/>
          </a:solidFill>
          <a:latin typeface="+mn-lt"/>
          <a:ea typeface="+mn-ea"/>
          <a:cs typeface="+mn-cs"/>
        </a:defRPr>
      </a:lvl2pPr>
      <a:lvl3pPr marL="1017245" algn="l" defTabSz="508623" rtl="0" eaLnBrk="1" latinLnBrk="0" hangingPunct="1">
        <a:defRPr sz="2017" kern="1200">
          <a:solidFill>
            <a:schemeClr val="tx1"/>
          </a:solidFill>
          <a:latin typeface="+mn-lt"/>
          <a:ea typeface="+mn-ea"/>
          <a:cs typeface="+mn-cs"/>
        </a:defRPr>
      </a:lvl3pPr>
      <a:lvl4pPr marL="1525867" algn="l" defTabSz="508623" rtl="0" eaLnBrk="1" latinLnBrk="0" hangingPunct="1">
        <a:defRPr sz="2017" kern="1200">
          <a:solidFill>
            <a:schemeClr val="tx1"/>
          </a:solidFill>
          <a:latin typeface="+mn-lt"/>
          <a:ea typeface="+mn-ea"/>
          <a:cs typeface="+mn-cs"/>
        </a:defRPr>
      </a:lvl4pPr>
      <a:lvl5pPr marL="2034489" algn="l" defTabSz="508623" rtl="0" eaLnBrk="1" latinLnBrk="0" hangingPunct="1">
        <a:defRPr sz="2017" kern="1200">
          <a:solidFill>
            <a:schemeClr val="tx1"/>
          </a:solidFill>
          <a:latin typeface="+mn-lt"/>
          <a:ea typeface="+mn-ea"/>
          <a:cs typeface="+mn-cs"/>
        </a:defRPr>
      </a:lvl5pPr>
      <a:lvl6pPr marL="2543112" algn="l" defTabSz="508623" rtl="0" eaLnBrk="1" latinLnBrk="0" hangingPunct="1">
        <a:defRPr sz="2017" kern="1200">
          <a:solidFill>
            <a:schemeClr val="tx1"/>
          </a:solidFill>
          <a:latin typeface="+mn-lt"/>
          <a:ea typeface="+mn-ea"/>
          <a:cs typeface="+mn-cs"/>
        </a:defRPr>
      </a:lvl6pPr>
      <a:lvl7pPr marL="3051735" algn="l" defTabSz="508623" rtl="0" eaLnBrk="1" latinLnBrk="0" hangingPunct="1">
        <a:defRPr sz="2017" kern="1200">
          <a:solidFill>
            <a:schemeClr val="tx1"/>
          </a:solidFill>
          <a:latin typeface="+mn-lt"/>
          <a:ea typeface="+mn-ea"/>
          <a:cs typeface="+mn-cs"/>
        </a:defRPr>
      </a:lvl7pPr>
      <a:lvl8pPr marL="3560359" algn="l" defTabSz="508623" rtl="0" eaLnBrk="1" latinLnBrk="0" hangingPunct="1">
        <a:defRPr sz="2017" kern="1200">
          <a:solidFill>
            <a:schemeClr val="tx1"/>
          </a:solidFill>
          <a:latin typeface="+mn-lt"/>
          <a:ea typeface="+mn-ea"/>
          <a:cs typeface="+mn-cs"/>
        </a:defRPr>
      </a:lvl8pPr>
      <a:lvl9pPr marL="4068980" algn="l" defTabSz="508623" rtl="0" eaLnBrk="1" latinLnBrk="0" hangingPunct="1">
        <a:defRPr sz="201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 orient="horz" pos="2203" userDrawn="1">
          <p15:clr>
            <a:srgbClr val="F26B43"/>
          </p15:clr>
        </p15:guide>
        <p15:guide id="5" pos="3917" userDrawn="1">
          <p15:clr>
            <a:srgbClr val="F26B43"/>
          </p15:clr>
        </p15:guide>
        <p15:guide id="7" orient="horz" pos="283" userDrawn="1">
          <p15:clr>
            <a:srgbClr val="F26B43"/>
          </p15:clr>
        </p15:guide>
        <p15:guide id="8" pos="7541" userDrawn="1">
          <p15:clr>
            <a:srgbClr val="F26B43"/>
          </p15:clr>
        </p15:guide>
        <p15:guide id="9" pos="288" userDrawn="1">
          <p15:clr>
            <a:srgbClr val="F26B43"/>
          </p15:clr>
        </p15:guide>
        <p15:guide id="10" orient="horz" pos="4112" userDrawn="1">
          <p15:clr>
            <a:srgbClr val="F26B43"/>
          </p15:clr>
        </p15:guide>
        <p15:guide id="11" orient="horz" pos="1147" userDrawn="1">
          <p15:clr>
            <a:srgbClr val="F26B43"/>
          </p15:clr>
        </p15:guide>
        <p15:guide id="12" pos="4064" userDrawn="1">
          <p15:clr>
            <a:srgbClr val="F26B43"/>
          </p15:clr>
        </p15:guide>
        <p15:guide id="13" pos="377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E42AED-D7D9-7046-9B8D-819525A2E554}"/>
              </a:ext>
            </a:extLst>
          </p:cNvPr>
          <p:cNvSpPr txBox="1">
            <a:spLocks/>
          </p:cNvSpPr>
          <p:nvPr/>
        </p:nvSpPr>
        <p:spPr>
          <a:xfrm flipV="1">
            <a:off x="873201" y="4698151"/>
            <a:ext cx="11036744" cy="957726"/>
          </a:xfrm>
          <a:prstGeom prst="rect">
            <a:avLst/>
          </a:prstGeom>
        </p:spPr>
        <p:txBody>
          <a:bodyPr numCol="1"/>
          <a:lstStyle>
            <a:lvl1pPr marL="285747" indent="-285747" algn="l" defTabSz="508623" rtl="0" eaLnBrk="1" latinLnBrk="0" hangingPunct="1">
              <a:lnSpc>
                <a:spcPct val="114000"/>
              </a:lnSpc>
              <a:spcBef>
                <a:spcPct val="20000"/>
              </a:spcBef>
              <a:buClrTx/>
              <a:buFont typeface="Wingdings" panose="05000000000000000000" pitchFamily="2" charset="2"/>
              <a:buChar char="§"/>
              <a:defRPr lang="en-US" sz="2000" b="0" kern="1200" cap="none" spc="0" baseline="0" dirty="0">
                <a:gradFill>
                  <a:gsLst>
                    <a:gs pos="79646">
                      <a:schemeClr val="tx1"/>
                    </a:gs>
                    <a:gs pos="63000">
                      <a:schemeClr val="tx1"/>
                    </a:gs>
                  </a:gsLst>
                  <a:lin ang="5400000" scaled="1"/>
                </a:gradFill>
                <a:latin typeface="Segoe UI Semilight" panose="020B0402040204020203" pitchFamily="34" charset="0"/>
                <a:ea typeface="+mn-ea"/>
                <a:cs typeface="Segoe UI Semilight" panose="020B0402040204020203" pitchFamily="34" charset="0"/>
              </a:defRPr>
            </a:lvl1pPr>
            <a:lvl2pPr marL="452432" indent="-285747" algn="l" defTabSz="508623" rtl="0" eaLnBrk="1" latinLnBrk="0" hangingPunct="1">
              <a:spcBef>
                <a:spcPct val="20000"/>
              </a:spcBef>
              <a:buClrTx/>
              <a:buFont typeface="Wingdings" panose="05000000000000000000" pitchFamily="2" charset="2"/>
              <a:buChar char="§"/>
              <a:defRPr sz="2000" kern="1200">
                <a:gradFill>
                  <a:gsLst>
                    <a:gs pos="79646">
                      <a:schemeClr val="tx1"/>
                    </a:gs>
                    <a:gs pos="63000">
                      <a:schemeClr val="tx1"/>
                    </a:gs>
                  </a:gsLst>
                  <a:lin ang="5400000" scaled="1"/>
                </a:gradFill>
                <a:latin typeface="+mn-lt"/>
                <a:ea typeface="+mn-ea"/>
                <a:cs typeface="+mn-cs"/>
              </a:defRPr>
            </a:lvl2pPr>
            <a:lvl3pPr marL="619116" indent="-285747" algn="l" defTabSz="508623" rtl="0" eaLnBrk="1" latinLnBrk="0" hangingPunct="1">
              <a:spcBef>
                <a:spcPct val="20000"/>
              </a:spcBef>
              <a:buClrTx/>
              <a:buFont typeface="Wingdings" panose="05000000000000000000" pitchFamily="2" charset="2"/>
              <a:buChar char="§"/>
              <a:defRPr sz="2000" kern="1200" baseline="0">
                <a:gradFill>
                  <a:gsLst>
                    <a:gs pos="79646">
                      <a:schemeClr val="tx1"/>
                    </a:gs>
                    <a:gs pos="63000">
                      <a:schemeClr val="tx1"/>
                    </a:gs>
                  </a:gsLst>
                  <a:lin ang="5400000" scaled="1"/>
                </a:gradFill>
                <a:latin typeface="+mn-lt"/>
                <a:ea typeface="+mn-ea"/>
                <a:cs typeface="+mn-cs"/>
              </a:defRPr>
            </a:lvl3pPr>
            <a:lvl4pPr marL="787391" indent="-285747" algn="l" defTabSz="508623" rtl="0" eaLnBrk="1" latinLnBrk="0" hangingPunct="1">
              <a:spcBef>
                <a:spcPct val="20000"/>
              </a:spcBef>
              <a:buClrTx/>
              <a:buFont typeface="Wingdings" panose="05000000000000000000" pitchFamily="2" charset="2"/>
              <a:buChar char="§"/>
              <a:defRPr sz="2000" kern="1200">
                <a:gradFill>
                  <a:gsLst>
                    <a:gs pos="79646">
                      <a:schemeClr val="tx1"/>
                    </a:gs>
                    <a:gs pos="63000">
                      <a:schemeClr val="tx1"/>
                    </a:gs>
                  </a:gsLst>
                  <a:lin ang="5400000" scaled="1"/>
                </a:gradFill>
                <a:latin typeface="+mn-lt"/>
                <a:ea typeface="+mn-ea"/>
                <a:cs typeface="+mn-cs"/>
              </a:defRPr>
            </a:lvl4pPr>
            <a:lvl5pPr marL="2034489" indent="0" algn="l" defTabSz="508623" rtl="0" eaLnBrk="1" latinLnBrk="0" hangingPunct="1">
              <a:spcBef>
                <a:spcPct val="20000"/>
              </a:spcBef>
              <a:buFont typeface="Arial"/>
              <a:buNone/>
              <a:defRPr sz="1391" kern="1200">
                <a:solidFill>
                  <a:schemeClr val="tx1"/>
                </a:solidFill>
                <a:latin typeface="+mn-lt"/>
                <a:ea typeface="+mn-ea"/>
                <a:cs typeface="+mn-cs"/>
              </a:defRPr>
            </a:lvl5pPr>
            <a:lvl6pPr marL="2797425" indent="-254311" algn="l" defTabSz="508623" rtl="0" eaLnBrk="1" latinLnBrk="0" hangingPunct="1">
              <a:spcBef>
                <a:spcPct val="20000"/>
              </a:spcBef>
              <a:buFont typeface="Arial"/>
              <a:buChar char="•"/>
              <a:defRPr sz="2225" kern="1200">
                <a:solidFill>
                  <a:schemeClr val="tx1"/>
                </a:solidFill>
                <a:latin typeface="+mn-lt"/>
                <a:ea typeface="+mn-ea"/>
                <a:cs typeface="+mn-cs"/>
              </a:defRPr>
            </a:lvl6pPr>
            <a:lvl7pPr marL="3306046" indent="-254311" algn="l" defTabSz="508623" rtl="0" eaLnBrk="1" latinLnBrk="0" hangingPunct="1">
              <a:spcBef>
                <a:spcPct val="20000"/>
              </a:spcBef>
              <a:buFont typeface="Arial"/>
              <a:buChar char="•"/>
              <a:defRPr sz="2225" kern="1200">
                <a:solidFill>
                  <a:schemeClr val="tx1"/>
                </a:solidFill>
                <a:latin typeface="+mn-lt"/>
                <a:ea typeface="+mn-ea"/>
                <a:cs typeface="+mn-cs"/>
              </a:defRPr>
            </a:lvl7pPr>
            <a:lvl8pPr marL="3814667" indent="-254311" algn="l" defTabSz="508623" rtl="0" eaLnBrk="1" latinLnBrk="0" hangingPunct="1">
              <a:spcBef>
                <a:spcPct val="20000"/>
              </a:spcBef>
              <a:buFont typeface="Arial"/>
              <a:buChar char="•"/>
              <a:defRPr sz="2225" kern="1200">
                <a:solidFill>
                  <a:schemeClr val="tx1"/>
                </a:solidFill>
                <a:latin typeface="+mn-lt"/>
                <a:ea typeface="+mn-ea"/>
                <a:cs typeface="+mn-cs"/>
              </a:defRPr>
            </a:lvl8pPr>
            <a:lvl9pPr marL="4323290" indent="-254311" algn="l" defTabSz="508623" rtl="0" eaLnBrk="1" latinLnBrk="0" hangingPunct="1">
              <a:spcBef>
                <a:spcPct val="20000"/>
              </a:spcBef>
              <a:buFont typeface="Arial"/>
              <a:buChar char="•"/>
              <a:defRPr sz="2225" kern="1200">
                <a:solidFill>
                  <a:schemeClr val="tx1"/>
                </a:solidFill>
                <a:latin typeface="+mn-lt"/>
                <a:ea typeface="+mn-ea"/>
                <a:cs typeface="+mn-cs"/>
              </a:defRPr>
            </a:lvl9pPr>
          </a:lstStyle>
          <a:p>
            <a:endParaRPr lang="en-US" dirty="0">
              <a:solidFill>
                <a:srgbClr val="990000"/>
              </a:solidFill>
            </a:endParaRPr>
          </a:p>
        </p:txBody>
      </p:sp>
      <p:sp>
        <p:nvSpPr>
          <p:cNvPr id="3" name="TextBox 2">
            <a:extLst>
              <a:ext uri="{FF2B5EF4-FFF2-40B4-BE49-F238E27FC236}">
                <a16:creationId xmlns:a16="http://schemas.microsoft.com/office/drawing/2014/main" id="{17E74645-88B9-7E46-80E6-78AFC93B2B05}"/>
              </a:ext>
            </a:extLst>
          </p:cNvPr>
          <p:cNvSpPr txBox="1"/>
          <p:nvPr/>
        </p:nvSpPr>
        <p:spPr>
          <a:xfrm>
            <a:off x="5580993" y="5044966"/>
            <a:ext cx="0" cy="0"/>
          </a:xfrm>
          <a:prstGeom prst="rect">
            <a:avLst/>
          </a:prstGeom>
        </p:spPr>
        <p:txBody>
          <a:bodyPr vert="horz" wrap="none" lIns="146304" tIns="91440" rIns="0" bIns="0" numCol="1" rtlCol="0">
            <a:noAutofit/>
          </a:bodyPr>
          <a:lstStyle/>
          <a:p>
            <a:pPr>
              <a:lnSpc>
                <a:spcPct val="110000"/>
              </a:lnSpc>
              <a:spcBef>
                <a:spcPts val="2000"/>
              </a:spcBef>
            </a:pPr>
            <a:endParaRPr lang="en-US" sz="1600" spc="50" dirty="0">
              <a:gradFill>
                <a:gsLst>
                  <a:gs pos="14159">
                    <a:schemeClr val="tx1"/>
                  </a:gs>
                  <a:gs pos="32000">
                    <a:schemeClr val="tx1"/>
                  </a:gs>
                </a:gsLst>
                <a:lin ang="5400000" scaled="1"/>
              </a:gradFill>
              <a:latin typeface="Segoe UI Semilight" panose="020B0402040204020203" pitchFamily="34" charset="0"/>
              <a:cs typeface="Segoe UI Semilight" panose="020B0402040204020203" pitchFamily="34" charset="0"/>
            </a:endParaRPr>
          </a:p>
        </p:txBody>
      </p:sp>
      <p:sp>
        <p:nvSpPr>
          <p:cNvPr id="5" name="TextBox 4">
            <a:extLst>
              <a:ext uri="{FF2B5EF4-FFF2-40B4-BE49-F238E27FC236}">
                <a16:creationId xmlns:a16="http://schemas.microsoft.com/office/drawing/2014/main" id="{EFFFB462-6740-8A45-9062-A360DDA4DB7C}"/>
              </a:ext>
            </a:extLst>
          </p:cNvPr>
          <p:cNvSpPr txBox="1"/>
          <p:nvPr/>
        </p:nvSpPr>
        <p:spPr>
          <a:xfrm>
            <a:off x="6694098" y="2950234"/>
            <a:ext cx="0" cy="0"/>
          </a:xfrm>
          <a:prstGeom prst="rect">
            <a:avLst/>
          </a:prstGeom>
        </p:spPr>
        <p:txBody>
          <a:bodyPr vert="horz" wrap="none" lIns="146304" tIns="91440" rIns="0" bIns="0" numCol="1" rtlCol="0">
            <a:noAutofit/>
          </a:bodyPr>
          <a:lstStyle/>
          <a:p>
            <a:pPr>
              <a:lnSpc>
                <a:spcPct val="110000"/>
              </a:lnSpc>
              <a:spcBef>
                <a:spcPts val="2000"/>
              </a:spcBef>
            </a:pPr>
            <a:endParaRPr lang="en-US" sz="1600" spc="50" dirty="0">
              <a:gradFill>
                <a:gsLst>
                  <a:gs pos="14159">
                    <a:schemeClr val="tx1"/>
                  </a:gs>
                  <a:gs pos="32000">
                    <a:schemeClr val="tx1"/>
                  </a:gs>
                </a:gsLst>
                <a:lin ang="5400000" scaled="1"/>
              </a:gradFill>
              <a:latin typeface="Segoe UI Semilight" panose="020B0402040204020203" pitchFamily="34" charset="0"/>
              <a:cs typeface="Segoe UI Semilight" panose="020B0402040204020203" pitchFamily="34" charset="0"/>
            </a:endParaRPr>
          </a:p>
        </p:txBody>
      </p:sp>
      <p:sp>
        <p:nvSpPr>
          <p:cNvPr id="6" name="TextBox 5">
            <a:extLst>
              <a:ext uri="{FF2B5EF4-FFF2-40B4-BE49-F238E27FC236}">
                <a16:creationId xmlns:a16="http://schemas.microsoft.com/office/drawing/2014/main" id="{234ED376-98B4-E443-ACCE-5DA2407AB4F1}"/>
              </a:ext>
            </a:extLst>
          </p:cNvPr>
          <p:cNvSpPr txBox="1"/>
          <p:nvPr/>
        </p:nvSpPr>
        <p:spPr>
          <a:xfrm>
            <a:off x="5918292" y="5062964"/>
            <a:ext cx="7025711" cy="957725"/>
          </a:xfrm>
          <a:prstGeom prst="rect">
            <a:avLst/>
          </a:prstGeom>
        </p:spPr>
        <p:txBody>
          <a:bodyPr vert="horz" wrap="none" lIns="146304" tIns="91440" rIns="0" bIns="0" numCol="1" rtlCol="0">
            <a:noAutofit/>
          </a:bodyPr>
          <a:lstStyle/>
          <a:p>
            <a:pPr>
              <a:lnSpc>
                <a:spcPct val="110000"/>
              </a:lnSpc>
              <a:spcBef>
                <a:spcPts val="2000"/>
              </a:spcBef>
            </a:pPr>
            <a:r>
              <a:rPr lang="en-US" sz="2800" dirty="0" err="1">
                <a:solidFill>
                  <a:schemeClr val="bg1"/>
                </a:solidFill>
                <a:latin typeface="Calibri" panose="020F0502020204030204" pitchFamily="34" charset="0"/>
                <a:ea typeface="DengXian" panose="02010600030101010101" pitchFamily="2" charset="-122"/>
                <a:cs typeface="Times New Roman" panose="02020603050405020304" pitchFamily="18" charset="0"/>
              </a:rPr>
              <a:t>ITeam-</a:t>
            </a:r>
            <a:r>
              <a:rPr lang="en-US" sz="2800" spc="50" dirty="0" err="1">
                <a:solidFill>
                  <a:schemeClr val="bg1"/>
                </a:solidFill>
                <a:latin typeface="Calibri" panose="020F0502020204030204" pitchFamily="34" charset="0"/>
                <a:cs typeface="Calibri" panose="020F0502020204030204" pitchFamily="34" charset="0"/>
              </a:rPr>
              <a:t>Qianhui</a:t>
            </a:r>
            <a:r>
              <a:rPr lang="en-US" sz="2800" spc="50" dirty="0">
                <a:solidFill>
                  <a:schemeClr val="bg1"/>
                </a:solidFill>
                <a:latin typeface="Calibri" panose="020F0502020204030204" pitchFamily="34" charset="0"/>
                <a:cs typeface="Calibri" panose="020F0502020204030204" pitchFamily="34" charset="0"/>
              </a:rPr>
              <a:t> Guo, Han Li, Ying </a:t>
            </a:r>
            <a:r>
              <a:rPr lang="en-US" sz="2800" spc="50" dirty="0" err="1">
                <a:solidFill>
                  <a:schemeClr val="bg1"/>
                </a:solidFill>
                <a:latin typeface="Calibri" panose="020F0502020204030204" pitchFamily="34" charset="0"/>
                <a:cs typeface="Calibri" panose="020F0502020204030204" pitchFamily="34" charset="0"/>
              </a:rPr>
              <a:t>Xu</a:t>
            </a:r>
            <a:r>
              <a:rPr lang="en-US" sz="2400" spc="50" dirty="0" err="1">
                <a:solidFill>
                  <a:schemeClr val="bg1"/>
                </a:solidFill>
                <a:latin typeface="Calibri" panose="020F0502020204030204" pitchFamily="34" charset="0"/>
                <a:cs typeface="Calibri" panose="020F0502020204030204" pitchFamily="34" charset="0"/>
              </a:rPr>
              <a:t>e</a:t>
            </a:r>
            <a:endParaRPr lang="en-US" sz="2400" spc="50" dirty="0">
              <a:solidFill>
                <a:schemeClr val="bg1"/>
              </a:solidFill>
              <a:latin typeface="Calibri" panose="020F0502020204030204" pitchFamily="34" charset="0"/>
              <a:cs typeface="Calibri" panose="020F0502020204030204" pitchFamily="34" charset="0"/>
            </a:endParaRPr>
          </a:p>
          <a:p>
            <a:pPr>
              <a:lnSpc>
                <a:spcPct val="110000"/>
              </a:lnSpc>
              <a:spcBef>
                <a:spcPts val="2000"/>
              </a:spcBef>
            </a:pPr>
            <a:endParaRPr lang="en-US" sz="1600" spc="50" dirty="0">
              <a:gradFill>
                <a:gsLst>
                  <a:gs pos="14159">
                    <a:schemeClr val="tx1"/>
                  </a:gs>
                  <a:gs pos="32000">
                    <a:schemeClr val="tx1"/>
                  </a:gs>
                </a:gsLst>
                <a:lin ang="5400000" scaled="1"/>
              </a:gradFill>
              <a:latin typeface="Segoe UI Semilight" panose="020B0402040204020203" pitchFamily="34" charset="0"/>
              <a:cs typeface="Segoe UI Semilight" panose="020B0402040204020203" pitchFamily="34" charset="0"/>
            </a:endParaRPr>
          </a:p>
        </p:txBody>
      </p:sp>
      <p:sp>
        <p:nvSpPr>
          <p:cNvPr id="7" name="Rectangle 6">
            <a:extLst>
              <a:ext uri="{FF2B5EF4-FFF2-40B4-BE49-F238E27FC236}">
                <a16:creationId xmlns:a16="http://schemas.microsoft.com/office/drawing/2014/main" id="{49E8EABC-DD39-EB4F-A204-DA723FCCB7C4}"/>
              </a:ext>
            </a:extLst>
          </p:cNvPr>
          <p:cNvSpPr/>
          <p:nvPr/>
        </p:nvSpPr>
        <p:spPr>
          <a:xfrm>
            <a:off x="5516848" y="4333339"/>
            <a:ext cx="6202660" cy="707886"/>
          </a:xfrm>
          <a:prstGeom prst="rect">
            <a:avLst/>
          </a:prstGeom>
        </p:spPr>
        <p:txBody>
          <a:bodyPr wrap="none">
            <a:spAutoFit/>
          </a:bodyPr>
          <a:lstStyle/>
          <a:p>
            <a:r>
              <a:rPr lang="en-US" sz="40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Amazon bookstore database </a:t>
            </a:r>
            <a:endParaRPr lang="en-US" sz="4000" dirty="0">
              <a:solidFill>
                <a:schemeClr val="bg1"/>
              </a:solidFill>
            </a:endParaRPr>
          </a:p>
        </p:txBody>
      </p:sp>
    </p:spTree>
    <p:extLst>
      <p:ext uri="{BB962C8B-B14F-4D97-AF65-F5344CB8AC3E}">
        <p14:creationId xmlns:p14="http://schemas.microsoft.com/office/powerpoint/2010/main" val="1245278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6A1DE4-1808-4197-8DBC-E4E5EF0ABB73}"/>
              </a:ext>
            </a:extLst>
          </p:cNvPr>
          <p:cNvSpPr>
            <a:spLocks noGrp="1"/>
          </p:cNvSpPr>
          <p:nvPr>
            <p:ph type="body" sz="quarter" idx="14"/>
          </p:nvPr>
        </p:nvSpPr>
        <p:spPr/>
        <p:txBody>
          <a:bodyPr numCol="1"/>
          <a:lstStyle/>
          <a:p>
            <a:r>
              <a:rPr lang="en-US" sz="4400" dirty="0">
                <a:solidFill>
                  <a:srgbClr val="990000"/>
                </a:solidFill>
              </a:rPr>
              <a:t>Necessity Analysis and Problem solved</a:t>
            </a:r>
          </a:p>
        </p:txBody>
      </p:sp>
      <p:sp>
        <p:nvSpPr>
          <p:cNvPr id="3" name="TextBox 2"/>
          <p:cNvSpPr txBox="1"/>
          <p:nvPr/>
        </p:nvSpPr>
        <p:spPr>
          <a:xfrm>
            <a:off x="9062113" y="2361063"/>
            <a:ext cx="2483893" cy="1951630"/>
          </a:xfrm>
          <a:prstGeom prst="rect">
            <a:avLst/>
          </a:prstGeom>
        </p:spPr>
        <p:txBody>
          <a:bodyPr vert="horz" wrap="square" lIns="146304" tIns="91440" rIns="0" bIns="0" numCol="1" rtlCol="0">
            <a:noAutofit/>
          </a:bodyPr>
          <a:lstStyle/>
          <a:p>
            <a:pPr>
              <a:lnSpc>
                <a:spcPct val="110000"/>
              </a:lnSpc>
              <a:spcBef>
                <a:spcPts val="2000"/>
              </a:spcBef>
            </a:pPr>
            <a:endParaRPr lang="en-US" sz="1600" spc="50" dirty="0">
              <a:gradFill>
                <a:gsLst>
                  <a:gs pos="14159">
                    <a:schemeClr val="tx1"/>
                  </a:gs>
                  <a:gs pos="32000">
                    <a:schemeClr val="tx1"/>
                  </a:gs>
                </a:gsLst>
                <a:lin ang="5400000" scaled="1"/>
              </a:gradFill>
              <a:latin typeface="Segoe UI Semilight" panose="020B0402040204020203" pitchFamily="34" charset="0"/>
              <a:cs typeface="Segoe UI Semilight" panose="020B0402040204020203" pitchFamily="34" charset="0"/>
            </a:endParaRPr>
          </a:p>
        </p:txBody>
      </p:sp>
      <p:pic>
        <p:nvPicPr>
          <p:cNvPr id="10" name="Picture 2" descr="C:\Users\haukeb\Desktop\Mountai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3277000" y="6547116"/>
            <a:ext cx="5942757" cy="447409"/>
          </a:xfrm>
          <a:prstGeom prst="rect">
            <a:avLst/>
          </a:prstGeom>
          <a:noFill/>
        </p:spPr>
      </p:pic>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0204" y="598005"/>
            <a:ext cx="1469816" cy="62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1">
            <a:extLst>
              <a:ext uri="{FF2B5EF4-FFF2-40B4-BE49-F238E27FC236}">
                <a16:creationId xmlns:a16="http://schemas.microsoft.com/office/drawing/2014/main" id="{C7079211-9B6B-44CC-A958-28356F6FA03C}"/>
              </a:ext>
            </a:extLst>
          </p:cNvPr>
          <p:cNvSpPr txBox="1"/>
          <p:nvPr/>
        </p:nvSpPr>
        <p:spPr>
          <a:xfrm>
            <a:off x="556799" y="909110"/>
            <a:ext cx="11173221" cy="5542774"/>
          </a:xfrm>
          <a:prstGeom prst="rect">
            <a:avLst/>
          </a:prstGeom>
        </p:spPr>
        <p:txBody>
          <a:bodyPr vert="horz" wrap="square" lIns="146304" tIns="91440" rIns="0" bIns="0" numCol="1" rtlCol="0" anchor="t">
            <a:noAutofit/>
          </a:bodyPr>
          <a:lstStyle>
            <a:defPPr>
              <a:defRPr lang="en-US"/>
            </a:defPPr>
            <a:lvl1pPr marL="0" algn="l" defTabSz="547738" rtl="0" eaLnBrk="1" latinLnBrk="0" hangingPunct="1">
              <a:defRPr sz="2173" kern="1200">
                <a:solidFill>
                  <a:schemeClr val="tx1"/>
                </a:solidFill>
                <a:latin typeface="+mn-lt"/>
                <a:ea typeface="+mn-ea"/>
                <a:cs typeface="+mn-cs"/>
              </a:defRPr>
            </a:lvl1pPr>
            <a:lvl2pPr marL="547738" algn="l" defTabSz="547738" rtl="0" eaLnBrk="1" latinLnBrk="0" hangingPunct="1">
              <a:defRPr sz="2173" kern="1200">
                <a:solidFill>
                  <a:schemeClr val="tx1"/>
                </a:solidFill>
                <a:latin typeface="+mn-lt"/>
                <a:ea typeface="+mn-ea"/>
                <a:cs typeface="+mn-cs"/>
              </a:defRPr>
            </a:lvl2pPr>
            <a:lvl3pPr marL="1095474" algn="l" defTabSz="547738" rtl="0" eaLnBrk="1" latinLnBrk="0" hangingPunct="1">
              <a:defRPr sz="2173" kern="1200">
                <a:solidFill>
                  <a:schemeClr val="tx1"/>
                </a:solidFill>
                <a:latin typeface="+mn-lt"/>
                <a:ea typeface="+mn-ea"/>
                <a:cs typeface="+mn-cs"/>
              </a:defRPr>
            </a:lvl3pPr>
            <a:lvl4pPr marL="1643211" algn="l" defTabSz="547738" rtl="0" eaLnBrk="1" latinLnBrk="0" hangingPunct="1">
              <a:defRPr sz="2173" kern="1200">
                <a:solidFill>
                  <a:schemeClr val="tx1"/>
                </a:solidFill>
                <a:latin typeface="+mn-lt"/>
                <a:ea typeface="+mn-ea"/>
                <a:cs typeface="+mn-cs"/>
              </a:defRPr>
            </a:lvl4pPr>
            <a:lvl5pPr marL="2190948" algn="l" defTabSz="547738" rtl="0" eaLnBrk="1" latinLnBrk="0" hangingPunct="1">
              <a:defRPr sz="2173" kern="1200">
                <a:solidFill>
                  <a:schemeClr val="tx1"/>
                </a:solidFill>
                <a:latin typeface="+mn-lt"/>
                <a:ea typeface="+mn-ea"/>
                <a:cs typeface="+mn-cs"/>
              </a:defRPr>
            </a:lvl5pPr>
            <a:lvl6pPr marL="2738686" algn="l" defTabSz="547738" rtl="0" eaLnBrk="1" latinLnBrk="0" hangingPunct="1">
              <a:defRPr sz="2173" kern="1200">
                <a:solidFill>
                  <a:schemeClr val="tx1"/>
                </a:solidFill>
                <a:latin typeface="+mn-lt"/>
                <a:ea typeface="+mn-ea"/>
                <a:cs typeface="+mn-cs"/>
              </a:defRPr>
            </a:lvl6pPr>
            <a:lvl7pPr marL="3286423" algn="l" defTabSz="547738" rtl="0" eaLnBrk="1" latinLnBrk="0" hangingPunct="1">
              <a:defRPr sz="2173" kern="1200">
                <a:solidFill>
                  <a:schemeClr val="tx1"/>
                </a:solidFill>
                <a:latin typeface="+mn-lt"/>
                <a:ea typeface="+mn-ea"/>
                <a:cs typeface="+mn-cs"/>
              </a:defRPr>
            </a:lvl7pPr>
            <a:lvl8pPr marL="3834161" algn="l" defTabSz="547738" rtl="0" eaLnBrk="1" latinLnBrk="0" hangingPunct="1">
              <a:defRPr sz="2173" kern="1200">
                <a:solidFill>
                  <a:schemeClr val="tx1"/>
                </a:solidFill>
                <a:latin typeface="+mn-lt"/>
                <a:ea typeface="+mn-ea"/>
                <a:cs typeface="+mn-cs"/>
              </a:defRPr>
            </a:lvl8pPr>
            <a:lvl9pPr marL="4381896" algn="l" defTabSz="547738" rtl="0" eaLnBrk="1" latinLnBrk="0" hangingPunct="1">
              <a:defRPr sz="2173" kern="1200">
                <a:solidFill>
                  <a:schemeClr val="tx1"/>
                </a:solidFill>
                <a:latin typeface="+mn-lt"/>
                <a:ea typeface="+mn-ea"/>
                <a:cs typeface="+mn-cs"/>
              </a:defRPr>
            </a:lvl9pPr>
          </a:lstStyle>
          <a:p>
            <a:pPr marL="342900" indent="-342900">
              <a:buFont typeface="Arial" panose="020B0604020202020204" pitchFamily="34" charset="0"/>
              <a:buChar char="•"/>
            </a:pPr>
            <a:r>
              <a:rPr lang="en-US" b="1" dirty="0"/>
              <a:t>Eff</a:t>
            </a:r>
            <a:r>
              <a:rPr lang="en-US" altLang="zh-CN" b="1" dirty="0"/>
              <a:t>i</a:t>
            </a:r>
            <a:r>
              <a:rPr lang="en-US" b="1" dirty="0"/>
              <a:t>ciently Store</a:t>
            </a:r>
            <a:r>
              <a:rPr lang="en-US" dirty="0"/>
              <a:t> </a:t>
            </a:r>
            <a:r>
              <a:rPr lang="en-US" altLang="zh-CN" dirty="0"/>
              <a:t>,</a:t>
            </a:r>
            <a:r>
              <a:rPr lang="zh-CN" altLang="en-US" dirty="0"/>
              <a:t> </a:t>
            </a:r>
            <a:r>
              <a:rPr lang="en-US" altLang="zh-CN" b="1" dirty="0"/>
              <a:t>M</a:t>
            </a:r>
            <a:r>
              <a:rPr lang="en-US" b="1" dirty="0"/>
              <a:t>anage</a:t>
            </a:r>
            <a:r>
              <a:rPr lang="en-US" dirty="0"/>
              <a:t>, </a:t>
            </a:r>
            <a:r>
              <a:rPr lang="en-US" b="1" dirty="0"/>
              <a:t>Retrieve </a:t>
            </a:r>
            <a:r>
              <a:rPr lang="en-US" dirty="0"/>
              <a:t>and</a:t>
            </a:r>
            <a:r>
              <a:rPr lang="en-US" b="1" dirty="0"/>
              <a:t> Analyze </a:t>
            </a:r>
            <a:r>
              <a:rPr lang="en-US" sz="3200" b="1" dirty="0"/>
              <a:t>millions </a:t>
            </a:r>
            <a:r>
              <a:rPr lang="en-US" dirty="0"/>
              <a:t>of customers’ </a:t>
            </a:r>
            <a:r>
              <a:rPr lang="en-US" sz="3200" b="1" dirty="0"/>
              <a:t>daily</a:t>
            </a:r>
            <a:r>
              <a:rPr lang="en-US" dirty="0"/>
              <a:t> order records and their personal information</a:t>
            </a:r>
            <a:r>
              <a:rPr lang="en-US" altLang="zh-CN" dirty="0"/>
              <a:t>, we create</a:t>
            </a:r>
            <a:r>
              <a:rPr lang="zh-CN" altLang="en-US" dirty="0"/>
              <a:t> </a:t>
            </a:r>
            <a:r>
              <a:rPr lang="en-US" sz="3200" b="1" dirty="0"/>
              <a:t>9</a:t>
            </a:r>
            <a:r>
              <a:rPr lang="en-US" dirty="0"/>
              <a:t> relational</a:t>
            </a:r>
            <a:r>
              <a:rPr lang="zh-CN" altLang="en-US" dirty="0"/>
              <a:t> </a:t>
            </a:r>
            <a:r>
              <a:rPr lang="en-US" dirty="0"/>
              <a:t>tables about books, customers, orders , purchases ,publishers, group, format information for Amazon bookstore</a:t>
            </a:r>
            <a:r>
              <a:rPr lang="en-US" b="1" dirty="0"/>
              <a:t>. </a:t>
            </a:r>
          </a:p>
          <a:p>
            <a:endParaRPr lang="en-US" b="1" dirty="0"/>
          </a:p>
          <a:p>
            <a:pPr marL="342900" indent="-342900">
              <a:buFont typeface="Arial" panose="020B0604020202020204" pitchFamily="34" charset="0"/>
              <a:buChar char="•"/>
            </a:pPr>
            <a:r>
              <a:rPr lang="en-US" altLang="zh-CN" dirty="0"/>
              <a:t>to</a:t>
            </a:r>
            <a:r>
              <a:rPr lang="zh-CN" altLang="en-US" dirty="0"/>
              <a:t> </a:t>
            </a:r>
            <a:r>
              <a:rPr lang="en-US" dirty="0"/>
              <a:t>prevent overstock</a:t>
            </a:r>
            <a:r>
              <a:rPr lang="zh-CN" altLang="en-US" dirty="0"/>
              <a:t> </a:t>
            </a:r>
            <a:r>
              <a:rPr lang="en-US" altLang="zh-CN" dirty="0"/>
              <a:t>and</a:t>
            </a:r>
            <a:r>
              <a:rPr lang="zh-CN" altLang="en-US" dirty="0"/>
              <a:t> </a:t>
            </a:r>
            <a:r>
              <a:rPr lang="en-US" altLang="zh-CN" dirty="0"/>
              <a:t>understock</a:t>
            </a:r>
          </a:p>
          <a:p>
            <a:pPr marL="342900" indent="-342900">
              <a:buFont typeface="Wingdings" pitchFamily="2" charset="2"/>
              <a:buChar char="ü"/>
            </a:pPr>
            <a:r>
              <a:rPr lang="en-US" altLang="zh-CN" dirty="0"/>
              <a:t>accurate,</a:t>
            </a:r>
            <a:r>
              <a:rPr lang="zh-CN" altLang="en-US" dirty="0"/>
              <a:t> </a:t>
            </a:r>
            <a:r>
              <a:rPr lang="en-US" altLang="zh-CN" dirty="0"/>
              <a:t>updated</a:t>
            </a:r>
            <a:r>
              <a:rPr lang="zh-CN" altLang="en-US" dirty="0"/>
              <a:t> </a:t>
            </a:r>
            <a:r>
              <a:rPr lang="en-US" altLang="zh-CN" dirty="0"/>
              <a:t>and</a:t>
            </a:r>
            <a:r>
              <a:rPr lang="zh-CN" altLang="en-US" dirty="0"/>
              <a:t> </a:t>
            </a:r>
            <a:r>
              <a:rPr lang="en-US" altLang="zh-CN" dirty="0"/>
              <a:t>synced</a:t>
            </a:r>
            <a:r>
              <a:rPr lang="zh-CN" altLang="en-US" dirty="0"/>
              <a:t> </a:t>
            </a:r>
            <a:r>
              <a:rPr lang="en-US" altLang="zh-CN" dirty="0"/>
              <a:t>data</a:t>
            </a:r>
          </a:p>
          <a:p>
            <a:pPr marL="342900" indent="-342900">
              <a:buFont typeface="Wingdings" pitchFamily="2" charset="2"/>
              <a:buChar char="ü"/>
            </a:pPr>
            <a:endParaRPr lang="en-US" dirty="0"/>
          </a:p>
          <a:p>
            <a:pPr marL="342900" indent="-342900">
              <a:buFont typeface="Arial" panose="020B0604020202020204" pitchFamily="34" charset="0"/>
              <a:buChar char="•"/>
            </a:pPr>
            <a:r>
              <a:rPr lang="en-US" dirty="0"/>
              <a:t>to store </a:t>
            </a:r>
            <a:r>
              <a:rPr lang="en-US" altLang="zh-CN" dirty="0"/>
              <a:t>order</a:t>
            </a:r>
            <a:r>
              <a:rPr lang="zh-CN" altLang="en-US" dirty="0"/>
              <a:t> </a:t>
            </a:r>
            <a:r>
              <a:rPr lang="en-US" altLang="zh-CN" dirty="0"/>
              <a:t>records</a:t>
            </a:r>
            <a:r>
              <a:rPr lang="zh-CN" altLang="en-US" dirty="0"/>
              <a:t> </a:t>
            </a:r>
            <a:r>
              <a:rPr lang="en-US" dirty="0"/>
              <a:t>and analyze </a:t>
            </a:r>
            <a:r>
              <a:rPr lang="en-US" altLang="zh-CN" dirty="0"/>
              <a:t>customers’</a:t>
            </a:r>
            <a:r>
              <a:rPr lang="en-US" dirty="0"/>
              <a:t> preferences</a:t>
            </a:r>
          </a:p>
          <a:p>
            <a:pPr marL="342900" indent="-342900">
              <a:buFont typeface="Wingdings" pitchFamily="2" charset="2"/>
              <a:buChar char="ü"/>
            </a:pPr>
            <a:r>
              <a:rPr lang="en-US" dirty="0"/>
              <a:t>the hardcopy/paperback books</a:t>
            </a:r>
            <a:r>
              <a:rPr lang="zh-CN" altLang="en-US" dirty="0"/>
              <a:t> </a:t>
            </a:r>
            <a:endParaRPr lang="en-US" dirty="0"/>
          </a:p>
          <a:p>
            <a:pPr marL="342900" indent="-342900">
              <a:buFont typeface="Wingdings" pitchFamily="2" charset="2"/>
              <a:buChar char="ü"/>
            </a:pPr>
            <a:r>
              <a:rPr lang="en-US" dirty="0"/>
              <a:t>the trend of the audio and kindle book subscribed</a:t>
            </a:r>
          </a:p>
          <a:p>
            <a:pPr marL="342900" indent="-342900">
              <a:buFont typeface="Wingdings" pitchFamily="2" charset="2"/>
              <a:buChar char="ü"/>
            </a:pPr>
            <a:r>
              <a:rPr lang="en-US" dirty="0"/>
              <a:t>the p</a:t>
            </a:r>
            <a:r>
              <a:rPr lang="en-US" altLang="zh-CN" dirty="0"/>
              <a:t>r</a:t>
            </a:r>
            <a:r>
              <a:rPr lang="en-US" dirty="0"/>
              <a:t>ofit of each book(e.g. Total price spread between purchase and sales</a:t>
            </a:r>
            <a:r>
              <a:rPr lang="zh-CN" altLang="en-US" dirty="0"/>
              <a:t> </a:t>
            </a:r>
            <a:r>
              <a:rPr lang="en-US" altLang="zh-CN" dirty="0"/>
              <a:t>records</a:t>
            </a:r>
            <a:r>
              <a:rPr lang="en-US" dirty="0"/>
              <a:t>, </a:t>
            </a:r>
            <a:r>
              <a:rPr lang="en-US" dirty="0" err="1"/>
              <a:t>etc</a:t>
            </a:r>
            <a:r>
              <a:rPr lang="en-US" dirty="0"/>
              <a:t>)</a:t>
            </a:r>
          </a:p>
          <a:p>
            <a:pPr marL="457200" indent="-457200">
              <a:buFont typeface="Arial" panose="020B0604020202020204" pitchFamily="34" charset="0"/>
              <a:buChar char="•"/>
            </a:pPr>
            <a:endParaRPr lang="en-US" dirty="0"/>
          </a:p>
          <a:p>
            <a:pPr marL="342900" indent="-342900">
              <a:buFont typeface="Arial" panose="020B0604020202020204" pitchFamily="34" charset="0"/>
              <a:buChar char="•"/>
            </a:pPr>
            <a:r>
              <a:rPr lang="en-US" dirty="0"/>
              <a:t>to be used for data mining</a:t>
            </a:r>
            <a:r>
              <a:rPr lang="zh-CN" altLang="en-US" dirty="0"/>
              <a:t> </a:t>
            </a:r>
            <a:r>
              <a:rPr lang="en-US" altLang="zh-CN" dirty="0"/>
              <a:t>and</a:t>
            </a:r>
            <a:r>
              <a:rPr lang="zh-CN" altLang="en-US" dirty="0"/>
              <a:t> </a:t>
            </a:r>
            <a:r>
              <a:rPr lang="en-US" altLang="zh-CN" dirty="0"/>
              <a:t>integrated</a:t>
            </a:r>
            <a:r>
              <a:rPr lang="zh-CN" altLang="en-US" dirty="0"/>
              <a:t> </a:t>
            </a:r>
            <a:r>
              <a:rPr lang="en-US" altLang="zh-CN" dirty="0"/>
              <a:t>to</a:t>
            </a:r>
            <a:r>
              <a:rPr lang="zh-CN" altLang="en-US" dirty="0"/>
              <a:t> </a:t>
            </a:r>
            <a:r>
              <a:rPr lang="en-US" altLang="zh-CN" dirty="0"/>
              <a:t>other</a:t>
            </a:r>
            <a:r>
              <a:rPr lang="zh-CN" altLang="en-US" dirty="0"/>
              <a:t> </a:t>
            </a:r>
            <a:r>
              <a:rPr lang="en-US" altLang="zh-CN" dirty="0"/>
              <a:t>automatic</a:t>
            </a:r>
            <a:r>
              <a:rPr lang="zh-CN" altLang="en-US" dirty="0"/>
              <a:t> </a:t>
            </a:r>
            <a:r>
              <a:rPr lang="en-US" altLang="zh-CN" dirty="0"/>
              <a:t>systems in the future</a:t>
            </a:r>
            <a:endParaRPr lang="en-US" dirty="0"/>
          </a:p>
          <a:p>
            <a:pPr marL="342900" indent="-342900">
              <a:buFont typeface="Wingdings" pitchFamily="2" charset="2"/>
              <a:buChar char="ü"/>
            </a:pPr>
            <a:r>
              <a:rPr lang="en-US" altLang="zh-CN" dirty="0"/>
              <a:t>demand</a:t>
            </a:r>
            <a:r>
              <a:rPr lang="en-US" dirty="0"/>
              <a:t>, marketing</a:t>
            </a:r>
            <a:r>
              <a:rPr lang="zh-CN" altLang="en-US" dirty="0"/>
              <a:t> </a:t>
            </a:r>
            <a:r>
              <a:rPr lang="en-US" altLang="zh-CN" dirty="0"/>
              <a:t>forecast</a:t>
            </a:r>
          </a:p>
          <a:p>
            <a:pPr marL="342900" indent="-342900">
              <a:buFont typeface="Wingdings" pitchFamily="2" charset="2"/>
              <a:buChar char="ü"/>
            </a:pPr>
            <a:r>
              <a:rPr lang="en-US" dirty="0"/>
              <a:t>Automatic checkout system</a:t>
            </a:r>
          </a:p>
          <a:p>
            <a:pPr marL="342900" indent="-342900">
              <a:buFont typeface="Wingdings" pitchFamily="2" charset="2"/>
              <a:buChar char="ü"/>
            </a:pPr>
            <a:r>
              <a:rPr lang="en-US" altLang="zh-CN" dirty="0"/>
              <a:t>Payment, shipment system</a:t>
            </a:r>
            <a:endParaRPr lang="en-US"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9741905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AC25B7-D405-4563-94AF-7D72B8A567B9}"/>
              </a:ext>
            </a:extLst>
          </p:cNvPr>
          <p:cNvSpPr txBox="1"/>
          <p:nvPr/>
        </p:nvSpPr>
        <p:spPr>
          <a:xfrm>
            <a:off x="714056" y="1123322"/>
            <a:ext cx="11173221" cy="4554263"/>
          </a:xfrm>
          <a:prstGeom prst="rect">
            <a:avLst/>
          </a:prstGeom>
        </p:spPr>
        <p:txBody>
          <a:bodyPr vert="horz" wrap="square" lIns="146304" tIns="91440" rIns="0" bIns="0" numCol="1" rtlCol="0">
            <a:noAutofit/>
          </a:bodyPr>
          <a:lstStyle/>
          <a:p>
            <a:pPr>
              <a:lnSpc>
                <a:spcPct val="110000"/>
              </a:lnSpc>
              <a:spcBef>
                <a:spcPts val="2000"/>
              </a:spcBef>
            </a:pPr>
            <a:endParaRPr lang="en-US" sz="3600" dirty="0">
              <a:latin typeface="+mj-lt"/>
            </a:endParaRPr>
          </a:p>
        </p:txBody>
      </p:sp>
      <p:sp>
        <p:nvSpPr>
          <p:cNvPr id="7" name="Text Placeholder 1">
            <a:extLst>
              <a:ext uri="{FF2B5EF4-FFF2-40B4-BE49-F238E27FC236}">
                <a16:creationId xmlns:a16="http://schemas.microsoft.com/office/drawing/2014/main" id="{496A1DE4-1808-4197-8DBC-E4E5EF0ABB73}"/>
              </a:ext>
            </a:extLst>
          </p:cNvPr>
          <p:cNvSpPr>
            <a:spLocks noGrp="1"/>
          </p:cNvSpPr>
          <p:nvPr>
            <p:ph type="body" sz="quarter" idx="14"/>
          </p:nvPr>
        </p:nvSpPr>
        <p:spPr>
          <a:xfrm>
            <a:off x="1179789" y="293447"/>
            <a:ext cx="11938427" cy="781585"/>
          </a:xfrm>
        </p:spPr>
        <p:txBody>
          <a:bodyPr numCol="1"/>
          <a:lstStyle/>
          <a:p>
            <a:r>
              <a:rPr lang="en-US" dirty="0"/>
              <a:t>Amazon bookstore database </a:t>
            </a:r>
            <a:r>
              <a:rPr lang="en-US" altLang="zh-CN" dirty="0"/>
              <a:t>schema</a:t>
            </a:r>
            <a:endParaRPr lang="en-US" sz="4400" dirty="0">
              <a:solidFill>
                <a:srgbClr val="990000"/>
              </a:solidFill>
            </a:endParaRPr>
          </a:p>
        </p:txBody>
      </p:sp>
      <p:pic>
        <p:nvPicPr>
          <p:cNvPr id="6" name="Picture 2" descr="C:\Users\haukeb\Desktop\Mountai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3342710" y="6555748"/>
            <a:ext cx="6061922" cy="438776"/>
          </a:xfrm>
          <a:prstGeom prst="rect">
            <a:avLst/>
          </a:prstGeom>
          <a:noFill/>
        </p:spPr>
      </p:pic>
      <p:pic>
        <p:nvPicPr>
          <p:cNvPr id="9" name="Picture 8">
            <a:extLst>
              <a:ext uri="{FF2B5EF4-FFF2-40B4-BE49-F238E27FC236}">
                <a16:creationId xmlns:a16="http://schemas.microsoft.com/office/drawing/2014/main" id="{4702AE87-AB4C-4E4B-B491-3F7A9B6D497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71655" y="1144319"/>
            <a:ext cx="10058022" cy="4972348"/>
          </a:xfrm>
          <a:prstGeom prst="rect">
            <a:avLst/>
          </a:prstGeom>
          <a:noFill/>
          <a:ln>
            <a:noFill/>
          </a:ln>
        </p:spPr>
      </p:pic>
    </p:spTree>
    <p:extLst>
      <p:ext uri="{BB962C8B-B14F-4D97-AF65-F5344CB8AC3E}">
        <p14:creationId xmlns:p14="http://schemas.microsoft.com/office/powerpoint/2010/main" val="1146153386"/>
      </p:ext>
    </p:extLst>
  </p:cSld>
  <p:clrMapOvr>
    <a:masterClrMapping/>
  </p:clrMapOvr>
  <p:transition>
    <p:fade/>
  </p:transition>
</p:sld>
</file>

<file path=ppt/theme/theme1.xml><?xml version="1.0" encoding="utf-8"?>
<a:theme xmlns:a="http://schemas.openxmlformats.org/drawingml/2006/main" name="Office Theme">
  <a:themeElements>
    <a:clrScheme name="Microsoft Learning and Readiness">
      <a:dk1>
        <a:srgbClr val="505050"/>
      </a:dk1>
      <a:lt1>
        <a:srgbClr val="FFFFFF"/>
      </a:lt1>
      <a:dk2>
        <a:srgbClr val="000000"/>
      </a:dk2>
      <a:lt2>
        <a:srgbClr val="D7D7D7"/>
      </a:lt2>
      <a:accent1>
        <a:srgbClr val="00B294"/>
      </a:accent1>
      <a:accent2>
        <a:srgbClr val="BAD80A"/>
      </a:accent2>
      <a:accent3>
        <a:srgbClr val="D83B01"/>
      </a:accent3>
      <a:accent4>
        <a:srgbClr val="004B50"/>
      </a:accent4>
      <a:accent5>
        <a:srgbClr val="737373"/>
      </a:accent5>
      <a:accent6>
        <a:srgbClr val="000000"/>
      </a:accent6>
      <a:hlink>
        <a:srgbClr val="004B50"/>
      </a:hlink>
      <a:folHlink>
        <a:srgbClr val="00B294"/>
      </a:folHlink>
    </a:clrScheme>
    <a:fontScheme name="Custom 8">
      <a:majorFont>
        <a:latin typeface="Segoe UI Light"/>
        <a:ea typeface=""/>
        <a:cs typeface=""/>
      </a:majorFont>
      <a:minorFont>
        <a:latin typeface="Segoe UI Semi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smtClean="0">
            <a:gradFill>
              <a:gsLst>
                <a:gs pos="53097">
                  <a:schemeClr val="tx1"/>
                </a:gs>
                <a:gs pos="29000">
                  <a:schemeClr val="tx1"/>
                </a:gs>
              </a:gsLst>
              <a:lin ang="5400000" scaled="1"/>
            </a:gradFill>
          </a:defRPr>
        </a:defPPr>
      </a:lstStyle>
      <a:style>
        <a:lnRef idx="1">
          <a:schemeClr val="accent1"/>
        </a:lnRef>
        <a:fillRef idx="3">
          <a:schemeClr val="accent1"/>
        </a:fillRef>
        <a:effectRef idx="2">
          <a:schemeClr val="accent1"/>
        </a:effectRef>
        <a:fontRef idx="minor">
          <a:schemeClr val="lt1"/>
        </a:fontRef>
      </a:style>
    </a:spDef>
    <a:lnDef>
      <a:spPr>
        <a:ln w="25400">
          <a:solidFill>
            <a:schemeClr val="tx1"/>
          </a:solidFill>
        </a:ln>
      </a:spPr>
      <a:bodyPr numCol="1"/>
      <a:lstStyle/>
      <a:style>
        <a:lnRef idx="1">
          <a:schemeClr val="accent1"/>
        </a:lnRef>
        <a:fillRef idx="0">
          <a:schemeClr val="accent1"/>
        </a:fillRef>
        <a:effectRef idx="0">
          <a:schemeClr val="accent1"/>
        </a:effectRef>
        <a:fontRef idx="minor">
          <a:schemeClr val="tx1"/>
        </a:fontRef>
      </a:style>
    </a:lnDef>
    <a:txDef>
      <a:spPr/>
      <a:bodyPr vert="horz" wrap="square" lIns="146304" tIns="91440" rIns="0" bIns="0" numCol="1" rtlCol="0">
        <a:noAutofit/>
      </a:bodyPr>
      <a:lstStyle>
        <a:defPPr>
          <a:lnSpc>
            <a:spcPct val="110000"/>
          </a:lnSpc>
          <a:spcBef>
            <a:spcPts val="2000"/>
          </a:spcBef>
          <a:defRPr sz="1600" spc="50" dirty="0">
            <a:gradFill>
              <a:gsLst>
                <a:gs pos="14159">
                  <a:schemeClr val="tx1"/>
                </a:gs>
                <a:gs pos="32000">
                  <a:schemeClr val="tx1"/>
                </a:gs>
              </a:gsLst>
              <a:lin ang="5400000" scaled="1"/>
            </a:gradFill>
            <a:latin typeface="Segoe UI Semilight" panose="020B0402040204020203" pitchFamily="34" charset="0"/>
            <a:cs typeface="Segoe UI Semilight" panose="020B0402040204020203" pitchFamily="34" charset="0"/>
          </a:defRPr>
        </a:defPPr>
      </a:lstStyle>
    </a:txDef>
  </a:objectDefaults>
  <a:extraClrSchemeLst/>
  <a:extLst>
    <a:ext uri="{05A4C25C-085E-4340-85A3-A5531E510DB2}">
      <thm15:themeFamily xmlns:thm15="http://schemas.microsoft.com/office/thememl/2012/main" name="LeX_PresentationTemplate_External.potx" id="{5E168AD5-443E-4E16-B362-205AA46ECF18}" vid="{3453C279-A4E3-46C7-B49D-FBD76F8656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numCol="1"/>
      <a:lstStyle/>
      <a:style>
        <a:lnRef idx="1">
          <a:schemeClr val="accent1"/>
        </a:lnRef>
        <a:fillRef idx="3">
          <a:schemeClr val="accent1"/>
        </a:fillRef>
        <a:effectRef idx="2">
          <a:schemeClr val="accent1"/>
        </a:effectRef>
        <a:fontRef idx="minor">
          <a:schemeClr val="lt1"/>
        </a:fontRef>
      </a:style>
    </a:spDef>
    <a:lnDef>
      <a:spPr/>
      <a:bodyPr numCol="1"/>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A9D27695A1D945BC24A69FC5DC12E9" ma:contentTypeVersion="3" ma:contentTypeDescription="Create a new document." ma:contentTypeScope="" ma:versionID="f7cd7e8699080a6c913d3db0b67e4540">
  <xsd:schema xmlns:xsd="http://www.w3.org/2001/XMLSchema" xmlns:xs="http://www.w3.org/2001/XMLSchema" xmlns:p="http://schemas.microsoft.com/office/2006/metadata/properties" xmlns:ns2="1f581155-c77c-4bab-8aff-5f3b448407e4" targetNamespace="http://schemas.microsoft.com/office/2006/metadata/properties" ma:root="true" ma:fieldsID="3962ac589a26b7a3733dd1967c353524" ns2:_="">
    <xsd:import namespace="1f581155-c77c-4bab-8aff-5f3b448407e4"/>
    <xsd:element name="properties">
      <xsd:complexType>
        <xsd:sequence>
          <xsd:element name="documentManagement">
            <xsd:complexType>
              <xsd:all>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581155-c77c-4bab-8aff-5f3b448407e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7F2F7D-BE07-4C6C-9D4D-E7B6954FE7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581155-c77c-4bab-8aff-5f3b448407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623C56-7193-40AD-BD8E-DC4135AFF093}">
  <ds:schemaRefs>
    <ds:schemaRef ds:uri="http://schemas.microsoft.com/sharepoint/v3/contenttype/forms"/>
  </ds:schemaRefs>
</ds:datastoreItem>
</file>

<file path=customXml/itemProps3.xml><?xml version="1.0" encoding="utf-8"?>
<ds:datastoreItem xmlns:ds="http://schemas.openxmlformats.org/officeDocument/2006/customXml" ds:itemID="{891FD44B-3985-41BB-9AB5-F9CACBD115C1}">
  <ds:schemaRefs>
    <ds:schemaRef ds:uri="1f581155-c77c-4bab-8aff-5f3b448407e4"/>
    <ds:schemaRef ds:uri="http://schemas.microsoft.com/office/2006/documentManagement/types"/>
    <ds:schemaRef ds:uri="http://schemas.openxmlformats.org/package/2006/metadata/core-properties"/>
    <ds:schemaRef ds:uri="http://schemas.microsoft.com/office/2006/metadata/properties"/>
    <ds:schemaRef ds:uri="http://purl.org/dc/terms/"/>
    <ds:schemaRef ds:uri="http://schemas.microsoft.com/office/infopath/2007/PartnerControls"/>
    <ds:schemaRef ds:uri="http://www.w3.org/XML/1998/namespace"/>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LeX_PresentationTemplate_External</Template>
  <TotalTime>0</TotalTime>
  <Words>359</Words>
  <Application>Microsoft Macintosh PowerPoint</Application>
  <PresentationFormat>Custom</PresentationFormat>
  <Paragraphs>24</Paragraphs>
  <Slides>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Segoe UI</vt:lpstr>
      <vt:lpstr>Segoe UI Light</vt:lpstr>
      <vt:lpstr>Segoe UI Semibold</vt:lpstr>
      <vt:lpstr>Segoe UI Semilight</vt:lpstr>
      <vt:lpstr>Arial</vt:lpstr>
      <vt:lpstr>Calibri</vt:lpstr>
      <vt:lpstr>Wingdings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273</cp:revision>
  <dcterms:created xsi:type="dcterms:W3CDTF">2017-05-24T22:59:49Z</dcterms:created>
  <dcterms:modified xsi:type="dcterms:W3CDTF">2019-05-01T21:40:39Z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0x010100DFA9D27695A1D945BC24A69FC5DC12E9</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marioj@microsoft.com</vt:lpwstr>
  </property>
  <property fmtid="{D5CDD505-2E9C-101B-9397-08002B2CF9AE}" pid="7" name="MSIP_Label_f42aa342-8706-4288-bd11-ebb85995028c_SetDate">
    <vt:lpwstr>2017-07-07T10:49:49.7305828-07:00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