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E150D-BE6F-40A8-AC3C-3A6BBDB0A9C0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D426-CA61-428F-A509-6EA58CB5F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3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F163E-364E-4592-8C20-3BD5A31CFE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8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3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1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1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5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6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9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8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7B42-3F4C-4800-8BB9-8451EE8C148E}" type="datetimeFigureOut">
              <a:rPr lang="ko-KR" altLang="en-US" smtClean="0"/>
              <a:t>2016-12-22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7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3353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HY엽서M" pitchFamily="18" charset="-127"/>
                <a:ea typeface="HY엽서M" pitchFamily="18" charset="-127"/>
              </a:rPr>
              <a:t>쿠키런</a:t>
            </a:r>
            <a:r>
              <a:rPr lang="ko-KR" altLang="en-US" sz="24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2400" dirty="0" smtClean="0">
                <a:latin typeface="HY엽서M" pitchFamily="18" charset="-127"/>
                <a:ea typeface="HY엽서M" pitchFamily="18" charset="-127"/>
              </a:rPr>
              <a:t>1</a:t>
            </a:r>
            <a:r>
              <a:rPr lang="ko-KR" altLang="en-US" sz="2400" dirty="0" smtClean="0">
                <a:latin typeface="HY엽서M" pitchFamily="18" charset="-127"/>
                <a:ea typeface="HY엽서M" pitchFamily="18" charset="-127"/>
              </a:rPr>
              <a:t>차 발표 목표 개발 범위 대비 실제 개발 범위</a:t>
            </a:r>
            <a:endParaRPr lang="ko-KR" altLang="en-US" sz="2400" dirty="0">
              <a:latin typeface="HY엽서M" pitchFamily="18" charset="-127"/>
              <a:ea typeface="HY엽서M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212684"/>
              </p:ext>
            </p:extLst>
          </p:nvPr>
        </p:nvGraphicFramePr>
        <p:xfrm>
          <a:off x="251519" y="562047"/>
          <a:ext cx="8640961" cy="620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44"/>
                <a:gridCol w="3570645"/>
                <a:gridCol w="2642277"/>
                <a:gridCol w="1071195"/>
              </a:tblGrid>
              <a:tr h="274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차 발표 목표 범위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실제 개발 완료 범위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진척도</a:t>
                      </a:r>
                      <a:endParaRPr lang="ko-KR" altLang="en-US" sz="900" dirty="0"/>
                    </a:p>
                  </a:txBody>
                  <a:tcPr/>
                </a:tc>
              </a:tr>
              <a:tr h="400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캐릭터 컨트롤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기본 오른쪽 달리기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키보드를 이용한 간단한 기술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기본 오른쪽 달리기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키보드를 이용한 간단한 기술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100%</a:t>
                      </a:r>
                      <a:endParaRPr lang="ko-KR" altLang="en-US" sz="900" dirty="0"/>
                    </a:p>
                  </a:txBody>
                  <a:tcPr/>
                </a:tc>
              </a:tr>
              <a:tr h="816528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캐릭터 기술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Space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키를 누르면 점프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dirty="0" smtClean="0"/>
                        <a:t>점프 상태에서 </a:t>
                      </a:r>
                      <a:r>
                        <a:rPr lang="en-US" altLang="ko-KR" sz="900" dirty="0" smtClean="0"/>
                        <a:t>Space </a:t>
                      </a:r>
                      <a:r>
                        <a:rPr lang="ko-KR" altLang="en-US" sz="900" dirty="0" smtClean="0"/>
                        <a:t>키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한번 더 입력 시</a:t>
                      </a:r>
                      <a:r>
                        <a:rPr lang="en-US" altLang="ko-KR" sz="900" baseline="0" dirty="0" smtClean="0"/>
                        <a:t>, 2</a:t>
                      </a:r>
                      <a:r>
                        <a:rPr lang="ko-KR" altLang="en-US" sz="900" baseline="0" dirty="0" smtClean="0"/>
                        <a:t>단 점프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방향키 ↓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입력 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 슬라이딩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Space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키를 누르면 점프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dirty="0" smtClean="0"/>
                        <a:t>점프 상태에서 </a:t>
                      </a:r>
                      <a:r>
                        <a:rPr lang="en-US" altLang="ko-KR" sz="900" dirty="0" smtClean="0"/>
                        <a:t>Space </a:t>
                      </a:r>
                      <a:r>
                        <a:rPr lang="ko-KR" altLang="en-US" sz="900" dirty="0" smtClean="0"/>
                        <a:t>키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한번 더 입력 시</a:t>
                      </a:r>
                      <a:r>
                        <a:rPr lang="en-US" altLang="ko-KR" sz="900" baseline="0" dirty="0" smtClean="0"/>
                        <a:t>, 2</a:t>
                      </a:r>
                      <a:r>
                        <a:rPr lang="ko-KR" altLang="en-US" sz="900" baseline="0" dirty="0" smtClean="0"/>
                        <a:t>단 점프 </a:t>
                      </a:r>
                      <a:r>
                        <a:rPr lang="en-US" altLang="ko-KR" sz="900" baseline="0" dirty="0" smtClean="0"/>
                        <a:t>– 2</a:t>
                      </a:r>
                      <a:r>
                        <a:rPr lang="ko-KR" altLang="en-US" sz="900" baseline="0" dirty="0" smtClean="0"/>
                        <a:t>단 점프 이상은 불가능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방향키 ↓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입력 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 슬라이딩</a:t>
                      </a:r>
                      <a:endParaRPr lang="ko-KR" altLang="en-US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추가 캐릭터들</a:t>
                      </a:r>
                      <a:r>
                        <a:rPr lang="ko-KR" altLang="en-US" sz="900" baseline="0" dirty="0" smtClean="0"/>
                        <a:t> 스킬 </a:t>
                      </a: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dirty="0" smtClean="0"/>
                        <a:t>일정 시간이 지나면 젤리가 랜덤으로 일정 거리 동안 나옴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각각의 캐릭터 체력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  <a:endParaRPr lang="ko-KR" altLang="en-US" sz="900" dirty="0"/>
                    </a:p>
                  </a:txBody>
                  <a:tcPr/>
                </a:tc>
              </a:tr>
              <a:tr h="125008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err="1" smtClean="0"/>
                        <a:t>펫</a:t>
                      </a:r>
                      <a:r>
                        <a:rPr lang="ko-KR" altLang="en-US" sz="900" dirty="0" smtClean="0"/>
                        <a:t> 기술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속도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err="1" smtClean="0"/>
                        <a:t>실드</a:t>
                      </a:r>
                      <a:r>
                        <a:rPr lang="ko-KR" altLang="en-US" sz="900" dirty="0" smtClean="0"/>
                        <a:t> 생성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캐릭터 부활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</a:txBody>
                  <a:tcPr/>
                </a:tc>
              </a:tr>
              <a:tr h="133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맵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스테이지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개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err="1" smtClean="0"/>
                        <a:t>일자맵</a:t>
                      </a:r>
                      <a:r>
                        <a:rPr lang="ko-KR" altLang="en-US" sz="900" baseline="0" dirty="0" smtClean="0"/>
                        <a:t> 형태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스테이지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개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endParaRPr lang="ko-KR" altLang="en-US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</a:txBody>
                  <a:tcPr/>
                </a:tc>
              </a:tr>
              <a:tr h="120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장애물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장애물과 충돌하면 생명 감소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장애물과 충돌하면 생명 감소</a:t>
                      </a: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충돌 시 캐릭터 스킬 사용 불가능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움직이는 장애물 구현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난이도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시간이 흐를수록 생명 감소 속도 증가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시간이 흐를수록 생명 감소 속도 증가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endParaRPr lang="ko-KR" altLang="en-US" sz="900" dirty="0" smtClean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</a:tr>
              <a:tr h="403872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게임기능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아이템을 먹으면 점수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하트를 먹으면 생명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달리는 중에는 생명력 감소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생명력이 </a:t>
                      </a:r>
                      <a:r>
                        <a:rPr lang="en-US" altLang="ko-KR" sz="900" dirty="0" smtClean="0"/>
                        <a:t>0</a:t>
                      </a:r>
                      <a:r>
                        <a:rPr lang="ko-KR" altLang="en-US" sz="900" dirty="0" smtClean="0"/>
                        <a:t>이 되면 게임오버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게임 오버가 되거나 스테이지를 </a:t>
                      </a:r>
                      <a:r>
                        <a:rPr lang="ko-KR" altLang="en-US" sz="900" dirty="0" err="1" smtClean="0"/>
                        <a:t>클리어</a:t>
                      </a:r>
                      <a:r>
                        <a:rPr lang="ko-KR" altLang="en-US" sz="900" dirty="0" smtClean="0"/>
                        <a:t> 하면 점수 기록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아이템과 코인은 장애물을 따라 생성됨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아이템을 먹으면 점수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코인을 먹으면 코인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하트를 먹으면 생명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달리는 중에는 생명력 감소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생명력이 </a:t>
                      </a:r>
                      <a:r>
                        <a:rPr lang="en-US" altLang="ko-KR" sz="900" dirty="0" smtClean="0"/>
                        <a:t>0</a:t>
                      </a:r>
                      <a:r>
                        <a:rPr lang="ko-KR" altLang="en-US" sz="900" dirty="0" smtClean="0"/>
                        <a:t>이 되면 게임오버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게임 오버하면 점수와 이니셜 기록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랭킹 시스템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</a:tr>
              <a:tr h="151256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사운드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aseline="0" dirty="0" smtClean="0"/>
                    </a:p>
                    <a:p>
                      <a:pPr latinLnBrk="1"/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점프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슬라이딩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아이템 먹는 효과음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배경음악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인터페이스 음악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선택창 효과음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캐릭터 종류에 따른 </a:t>
                      </a:r>
                      <a:r>
                        <a:rPr lang="ko-KR" altLang="en-US" sz="900" baseline="0" dirty="0" smtClean="0"/>
                        <a:t>점프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슬라이딩</a:t>
                      </a:r>
                      <a:r>
                        <a:rPr lang="en-US" altLang="ko-KR" sz="900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900" baseline="0" dirty="0" smtClean="0"/>
                        <a:t>아이템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코인 먹는 효과음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충돌 효과음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게임 배경음악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젤리파</a:t>
                      </a:r>
                      <a:r>
                        <a:rPr lang="ko-KR" altLang="en-US" sz="900" baseline="0" dirty="0" smtClean="0"/>
                        <a:t>티 때 음악 변경됨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</a:tr>
              <a:tr h="554034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애니메이션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달리기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점프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슬라이딩</a:t>
                      </a:r>
                      <a:endParaRPr lang="en-US" altLang="ko-KR" sz="9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각각의 캐릭터 마다 달리기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점프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슬라이딩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dirty="0" smtClean="0"/>
                        <a:t>장애물</a:t>
                      </a:r>
                      <a:r>
                        <a:rPr lang="ko-KR" altLang="en-US" sz="900" baseline="0" dirty="0" smtClean="0"/>
                        <a:t>의 움직임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코인 움직임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체력바</a:t>
                      </a:r>
                      <a:r>
                        <a:rPr lang="ko-KR" altLang="en-US" sz="900" baseline="0" dirty="0" smtClean="0"/>
                        <a:t> 움직임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각각의 </a:t>
                      </a:r>
                      <a:r>
                        <a:rPr lang="ko-KR" altLang="en-US" sz="900" baseline="0" dirty="0" err="1" smtClean="0"/>
                        <a:t>펫</a:t>
                      </a:r>
                      <a:r>
                        <a:rPr lang="ko-KR" altLang="en-US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움직임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장애물 충돌 시 화면 흔들림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29124"/>
            <a:ext cx="446534" cy="4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5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304</Words>
  <Application>Microsoft Office PowerPoint</Application>
  <PresentationFormat>화면 슬라이드 쇼(4:3)</PresentationFormat>
  <Paragraphs>101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쿠키런 1차 발표 목표 개발 범위 대비 실제 개발 범위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쿠키런 개발 범위</dc:title>
  <dc:creator>민지인</dc:creator>
  <cp:lastModifiedBy>민지인</cp:lastModifiedBy>
  <cp:revision>4</cp:revision>
  <dcterms:created xsi:type="dcterms:W3CDTF">2016-12-20T07:20:32Z</dcterms:created>
  <dcterms:modified xsi:type="dcterms:W3CDTF">2016-12-22T10:58:08Z</dcterms:modified>
</cp:coreProperties>
</file>