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6" r:id="rId5"/>
    <p:sldId id="263" r:id="rId6"/>
    <p:sldId id="259" r:id="rId7"/>
    <p:sldId id="267" r:id="rId8"/>
    <p:sldId id="262" r:id="rId9"/>
    <p:sldId id="268" r:id="rId10"/>
    <p:sldId id="264" r:id="rId11"/>
  </p:sldIdLst>
  <p:sldSz cx="9144000" cy="5143500" type="screen16x9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아리따-돋움(TTF)-Bold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72AA"/>
    <a:srgbClr val="F6DA8A"/>
    <a:srgbClr val="F6C986"/>
    <a:srgbClr val="ADADAD"/>
    <a:srgbClr val="749BCA"/>
    <a:srgbClr val="638FC5"/>
    <a:srgbClr val="A9C571"/>
    <a:srgbClr val="FEBF7A"/>
    <a:srgbClr val="F89F56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2505569" y="1221600"/>
            <a:ext cx="4132863" cy="1463971"/>
            <a:chOff x="2011626" y="1183391"/>
            <a:chExt cx="4132863" cy="1951960"/>
          </a:xfrm>
        </p:grpSpPr>
        <p:sp>
          <p:nvSpPr>
            <p:cNvPr id="11" name="TextBox 10"/>
            <p:cNvSpPr txBox="1"/>
            <p:nvPr/>
          </p:nvSpPr>
          <p:spPr>
            <a:xfrm>
              <a:off x="2011626" y="1183391"/>
              <a:ext cx="4132863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2D </a:t>
              </a:r>
              <a:r>
                <a:rPr lang="ko-KR" altLang="en-US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게임프로그래밍</a:t>
              </a:r>
              <a:endParaRPr lang="en-US" altLang="ko-KR" sz="4400" spc="-450" dirty="0" smtClean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2428" y="2191503"/>
              <a:ext cx="1991251" cy="94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1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차 발표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90768" y="370587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게임공학과</a:t>
            </a:r>
            <a:endParaRPr lang="en-US" altLang="ko-KR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2011180047 </a:t>
            </a:r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정택수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3" y="1869673"/>
            <a:ext cx="4443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446" y="1849201"/>
            <a:ext cx="2462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1541" y="1165127"/>
            <a:ext cx="2422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57839" y="1814070"/>
            <a:ext cx="24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28368" y="2462142"/>
            <a:ext cx="34775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예상 게임 실행 흐름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58640" y="3110214"/>
            <a:ext cx="24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일정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8973" y="3721846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Chapter5 </a:t>
            </a:r>
            <a:r>
              <a:rPr lang="en-US" altLang="ko-KR" sz="2200" spc="-180" dirty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자체 평가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908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4000" spc="-450" dirty="0" err="1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4000" spc="-450" dirty="0">
              <a:solidFill>
                <a:srgbClr val="8B72A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32" y="1931437"/>
            <a:ext cx="2749046" cy="2045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" y="1923678"/>
            <a:ext cx="4831866" cy="2045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5232" y="2463738"/>
            <a:ext cx="72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8B72AA"/>
                </a:solidFill>
              </a:rPr>
              <a:t>+</a:t>
            </a:r>
            <a:endParaRPr lang="ko-KR" altLang="en-US" sz="6600" dirty="0">
              <a:solidFill>
                <a:srgbClr val="8B72A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66" y="1167594"/>
            <a:ext cx="8306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기존의 횡 스크롤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런닝게임에서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 일정 거리를 달린 후 화면 끝에 가면</a:t>
            </a:r>
            <a:endParaRPr lang="en-US" altLang="ko-KR" sz="2200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화면이 돌아가며 플레이 하는 종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,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횡 스크롤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</a:t>
            </a:r>
            <a:endParaRPr lang="ko-KR" altLang="en-US" sz="22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320" y="427420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아리따-돋움(OTF)-Bold" pitchFamily="18" charset="-127"/>
                <a:ea typeface="아리따-돋움(OTF)-Bold" pitchFamily="18" charset="-127"/>
              </a:rPr>
              <a:t>쿠키런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 </a:t>
            </a:r>
            <a:r>
              <a:rPr lang="en-US" altLang="ko-KR" sz="4000" dirty="0" smtClean="0">
                <a:latin typeface="아리따-돋움(OTF)-Bold" pitchFamily="18" charset="-127"/>
                <a:ea typeface="아리따-돋움(OTF)-Bold" pitchFamily="18" charset="-127"/>
              </a:rPr>
              <a:t>+ 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놈</a:t>
            </a:r>
            <a:endParaRPr lang="ko-KR" altLang="en-US" sz="40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58761" y="703029"/>
            <a:ext cx="3026478" cy="14209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32" y="1707876"/>
            <a:ext cx="2218962" cy="189448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61" y="2906867"/>
            <a:ext cx="3026478" cy="14086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24516" y="1731051"/>
            <a:ext cx="2206934" cy="1836105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V="1">
            <a:off x="6311754" y="2906866"/>
            <a:ext cx="720080" cy="5533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51495" y="1485038"/>
            <a:ext cx="540060" cy="7378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 flipV="1">
            <a:off x="2285746" y="2807967"/>
            <a:ext cx="540060" cy="7378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0800000" flipV="1">
            <a:off x="2233498" y="1570603"/>
            <a:ext cx="720080" cy="5533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왼쪽 화살표 32"/>
          <p:cNvSpPr/>
          <p:nvPr/>
        </p:nvSpPr>
        <p:spPr>
          <a:xfrm>
            <a:off x="6085240" y="3747703"/>
            <a:ext cx="2807241" cy="5893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화면 끝에 </a:t>
            </a:r>
            <a:r>
              <a:rPr lang="ko-KR" altLang="en-US" dirty="0" smtClean="0"/>
              <a:t>닿으면 회전</a:t>
            </a:r>
            <a:endParaRPr lang="ko-KR" altLang="en-US" dirty="0"/>
          </a:p>
        </p:txBody>
      </p:sp>
      <p:sp>
        <p:nvSpPr>
          <p:cNvPr id="2" name="폭발 1 1"/>
          <p:cNvSpPr/>
          <p:nvPr/>
        </p:nvSpPr>
        <p:spPr>
          <a:xfrm>
            <a:off x="3131840" y="1602497"/>
            <a:ext cx="2880320" cy="189021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무한루프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446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142" y="0"/>
            <a:ext cx="3988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4000" spc="-450" dirty="0">
              <a:solidFill>
                <a:schemeClr val="accent6">
                  <a:lumMod val="60000"/>
                  <a:lumOff val="40000"/>
                  <a:alpha val="99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66503"/>
              </p:ext>
            </p:extLst>
          </p:nvPr>
        </p:nvGraphicFramePr>
        <p:xfrm>
          <a:off x="251520" y="707885"/>
          <a:ext cx="8640960" cy="4423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최소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최대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모델링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컨트롤러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↑방향키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↓방향키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엎드리기 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630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에 따라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회전에 따라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 낮추기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거대화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점수젤리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무적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부스터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자석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체력상승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786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 난이도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 캐릭터의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가속도가 올라간다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조금씩체력이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떨어진다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82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장애물충돌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아이템획득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각 배경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캐릭터의 달리기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펫의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-21907" y="0"/>
            <a:ext cx="5830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예상 게임 실행 흐름</a:t>
            </a:r>
            <a:endParaRPr lang="ko-KR" altLang="en-US" sz="4000" spc="-450" dirty="0">
              <a:solidFill>
                <a:srgbClr val="A9C571">
                  <a:alpha val="98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104442"/>
            <a:ext cx="3171347" cy="13408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9552" y="2445328"/>
            <a:ext cx="3171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OTF)-Bold" pitchFamily="18" charset="-127"/>
                <a:ea typeface="아리따-돋움(OTF)-Bold" pitchFamily="18" charset="-127"/>
              </a:rPr>
              <a:t>게임 실행 메인 화면</a:t>
            </a:r>
            <a:endParaRPr lang="ko-KR" altLang="en-US" sz="22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25756"/>
            <a:ext cx="3139254" cy="14739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0072" y="4099675"/>
            <a:ext cx="3139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OTF)-Bold" pitchFamily="18" charset="-127"/>
                <a:ea typeface="아리따-돋움(OTF)-Bold" pitchFamily="18" charset="-127"/>
              </a:rPr>
              <a:t>게임 플레이</a:t>
            </a:r>
            <a:endParaRPr lang="ko-KR" altLang="en-US" sz="22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16016" y="1707654"/>
            <a:ext cx="1872208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70375" y="1707654"/>
            <a:ext cx="0" cy="81009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9464" y="1168175"/>
            <a:ext cx="2448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아리따-돋움(OTF)-Bold" pitchFamily="18" charset="-127"/>
                <a:ea typeface="아리따-돋움(OTF)-Bold" pitchFamily="18" charset="-127"/>
              </a:rPr>
              <a:t>Enter</a:t>
            </a:r>
            <a:r>
              <a:rPr lang="ko-KR" altLang="en-US" sz="2200" dirty="0" smtClean="0">
                <a:latin typeface="아리따-돋움(OTF)-Bold" pitchFamily="18" charset="-127"/>
                <a:ea typeface="아리따-돋움(OTF)-Bold" pitchFamily="18" charset="-127"/>
              </a:rPr>
              <a:t>키를 누르면</a:t>
            </a:r>
            <a:endParaRPr lang="ko-KR" altLang="en-US" sz="22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35" y="1761660"/>
            <a:ext cx="2767724" cy="12468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21" y="694623"/>
            <a:ext cx="2772779" cy="12477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5562"/>
            <a:ext cx="2656994" cy="12468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141" y="1949894"/>
            <a:ext cx="2656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OTF)-Bold" pitchFamily="18" charset="-127"/>
                <a:ea typeface="아리따-돋움(OTF)-Bold" pitchFamily="18" charset="-127"/>
              </a:rPr>
              <a:t>점프로 장애물 회피</a:t>
            </a:r>
            <a:endParaRPr lang="ko-KR" altLang="en-US" sz="22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3992" y="1939316"/>
            <a:ext cx="2992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OTF)-Bold" pitchFamily="18" charset="-127"/>
                <a:ea typeface="아리따-돋움(OTF)-Bold" pitchFamily="18" charset="-127"/>
              </a:rPr>
              <a:t>엎드리</a:t>
            </a:r>
            <a:r>
              <a:rPr lang="ko-KR" altLang="en-US" sz="2200" dirty="0">
                <a:latin typeface="아리따-돋움(OTF)-Bold" pitchFamily="18" charset="-127"/>
                <a:ea typeface="아리따-돋움(OTF)-Bold" pitchFamily="18" charset="-127"/>
              </a:rPr>
              <a:t>기</a:t>
            </a:r>
            <a:r>
              <a:rPr lang="ko-KR" altLang="en-US" sz="2200" dirty="0" smtClean="0">
                <a:latin typeface="아리따-돋움(OTF)-Bold" pitchFamily="18" charset="-127"/>
                <a:ea typeface="아리따-돋움(OTF)-Bold" pitchFamily="18" charset="-127"/>
              </a:rPr>
              <a:t>로 장애물 회피</a:t>
            </a:r>
            <a:endParaRPr lang="ko-KR" altLang="en-US" sz="22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27" y="2891497"/>
            <a:ext cx="2746172" cy="122276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" y="2876588"/>
            <a:ext cx="2664296" cy="12227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95635" y="3008473"/>
            <a:ext cx="2767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OTF)-Bold" pitchFamily="18" charset="-127"/>
                <a:ea typeface="아리따-돋움(OTF)-Bold" pitchFamily="18" charset="-127"/>
              </a:rPr>
              <a:t>아이템 사용</a:t>
            </a:r>
            <a:endParaRPr lang="ko-KR" altLang="en-US" sz="22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3992" y="4103071"/>
            <a:ext cx="2992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OTF)-Bold" pitchFamily="18" charset="-127"/>
                <a:ea typeface="아리따-돋움(OTF)-Bold" pitchFamily="18" charset="-127"/>
              </a:rPr>
              <a:t>장애물에 충돌하여 사망</a:t>
            </a:r>
            <a:endParaRPr lang="ko-KR" altLang="en-US" sz="22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202" y="4080669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OTF)-Bold" pitchFamily="18" charset="-127"/>
                <a:ea typeface="아리따-돋움(OTF)-Bold" pitchFamily="18" charset="-127"/>
              </a:rPr>
              <a:t>점수 화면</a:t>
            </a:r>
            <a:endParaRPr lang="ko-KR" altLang="en-US" sz="22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056106" y="843558"/>
            <a:ext cx="1538608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594714" y="843558"/>
            <a:ext cx="0" cy="81009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1"/>
            <a:endCxn id="15" idx="3"/>
          </p:cNvCxnSpPr>
          <p:nvPr/>
        </p:nvCxnSpPr>
        <p:spPr>
          <a:xfrm flipH="1" flipV="1">
            <a:off x="2764499" y="3487970"/>
            <a:ext cx="456729" cy="1490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569474" y="3392356"/>
            <a:ext cx="0" cy="206135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6144531" y="3594854"/>
            <a:ext cx="1440160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33870" y="891901"/>
            <a:ext cx="4301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endParaRPr lang="ko-KR" alt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39869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</a:t>
            </a:r>
            <a:r>
              <a:rPr lang="ko-KR" altLang="en-US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일정</a:t>
            </a:r>
            <a:endParaRPr lang="ko-KR" altLang="en-US" sz="4000" spc="-450" dirty="0">
              <a:solidFill>
                <a:srgbClr val="749BCA">
                  <a:alpha val="98824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9037"/>
              </p:ext>
            </p:extLst>
          </p:nvPr>
        </p:nvGraphicFramePr>
        <p:xfrm>
          <a:off x="179513" y="735546"/>
          <a:ext cx="8784975" cy="440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수집</a:t>
                      </a:r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5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</a:t>
                      </a:r>
                      <a:r>
                        <a:rPr lang="ko-KR" altLang="en-US" sz="15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더링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리소스 수집</a:t>
                      </a:r>
                      <a:endParaRPr lang="en-US" altLang="ko-KR" sz="11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</a:t>
                      </a:r>
                      <a:r>
                        <a:rPr lang="ko-KR" altLang="en-US" sz="11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및 이동</a:t>
                      </a:r>
                      <a:endParaRPr lang="ko-KR" altLang="en-US" sz="11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5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애니메이션</a:t>
                      </a:r>
                      <a:endParaRPr lang="en-US" altLang="ko-KR" sz="11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 </a:t>
                      </a:r>
                      <a:r>
                        <a:rPr lang="ko-KR" altLang="en-US" sz="11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endParaRPr lang="en-US" altLang="ko-KR" sz="11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시간에 따른 가속도 구현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</a:t>
                      </a:r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 제작</a:t>
                      </a:r>
                      <a:endParaRPr lang="en-US" altLang="ko-KR" sz="11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슬라이드 구현</a:t>
                      </a:r>
                      <a:endParaRPr lang="en-US" altLang="ko-KR" sz="11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 구현</a:t>
                      </a:r>
                      <a:endParaRPr lang="en-US" altLang="ko-KR" sz="11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회전에 따른 좌표 설정</a:t>
                      </a:r>
                      <a:endParaRPr lang="en-US" altLang="ko-KR" sz="11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1~4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5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다양한 장애물 제작</a:t>
                      </a:r>
                      <a:endParaRPr lang="en-US" altLang="ko-KR" sz="11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움직이는 장애물 제작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6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 설정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추가 지형 제작</a:t>
                      </a:r>
                      <a:endParaRPr lang="en-US" altLang="ko-KR" sz="11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경로에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맞춰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아이템 좌표 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18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7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장애물의 충돌체크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 장애물 충돌효과 구현</a:t>
                      </a:r>
                      <a:endParaRPr lang="en-US" altLang="ko-KR" sz="11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 출력</a:t>
                      </a:r>
                      <a:endParaRPr lang="en-US" altLang="ko-KR" sz="11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5~8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18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9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UI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설정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시작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종료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다시하기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버튼 추가</a:t>
                      </a:r>
                      <a:endParaRPr lang="en-US" altLang="ko-KR" sz="11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18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마무리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최종 점검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릴리즈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4869" y="0"/>
            <a:ext cx="3970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Chapter5 – </a:t>
            </a:r>
            <a:r>
              <a:rPr lang="ko-KR" altLang="en-US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자체 평가</a:t>
            </a:r>
            <a:endParaRPr lang="ko-KR" altLang="en-US" sz="4000" spc="-450" dirty="0">
              <a:solidFill>
                <a:srgbClr val="ADADAD">
                  <a:alpha val="97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31894"/>
              </p:ext>
            </p:extLst>
          </p:nvPr>
        </p:nvGraphicFramePr>
        <p:xfrm>
          <a:off x="179512" y="1047751"/>
          <a:ext cx="8784976" cy="2766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488"/>
                <a:gridCol w="4392488"/>
              </a:tblGrid>
              <a:tr h="564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평가항목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평가</a:t>
                      </a:r>
                      <a:endParaRPr lang="en-US" altLang="ko-KR" sz="14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(A:</a:t>
                      </a:r>
                      <a:r>
                        <a:rPr lang="ko-KR" altLang="en-US" sz="12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매우잘함</a:t>
                      </a:r>
                      <a:r>
                        <a:rPr lang="en-US" altLang="ko-KR" sz="12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B:</a:t>
                      </a:r>
                      <a:r>
                        <a:rPr lang="ko-KR" altLang="en-US" sz="12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잘함</a:t>
                      </a:r>
                      <a:r>
                        <a:rPr lang="en-US" altLang="ko-KR" sz="12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C:</a:t>
                      </a:r>
                      <a:r>
                        <a:rPr lang="ko-KR" altLang="en-US" sz="12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보통</a:t>
                      </a:r>
                      <a:r>
                        <a:rPr lang="en-US" altLang="ko-KR" sz="12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D:</a:t>
                      </a:r>
                      <a:r>
                        <a:rPr lang="ko-KR" altLang="en-US" sz="12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못함</a:t>
                      </a:r>
                      <a:r>
                        <a:rPr lang="en-US" altLang="ko-KR" sz="12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E:</a:t>
                      </a:r>
                      <a:r>
                        <a:rPr lang="ko-KR" altLang="en-US" sz="12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매우못함</a:t>
                      </a:r>
                      <a:r>
                        <a:rPr lang="en-US" altLang="ko-KR" sz="12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)</a:t>
                      </a:r>
                      <a:endParaRPr lang="ko-KR" altLang="en-US" sz="12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4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?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7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게임컨셉이</a:t>
                      </a:r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잘 표현되었는가</a:t>
                      </a:r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?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A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7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 핵심 </a:t>
                      </a:r>
                      <a:r>
                        <a:rPr lang="ko-KR" altLang="en-US" sz="14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메카닉의</a:t>
                      </a:r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제시가 잘 되었는가</a:t>
                      </a:r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?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7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 실행 흐름이 잘 표현되었는가</a:t>
                      </a:r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?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D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7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개발 범위가 구체적이며</a:t>
                      </a:r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측정 가능한가</a:t>
                      </a:r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?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A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7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개발 계획이 구체적이며</a:t>
                      </a:r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실행</a:t>
                      </a:r>
                      <a:r>
                        <a:rPr lang="ko-KR" altLang="en-US" sz="14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가능한가</a:t>
                      </a:r>
                      <a:r>
                        <a:rPr lang="en-US" altLang="ko-KR" sz="14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?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</a:t>
                      </a:r>
                      <a:endParaRPr lang="ko-KR" altLang="en-US" sz="14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2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427</Words>
  <Application>Microsoft Office PowerPoint</Application>
  <PresentationFormat>화면 슬라이드 쇼(16:9)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아리따-돋움(OTF)-Bold</vt:lpstr>
      <vt:lpstr>맑은 고딕</vt:lpstr>
      <vt:lpstr>아리따-돋움(TTF)-Bold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72</cp:revision>
  <dcterms:created xsi:type="dcterms:W3CDTF">2015-08-17T13:21:06Z</dcterms:created>
  <dcterms:modified xsi:type="dcterms:W3CDTF">2015-09-20T09:51:21Z</dcterms:modified>
</cp:coreProperties>
</file>