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2" r:id="rId6"/>
    <p:sldId id="268" r:id="rId7"/>
    <p:sldId id="269" r:id="rId8"/>
    <p:sldId id="264" r:id="rId9"/>
  </p:sldIdLst>
  <p:sldSz cx="9144000" cy="5143500" type="screen16x9"/>
  <p:notesSz cx="6858000" cy="9144000"/>
  <p:embeddedFontLst>
    <p:embeddedFont>
      <p:font typeface="아리따-돋움(TTF)-Bold" pitchFamily="18" charset="-127"/>
      <p:regular r:id="rId10"/>
    </p:embeddedFon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FC5"/>
    <a:srgbClr val="749BCA"/>
    <a:srgbClr val="ADADAD"/>
    <a:srgbClr val="8B72AA"/>
    <a:srgbClr val="F6DA8A"/>
    <a:srgbClr val="F6C986"/>
    <a:srgbClr val="A9C571"/>
    <a:srgbClr val="FEBF7A"/>
    <a:srgbClr val="F89F56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5569" y="1221600"/>
            <a:ext cx="4132863" cy="1463971"/>
            <a:chOff x="2011626" y="1183391"/>
            <a:chExt cx="4132863" cy="1951960"/>
          </a:xfrm>
        </p:grpSpPr>
        <p:sp>
          <p:nvSpPr>
            <p:cNvPr id="11" name="TextBox 10"/>
            <p:cNvSpPr txBox="1"/>
            <p:nvPr/>
          </p:nvSpPr>
          <p:spPr>
            <a:xfrm>
              <a:off x="2011626" y="1183391"/>
              <a:ext cx="4132863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2D </a:t>
              </a:r>
              <a:r>
                <a:rPr lang="ko-KR" altLang="en-US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게임프로그래밍</a:t>
              </a:r>
              <a:endParaRPr lang="en-US" altLang="ko-KR" sz="44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7582" y="2191504"/>
              <a:ext cx="2040943" cy="94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50" dirty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차 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발표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0768" y="3705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게임공학과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2011180047 </a:t>
            </a: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정택수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446" y="1849201"/>
            <a:ext cx="2462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152" y="1130719"/>
            <a:ext cx="2422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4450" y="1779662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5896" y="2427734"/>
            <a:ext cx="4555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진행 상황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33357" y="3075806"/>
            <a:ext cx="3157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en-US" altLang="ko-KR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4739" y="3677425"/>
            <a:ext cx="24580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Chapter5 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자체 평가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908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2" y="1931437"/>
            <a:ext cx="2749046" cy="2045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1923678"/>
            <a:ext cx="4831866" cy="204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5232" y="2463738"/>
            <a:ext cx="72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8B72AA"/>
                </a:solidFill>
              </a:rPr>
              <a:t>+</a:t>
            </a:r>
            <a:endParaRPr lang="ko-KR" altLang="en-US" sz="6600" dirty="0">
              <a:solidFill>
                <a:srgbClr val="8B72A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66" y="1167594"/>
            <a:ext cx="830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기존의 횡 스크롤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런닝게임에서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 일정 거리를 달린 후 화면 끝에 가면</a:t>
            </a:r>
            <a:endParaRPr lang="en-US" altLang="ko-KR" sz="2200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화면이 돌아가며 플레이 하는 종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,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횡 스크롤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</a:t>
            </a:r>
            <a:endParaRPr lang="ko-KR" altLang="en-US" sz="22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320" y="427420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아리따-돋움(OTF)-Bold" pitchFamily="18" charset="-127"/>
                <a:ea typeface="아리따-돋움(OTF)-Bold" pitchFamily="18" charset="-127"/>
              </a:rPr>
              <a:t>쿠키런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 </a:t>
            </a:r>
            <a:r>
              <a:rPr lang="en-US" altLang="ko-KR" sz="4000" dirty="0" smtClean="0">
                <a:latin typeface="아리따-돋움(OTF)-Bold" pitchFamily="18" charset="-127"/>
                <a:ea typeface="아리따-돋움(OTF)-Bold" pitchFamily="18" charset="-127"/>
              </a:rPr>
              <a:t>+ 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놈</a:t>
            </a:r>
            <a:endParaRPr lang="ko-KR" altLang="en-US" sz="40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142" y="0"/>
            <a:ext cx="398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66503"/>
              </p:ext>
            </p:extLst>
          </p:nvPr>
        </p:nvGraphicFramePr>
        <p:xfrm>
          <a:off x="251520" y="707885"/>
          <a:ext cx="8640960" cy="4423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최대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6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에 따라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회전에 따라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 낮추기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거대화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점수젤리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무적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부스터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자석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체력상승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8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 캐릭터의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가속도가 올라간다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조금씩체력이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떨어진다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82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장애물충돌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아이템획득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각 배경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캐릭터의 달리기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펫의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7709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신행 상황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4858"/>
              </p:ext>
            </p:extLst>
          </p:nvPr>
        </p:nvGraphicFramePr>
        <p:xfrm>
          <a:off x="179513" y="735547"/>
          <a:ext cx="8784976" cy="4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576064"/>
                <a:gridCol w="4248472"/>
                <a:gridCol w="2520281"/>
              </a:tblGrid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(9.28 ~ 10.4)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수집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더링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및 이동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이미지 수집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(10.5 ~ 10.11)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애니메이션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 </a:t>
                      </a:r>
                      <a:r>
                        <a:rPr lang="ko-KR" altLang="en-US" sz="9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시간에 따른 가속도 구현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(10.12 ~ 10.18)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슬라이드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프레임 워크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(10.19 ~ 10.25)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 구현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회전에 따른 좌표 설정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1~4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(80%)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다양한 장애물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움직이는 장애물 제작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 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추가 지형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경로에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맞춰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아이템 좌표 설정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장애물의 충돌체크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 장애물 충돌효과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 출력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5~8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UI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종료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다시하기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버튼 추가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마무리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최종 점검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릴리즈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4869" y="0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en-US" altLang="ko-KR" sz="4000" spc="-450" dirty="0" err="1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4000" spc="-450" dirty="0">
              <a:solidFill>
                <a:srgbClr val="ADADAD">
                  <a:alpha val="97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76269"/>
            <a:ext cx="7086872" cy="45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4869" y="0"/>
            <a:ext cx="3970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3">
                    <a:alpha val="97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Chapter5 – </a:t>
            </a:r>
            <a:r>
              <a:rPr lang="ko-KR" altLang="en-US" sz="4000" spc="-450" dirty="0" smtClean="0">
                <a:solidFill>
                  <a:schemeClr val="accent3">
                    <a:alpha val="97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자체 평가</a:t>
            </a:r>
            <a:endParaRPr lang="ko-KR" altLang="en-US" sz="4000" spc="-450" dirty="0">
              <a:solidFill>
                <a:schemeClr val="accent3">
                  <a:alpha val="97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11730"/>
              </p:ext>
            </p:extLst>
          </p:nvPr>
        </p:nvGraphicFramePr>
        <p:xfrm>
          <a:off x="457200" y="1200150"/>
          <a:ext cx="8229600" cy="33158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err="1" smtClean="0"/>
                        <a:t>매우잘함</a:t>
                      </a:r>
                      <a:r>
                        <a:rPr lang="en-US" altLang="ko-KR" sz="1400" dirty="0" smtClean="0"/>
                        <a:t>, B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 C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보통</a:t>
                      </a:r>
                      <a:r>
                        <a:rPr lang="en-US" altLang="ko-KR" sz="1400" dirty="0" smtClean="0"/>
                        <a:t>, D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못함</a:t>
                      </a:r>
                      <a:r>
                        <a:rPr lang="en-US" altLang="ko-KR" sz="1400" dirty="0" smtClean="0"/>
                        <a:t>, E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err="1" smtClean="0"/>
                        <a:t>매우못함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3" y="1869673"/>
            <a:ext cx="4443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457</Words>
  <Application>Microsoft Office PowerPoint</Application>
  <PresentationFormat>화면 슬라이드 쇼(16:9)</PresentationFormat>
  <Paragraphs>120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아리따-돋움(TTF)-Bold</vt:lpstr>
      <vt:lpstr>맑은 고딕</vt:lpstr>
      <vt:lpstr>아리따-돋움(OTF)-Bold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80</cp:revision>
  <dcterms:created xsi:type="dcterms:W3CDTF">2015-08-17T13:21:06Z</dcterms:created>
  <dcterms:modified xsi:type="dcterms:W3CDTF">2015-10-22T18:25:16Z</dcterms:modified>
</cp:coreProperties>
</file>