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8" r:id="rId3"/>
    <p:sldId id="261" r:id="rId4"/>
    <p:sldId id="263" r:id="rId5"/>
    <p:sldId id="262" r:id="rId6"/>
    <p:sldId id="268" r:id="rId7"/>
    <p:sldId id="264" r:id="rId8"/>
  </p:sldIdLst>
  <p:sldSz cx="9144000" cy="5143500" type="screen16x9"/>
  <p:notesSz cx="6858000" cy="9144000"/>
  <p:embeddedFontLst>
    <p:embeddedFont>
      <p:font typeface="아리따-돋움(TTF)-Bold" pitchFamily="18" charset="-127"/>
      <p:regular r:id="rId9"/>
    </p:embeddedFont>
    <p:embeddedFont>
      <p:font typeface="맑은 고딕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FC5"/>
    <a:srgbClr val="749BCA"/>
    <a:srgbClr val="ADADAD"/>
    <a:srgbClr val="8B72AA"/>
    <a:srgbClr val="F6DA8A"/>
    <a:srgbClr val="F6C986"/>
    <a:srgbClr val="A9C571"/>
    <a:srgbClr val="FEBF7A"/>
    <a:srgbClr val="F89F56"/>
    <a:srgbClr val="836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25152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2434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2505569" y="1221600"/>
            <a:ext cx="4132863" cy="1463971"/>
            <a:chOff x="2011626" y="1183391"/>
            <a:chExt cx="4132863" cy="1951960"/>
          </a:xfrm>
        </p:grpSpPr>
        <p:sp>
          <p:nvSpPr>
            <p:cNvPr id="11" name="TextBox 10"/>
            <p:cNvSpPr txBox="1"/>
            <p:nvPr/>
          </p:nvSpPr>
          <p:spPr>
            <a:xfrm>
              <a:off x="2011626" y="1183391"/>
              <a:ext cx="4132863" cy="1025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2D </a:t>
              </a:r>
              <a:r>
                <a:rPr lang="ko-KR" altLang="en-US" sz="44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게임프로그래밍</a:t>
              </a:r>
              <a:endParaRPr lang="en-US" altLang="ko-KR" sz="4400" spc="-450" dirty="0" smtClean="0">
                <a:solidFill>
                  <a:schemeClr val="accent5"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7582" y="2191504"/>
              <a:ext cx="2040943" cy="94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50" dirty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</a:t>
              </a:r>
              <a:r>
                <a:rPr lang="ko-KR" altLang="en-US" sz="4000" spc="-50" dirty="0" smtClean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차 </a:t>
              </a:r>
              <a:r>
                <a:rPr lang="ko-KR" altLang="en-US" sz="4000" spc="-50" dirty="0" smtClean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발표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90768" y="370587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게임공학과</a:t>
            </a:r>
            <a:endParaRPr lang="en-US" altLang="ko-KR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en-US" altLang="ko-KR" dirty="0" smtClean="0">
                <a:latin typeface="아리따-돋움(TTF)-Bold" pitchFamily="18" charset="-127"/>
                <a:ea typeface="아리따-돋움(TTF)-Bold" pitchFamily="18" charset="-127"/>
              </a:rPr>
              <a:t>2011180047 </a:t>
            </a:r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정택수</a:t>
            </a:r>
            <a:endParaRPr lang="ko-KR" altLang="en-US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8446" y="1849201"/>
            <a:ext cx="24625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E37979">
                    <a:alpha val="97255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Index</a:t>
            </a:r>
            <a:endParaRPr lang="ko-KR" altLang="en-US" sz="8000" spc="-450" dirty="0">
              <a:solidFill>
                <a:srgbClr val="E37979">
                  <a:alpha val="97255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1541" y="1444738"/>
            <a:ext cx="24227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Chapter1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2200" spc="-180" dirty="0" err="1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57839" y="2093681"/>
            <a:ext cx="24138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89285" y="2741753"/>
            <a:ext cx="45557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Chapter3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계획 대비 현재 진행 상황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6746" y="3389825"/>
            <a:ext cx="3157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Chapter4 – </a:t>
            </a:r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en-US" altLang="ko-KR" sz="2200" spc="-180" dirty="0" err="1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Github</a:t>
            </a:r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 Commits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908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Chapter1 – </a:t>
            </a:r>
            <a:r>
              <a:rPr lang="ko-KR" altLang="en-US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4000" spc="-450" dirty="0" err="1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4000" spc="-450" dirty="0">
              <a:solidFill>
                <a:srgbClr val="8B72A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32" y="1931437"/>
            <a:ext cx="2749046" cy="2045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6" y="1923678"/>
            <a:ext cx="4831866" cy="2045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5232" y="2463738"/>
            <a:ext cx="725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8B72AA"/>
                </a:solidFill>
              </a:rPr>
              <a:t>+</a:t>
            </a:r>
            <a:endParaRPr lang="ko-KR" altLang="en-US" sz="6600" dirty="0">
              <a:solidFill>
                <a:srgbClr val="8B72A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366" y="1167594"/>
            <a:ext cx="8306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기존의 횡 스크롤 </a:t>
            </a:r>
            <a:r>
              <a:rPr lang="ko-KR" altLang="en-US" sz="2200" dirty="0" err="1" smtClean="0">
                <a:latin typeface="아리따-돋움(TTF)-Bold" pitchFamily="18" charset="-127"/>
                <a:ea typeface="아리따-돋움(TTF)-Bold" pitchFamily="18" charset="-127"/>
              </a:rPr>
              <a:t>런닝게임에서</a:t>
            </a:r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 일정 거리를 달린 후 화면 끝에 가면</a:t>
            </a:r>
            <a:endParaRPr lang="en-US" altLang="ko-KR" sz="2200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화면이 돌아가며 플레이 하는 종</a:t>
            </a:r>
            <a:r>
              <a:rPr lang="en-US" altLang="ko-KR" sz="2200" dirty="0" smtClean="0">
                <a:latin typeface="아리따-돋움(TTF)-Bold" pitchFamily="18" charset="-127"/>
                <a:ea typeface="아리따-돋움(TTF)-Bold" pitchFamily="18" charset="-127"/>
              </a:rPr>
              <a:t>,</a:t>
            </a:r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횡 스크롤</a:t>
            </a:r>
            <a:r>
              <a:rPr lang="en-US" altLang="ko-KR" sz="2200" dirty="0" smtClean="0"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2200" dirty="0" err="1" smtClean="0">
                <a:latin typeface="아리따-돋움(TTF)-Bold" pitchFamily="18" charset="-127"/>
                <a:ea typeface="아리따-돋움(TTF)-Bold" pitchFamily="18" charset="-127"/>
              </a:rPr>
              <a:t>런닝게임</a:t>
            </a:r>
            <a:endParaRPr lang="ko-KR" altLang="en-US" sz="22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8320" y="427420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아리따-돋움(OTF)-Bold" pitchFamily="18" charset="-127"/>
                <a:ea typeface="아리따-돋움(OTF)-Bold" pitchFamily="18" charset="-127"/>
              </a:rPr>
              <a:t>쿠키런</a:t>
            </a:r>
            <a:r>
              <a:rPr lang="ko-KR" altLang="en-US" sz="4000" dirty="0" smtClean="0">
                <a:latin typeface="아리따-돋움(OTF)-Bold" pitchFamily="18" charset="-127"/>
                <a:ea typeface="아리따-돋움(OTF)-Bold" pitchFamily="18" charset="-127"/>
              </a:rPr>
              <a:t> </a:t>
            </a:r>
            <a:r>
              <a:rPr lang="en-US" altLang="ko-KR" sz="4000" dirty="0" smtClean="0">
                <a:latin typeface="아리따-돋움(OTF)-Bold" pitchFamily="18" charset="-127"/>
                <a:ea typeface="아리따-돋움(OTF)-Bold" pitchFamily="18" charset="-127"/>
              </a:rPr>
              <a:t>+ </a:t>
            </a:r>
            <a:r>
              <a:rPr lang="ko-KR" altLang="en-US" sz="4000" dirty="0" smtClean="0">
                <a:latin typeface="아리따-돋움(OTF)-Bold" pitchFamily="18" charset="-127"/>
                <a:ea typeface="아리따-돋움(OTF)-Bold" pitchFamily="18" charset="-127"/>
              </a:rPr>
              <a:t>놈</a:t>
            </a:r>
            <a:endParaRPr lang="ko-KR" altLang="en-US" sz="40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0142" y="0"/>
            <a:ext cx="3988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– </a:t>
            </a:r>
            <a:r>
              <a:rPr lang="ko-KR" altLang="en-US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4000" spc="-450" dirty="0">
              <a:solidFill>
                <a:schemeClr val="accent6">
                  <a:lumMod val="60000"/>
                  <a:lumOff val="40000"/>
                  <a:alpha val="99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66503"/>
              </p:ext>
            </p:extLst>
          </p:nvPr>
        </p:nvGraphicFramePr>
        <p:xfrm>
          <a:off x="251520" y="707885"/>
          <a:ext cx="8640960" cy="44233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내용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최소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최대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모델링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기본 캐릭터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컨트롤러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↑방향키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↓방향키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엎드리기 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630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</a:t>
                      </a: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회전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에 따라 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변경되는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가지 배경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회전에 따라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변경되는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가지 배경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 낮추기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거대화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점수젤리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무적 </a:t>
                      </a:r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부스터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 </a:t>
                      </a:r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펫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자석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체력상승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786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 난이도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조금씩 캐릭터의 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가속도가 올라간다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조금씩체력이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떨어진다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820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배경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장애물충돌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아이템획득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각 배경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사망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기본 캐릭터의 달리기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펫의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77091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en-US" altLang="ko-KR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– </a:t>
            </a:r>
            <a:r>
              <a:rPr lang="ko-KR" altLang="en-US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계획 대비 현재 신행 상황</a:t>
            </a:r>
            <a:endParaRPr lang="ko-KR" altLang="en-US" sz="4000" spc="-450" dirty="0">
              <a:solidFill>
                <a:srgbClr val="749BCA">
                  <a:alpha val="98824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74858"/>
              </p:ext>
            </p:extLst>
          </p:nvPr>
        </p:nvGraphicFramePr>
        <p:xfrm>
          <a:off x="179513" y="735547"/>
          <a:ext cx="8784976" cy="431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  <a:gridCol w="576064"/>
                <a:gridCol w="4248472"/>
                <a:gridCol w="2520281"/>
              </a:tblGrid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(9.28 ~ 10.4)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수집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렌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더링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리소스 수집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배경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및 이동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이미지 수집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(10.5 ~ 10.11)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가속도 구현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애니메이션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 </a:t>
                      </a:r>
                      <a:r>
                        <a:rPr lang="ko-KR" altLang="en-US" sz="900" baseline="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시간에 따른 가속도 구현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(75%),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가속도 구현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(75%)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(10.12 ~ 10.18)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게임프레임 워크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키보드 입력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게임프레임 워크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슬라이드 구현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프레임 워크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키보드 입력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(10.19 ~ 10.25)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회전 구현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회전에 따른 좌표 설정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1~4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 부족한 점 보완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(80%)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5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제작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다양한 장애물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움직이는 장애물 제작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6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제작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 설정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추가 지형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경로에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맞춰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아이템 좌표 설정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7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충돌처리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캐릭터와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장애물의 충돌체크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충돌처리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캐릭터와 장애물 충돌효과 구현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 출력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5~8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 부족한 점 보완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9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UI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설정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시작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종료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다시하기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버튼 추가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10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마무리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최종 점검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릴리즈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4869" y="0"/>
            <a:ext cx="5032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Chapter4 </a:t>
            </a:r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– </a:t>
            </a:r>
            <a:r>
              <a:rPr lang="en-US" altLang="ko-KR" sz="4000" spc="-450" dirty="0" err="1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Github</a:t>
            </a:r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 commits</a:t>
            </a:r>
            <a:endParaRPr lang="ko-KR" altLang="en-US" sz="4000" spc="-450" dirty="0">
              <a:solidFill>
                <a:srgbClr val="ADADAD">
                  <a:alpha val="97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76269"/>
            <a:ext cx="7086872" cy="45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BF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152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434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3" cstate="print">
            <a:lum bright="-10000"/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350083" y="1869673"/>
            <a:ext cx="4443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F6DA8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Thank You</a:t>
            </a:r>
            <a:endParaRPr lang="ko-KR" altLang="en-US" sz="8000" spc="-450" dirty="0">
              <a:solidFill>
                <a:srgbClr val="F6DA8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398</Words>
  <Application>Microsoft Office PowerPoint</Application>
  <PresentationFormat>화면 슬라이드 쇼(16:9)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아리따-돋움(TTF)-Bold</vt:lpstr>
      <vt:lpstr>맑은 고딕</vt:lpstr>
      <vt:lpstr>아리따-돋움(OTF)-Bold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TaekSoo Jeong</cp:lastModifiedBy>
  <cp:revision>79</cp:revision>
  <dcterms:created xsi:type="dcterms:W3CDTF">2015-08-17T13:21:06Z</dcterms:created>
  <dcterms:modified xsi:type="dcterms:W3CDTF">2015-10-22T18:21:57Z</dcterms:modified>
</cp:coreProperties>
</file>